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2" r:id="rId2"/>
    <p:sldId id="291" r:id="rId3"/>
    <p:sldId id="286" r:id="rId4"/>
    <p:sldId id="287" r:id="rId5"/>
    <p:sldId id="260" r:id="rId6"/>
    <p:sldId id="257" r:id="rId7"/>
    <p:sldId id="289" r:id="rId8"/>
    <p:sldId id="268" r:id="rId9"/>
    <p:sldId id="282" r:id="rId10"/>
    <p:sldId id="283" r:id="rId11"/>
    <p:sldId id="284" r:id="rId12"/>
    <p:sldId id="285" r:id="rId13"/>
    <p:sldId id="298" r:id="rId14"/>
    <p:sldId id="258" r:id="rId15"/>
    <p:sldId id="293" r:id="rId16"/>
    <p:sldId id="294" r:id="rId17"/>
    <p:sldId id="295" r:id="rId18"/>
    <p:sldId id="296" r:id="rId19"/>
    <p:sldId id="271" r:id="rId20"/>
    <p:sldId id="288" r:id="rId21"/>
    <p:sldId id="266" r:id="rId22"/>
    <p:sldId id="256" r:id="rId23"/>
    <p:sldId id="272" r:id="rId24"/>
    <p:sldId id="297" r:id="rId25"/>
    <p:sldId id="270" r:id="rId26"/>
    <p:sldId id="273" r:id="rId27"/>
    <p:sldId id="274" r:id="rId28"/>
    <p:sldId id="275" r:id="rId29"/>
    <p:sldId id="276" r:id="rId30"/>
    <p:sldId id="277" r:id="rId31"/>
    <p:sldId id="278" r:id="rId32"/>
    <p:sldId id="279" r:id="rId33"/>
    <p:sldId id="280" r:id="rId34"/>
    <p:sldId id="281" r:id="rId35"/>
    <p:sldId id="290" r:id="rId36"/>
    <p:sldId id="265" r:id="rId37"/>
    <p:sldId id="259" r:id="rId38"/>
    <p:sldId id="261" r:id="rId39"/>
    <p:sldId id="262" r:id="rId40"/>
    <p:sldId id="263" r:id="rId41"/>
    <p:sldId id="264" r:id="rId42"/>
    <p:sldId id="267" r:id="rId43"/>
    <p:sldId id="269"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Linton" initials="DL" lastIdx="2" clrIdx="0">
    <p:extLst>
      <p:ext uri="{19B8F6BF-5375-455C-9EA6-DF929625EA0E}">
        <p15:presenceInfo xmlns:p15="http://schemas.microsoft.com/office/powerpoint/2012/main" userId="be171583821166b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6" d="100"/>
          <a:sy n="56" d="100"/>
        </p:scale>
        <p:origin x="76" y="2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0-28T21:46:09.348" idx="1">
    <p:pos x="10" y="10"/>
    <p:text/>
    <p:extLst>
      <p:ext uri="{C676402C-5697-4E1C-873F-D02D1690AC5C}">
        <p15:threadingInfo xmlns:p15="http://schemas.microsoft.com/office/powerpoint/2012/main" timeZoneBias="240"/>
      </p:ext>
    </p:extLst>
  </p:cm>
  <p:cm authorId="1" dt="2020-10-28T21:46:33.202" idx="2">
    <p:pos x="106" y="106"/>
    <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A1D114-5437-4AAA-B2DB-E2D4EFE2C0EE}" type="doc">
      <dgm:prSet loTypeId="urn:microsoft.com/office/officeart/2005/8/layout/hProcess3" loCatId="process" qsTypeId="urn:microsoft.com/office/officeart/2005/8/quickstyle/simple1" qsCatId="simple" csTypeId="urn:microsoft.com/office/officeart/2005/8/colors/accent1_2" csCatId="accent1" phldr="1"/>
      <dgm:spPr/>
    </dgm:pt>
    <dgm:pt modelId="{B19DCFC8-7A71-48F3-99E8-D6F902263698}">
      <dgm:prSet phldrT="[Text]"/>
      <dgm:spPr/>
      <dgm:t>
        <a:bodyPr/>
        <a:lstStyle/>
        <a:p>
          <a:r>
            <a:rPr lang="en-US" dirty="0">
              <a:latin typeface="Arial Rounded MT Bold" panose="020F0704030504030204" pitchFamily="34" charset="0"/>
            </a:rPr>
            <a:t>Points</a:t>
          </a:r>
          <a:r>
            <a:rPr lang="en-US" dirty="0"/>
            <a:t>  </a:t>
          </a:r>
        </a:p>
      </dgm:t>
    </dgm:pt>
    <dgm:pt modelId="{0E34D75A-E537-4201-B92B-C8FC7F52C4AB}" type="parTrans" cxnId="{BA0398BD-3CCA-4BCE-9951-EC88F3C7FFA0}">
      <dgm:prSet/>
      <dgm:spPr/>
      <dgm:t>
        <a:bodyPr/>
        <a:lstStyle/>
        <a:p>
          <a:endParaRPr lang="en-US"/>
        </a:p>
      </dgm:t>
    </dgm:pt>
    <dgm:pt modelId="{589103EB-FCA3-4A23-84A8-27AD8BA20648}" type="sibTrans" cxnId="{BA0398BD-3CCA-4BCE-9951-EC88F3C7FFA0}">
      <dgm:prSet/>
      <dgm:spPr/>
      <dgm:t>
        <a:bodyPr/>
        <a:lstStyle/>
        <a:p>
          <a:endParaRPr lang="en-US"/>
        </a:p>
      </dgm:t>
    </dgm:pt>
    <dgm:pt modelId="{74D280B8-7B7B-402F-9ECE-890E8C553090}">
      <dgm:prSet phldrT="[Text]"/>
      <dgm:spPr/>
      <dgm:t>
        <a:bodyPr/>
        <a:lstStyle/>
        <a:p>
          <a:r>
            <a:rPr lang="en-US" dirty="0">
              <a:latin typeface="Arial Rounded MT Bold" panose="020F0704030504030204" pitchFamily="34" charset="0"/>
            </a:rPr>
            <a:t>to </a:t>
          </a:r>
        </a:p>
      </dgm:t>
    </dgm:pt>
    <dgm:pt modelId="{FE3A1C49-6750-46D0-A193-3C2D5266E08D}" type="parTrans" cxnId="{60739E33-F915-4ACA-B46C-73FA062F7670}">
      <dgm:prSet/>
      <dgm:spPr/>
      <dgm:t>
        <a:bodyPr/>
        <a:lstStyle/>
        <a:p>
          <a:endParaRPr lang="en-US"/>
        </a:p>
      </dgm:t>
    </dgm:pt>
    <dgm:pt modelId="{FD09EC1F-2F6A-4130-A4F2-1994EA836652}" type="sibTrans" cxnId="{60739E33-F915-4ACA-B46C-73FA062F7670}">
      <dgm:prSet/>
      <dgm:spPr/>
      <dgm:t>
        <a:bodyPr/>
        <a:lstStyle/>
        <a:p>
          <a:endParaRPr lang="en-US"/>
        </a:p>
      </dgm:t>
    </dgm:pt>
    <dgm:pt modelId="{6CB2EABD-0E32-4747-8734-B9A8FA61DF62}">
      <dgm:prSet phldrT="[Text]"/>
      <dgm:spPr/>
      <dgm:t>
        <a:bodyPr/>
        <a:lstStyle/>
        <a:p>
          <a:r>
            <a:rPr lang="en-US" dirty="0">
              <a:latin typeface="Arial Rounded MT Bold" panose="020F0704030504030204" pitchFamily="34" charset="0"/>
            </a:rPr>
            <a:t>John 3:16</a:t>
          </a:r>
        </a:p>
      </dgm:t>
    </dgm:pt>
    <dgm:pt modelId="{7876E5D2-F85F-41B5-927A-54232DCF52E7}" type="parTrans" cxnId="{38BDDEF9-D23D-4CF0-A48B-ED159500A5C3}">
      <dgm:prSet/>
      <dgm:spPr/>
      <dgm:t>
        <a:bodyPr/>
        <a:lstStyle/>
        <a:p>
          <a:endParaRPr lang="en-US"/>
        </a:p>
      </dgm:t>
    </dgm:pt>
    <dgm:pt modelId="{517B8345-2E03-41DF-814B-92C5909AE09A}" type="sibTrans" cxnId="{38BDDEF9-D23D-4CF0-A48B-ED159500A5C3}">
      <dgm:prSet/>
      <dgm:spPr/>
      <dgm:t>
        <a:bodyPr/>
        <a:lstStyle/>
        <a:p>
          <a:endParaRPr lang="en-US"/>
        </a:p>
      </dgm:t>
    </dgm:pt>
    <dgm:pt modelId="{C101822D-BBB8-47EC-B82F-14D92977865C}" type="pres">
      <dgm:prSet presAssocID="{4CA1D114-5437-4AAA-B2DB-E2D4EFE2C0EE}" presName="Name0" presStyleCnt="0">
        <dgm:presLayoutVars>
          <dgm:dir/>
          <dgm:animLvl val="lvl"/>
          <dgm:resizeHandles val="exact"/>
        </dgm:presLayoutVars>
      </dgm:prSet>
      <dgm:spPr/>
    </dgm:pt>
    <dgm:pt modelId="{47870925-BC45-4EA2-A08A-21463A2B952F}" type="pres">
      <dgm:prSet presAssocID="{4CA1D114-5437-4AAA-B2DB-E2D4EFE2C0EE}" presName="dummy" presStyleCnt="0"/>
      <dgm:spPr/>
    </dgm:pt>
    <dgm:pt modelId="{965EFBC2-6B1A-4979-AA31-4BED64525B02}" type="pres">
      <dgm:prSet presAssocID="{4CA1D114-5437-4AAA-B2DB-E2D4EFE2C0EE}" presName="linH" presStyleCnt="0"/>
      <dgm:spPr/>
    </dgm:pt>
    <dgm:pt modelId="{4CADE578-9923-45D9-A74D-A75593A8F4F2}" type="pres">
      <dgm:prSet presAssocID="{4CA1D114-5437-4AAA-B2DB-E2D4EFE2C0EE}" presName="padding1" presStyleCnt="0"/>
      <dgm:spPr/>
    </dgm:pt>
    <dgm:pt modelId="{3EE6B7A3-8E6F-40E1-A94B-B85ECAFEF630}" type="pres">
      <dgm:prSet presAssocID="{B19DCFC8-7A71-48F3-99E8-D6F902263698}" presName="linV" presStyleCnt="0"/>
      <dgm:spPr/>
    </dgm:pt>
    <dgm:pt modelId="{164815A5-60EE-4810-A6F6-462EA8AE3EC2}" type="pres">
      <dgm:prSet presAssocID="{B19DCFC8-7A71-48F3-99E8-D6F902263698}" presName="spVertical1" presStyleCnt="0"/>
      <dgm:spPr/>
    </dgm:pt>
    <dgm:pt modelId="{E673CCC2-21C4-47A9-BEA0-9713107920DE}" type="pres">
      <dgm:prSet presAssocID="{B19DCFC8-7A71-48F3-99E8-D6F902263698}" presName="parTx" presStyleLbl="revTx" presStyleIdx="0" presStyleCnt="3">
        <dgm:presLayoutVars>
          <dgm:chMax val="0"/>
          <dgm:chPref val="0"/>
          <dgm:bulletEnabled val="1"/>
        </dgm:presLayoutVars>
      </dgm:prSet>
      <dgm:spPr/>
    </dgm:pt>
    <dgm:pt modelId="{A8CC37D0-A3EB-40EE-8075-F448AE1CF748}" type="pres">
      <dgm:prSet presAssocID="{B19DCFC8-7A71-48F3-99E8-D6F902263698}" presName="spVertical2" presStyleCnt="0"/>
      <dgm:spPr/>
    </dgm:pt>
    <dgm:pt modelId="{B1C5D637-ABD4-4530-8A9D-7CD76A3A9070}" type="pres">
      <dgm:prSet presAssocID="{B19DCFC8-7A71-48F3-99E8-D6F902263698}" presName="spVertical3" presStyleCnt="0"/>
      <dgm:spPr/>
    </dgm:pt>
    <dgm:pt modelId="{D4A19E88-D9AE-4B6A-8E91-2BC538367B79}" type="pres">
      <dgm:prSet presAssocID="{589103EB-FCA3-4A23-84A8-27AD8BA20648}" presName="space" presStyleCnt="0"/>
      <dgm:spPr/>
    </dgm:pt>
    <dgm:pt modelId="{1AD5231E-93D2-4914-A92A-98D9B4545F85}" type="pres">
      <dgm:prSet presAssocID="{74D280B8-7B7B-402F-9ECE-890E8C553090}" presName="linV" presStyleCnt="0"/>
      <dgm:spPr/>
    </dgm:pt>
    <dgm:pt modelId="{1D50CF2D-3D7D-4F0A-893A-3CDC0742BB10}" type="pres">
      <dgm:prSet presAssocID="{74D280B8-7B7B-402F-9ECE-890E8C553090}" presName="spVertical1" presStyleCnt="0"/>
      <dgm:spPr/>
    </dgm:pt>
    <dgm:pt modelId="{A4EFC880-DE71-4994-BA22-F5A0A6B266D9}" type="pres">
      <dgm:prSet presAssocID="{74D280B8-7B7B-402F-9ECE-890E8C553090}" presName="parTx" presStyleLbl="revTx" presStyleIdx="1" presStyleCnt="3" custScaleX="105082" custLinFactNeighborX="-37506">
        <dgm:presLayoutVars>
          <dgm:chMax val="0"/>
          <dgm:chPref val="0"/>
          <dgm:bulletEnabled val="1"/>
        </dgm:presLayoutVars>
      </dgm:prSet>
      <dgm:spPr/>
    </dgm:pt>
    <dgm:pt modelId="{D1E7F26A-F98C-4A50-9901-6406163120E2}" type="pres">
      <dgm:prSet presAssocID="{74D280B8-7B7B-402F-9ECE-890E8C553090}" presName="spVertical2" presStyleCnt="0"/>
      <dgm:spPr/>
    </dgm:pt>
    <dgm:pt modelId="{D6D96C06-9776-47C0-B889-90BC2ECA385B}" type="pres">
      <dgm:prSet presAssocID="{74D280B8-7B7B-402F-9ECE-890E8C553090}" presName="spVertical3" presStyleCnt="0"/>
      <dgm:spPr/>
    </dgm:pt>
    <dgm:pt modelId="{9DEB6F2D-9277-46C3-8004-5797BE8AFE78}" type="pres">
      <dgm:prSet presAssocID="{FD09EC1F-2F6A-4130-A4F2-1994EA836652}" presName="space" presStyleCnt="0"/>
      <dgm:spPr/>
    </dgm:pt>
    <dgm:pt modelId="{E635BCE7-949F-48A9-BE2A-B72FD192E006}" type="pres">
      <dgm:prSet presAssocID="{6CB2EABD-0E32-4747-8734-B9A8FA61DF62}" presName="linV" presStyleCnt="0"/>
      <dgm:spPr/>
    </dgm:pt>
    <dgm:pt modelId="{BDD0D4D9-39CB-4FCD-8BDA-112E7E9F2801}" type="pres">
      <dgm:prSet presAssocID="{6CB2EABD-0E32-4747-8734-B9A8FA61DF62}" presName="spVertical1" presStyleCnt="0"/>
      <dgm:spPr/>
    </dgm:pt>
    <dgm:pt modelId="{C6D1107E-FB97-47F8-96E1-DFF9656DE158}" type="pres">
      <dgm:prSet presAssocID="{6CB2EABD-0E32-4747-8734-B9A8FA61DF62}" presName="parTx" presStyleLbl="revTx" presStyleIdx="2" presStyleCnt="3" custScaleX="171523" custLinFactNeighborX="-77486" custLinFactNeighborY="-3">
        <dgm:presLayoutVars>
          <dgm:chMax val="0"/>
          <dgm:chPref val="0"/>
          <dgm:bulletEnabled val="1"/>
        </dgm:presLayoutVars>
      </dgm:prSet>
      <dgm:spPr/>
    </dgm:pt>
    <dgm:pt modelId="{CC80FCB2-C507-48E4-9698-BC18173526C6}" type="pres">
      <dgm:prSet presAssocID="{6CB2EABD-0E32-4747-8734-B9A8FA61DF62}" presName="spVertical2" presStyleCnt="0"/>
      <dgm:spPr/>
    </dgm:pt>
    <dgm:pt modelId="{2219CBA3-DC0D-43A9-BB0C-7769D9AB4365}" type="pres">
      <dgm:prSet presAssocID="{6CB2EABD-0E32-4747-8734-B9A8FA61DF62}" presName="spVertical3" presStyleCnt="0"/>
      <dgm:spPr/>
    </dgm:pt>
    <dgm:pt modelId="{EDA781C2-B31C-40FB-BE69-680A07BD8455}" type="pres">
      <dgm:prSet presAssocID="{4CA1D114-5437-4AAA-B2DB-E2D4EFE2C0EE}" presName="padding2" presStyleCnt="0"/>
      <dgm:spPr/>
    </dgm:pt>
    <dgm:pt modelId="{F7DD4DB5-593D-4F03-B74E-5B3685ABE18F}" type="pres">
      <dgm:prSet presAssocID="{4CA1D114-5437-4AAA-B2DB-E2D4EFE2C0EE}" presName="negArrow" presStyleCnt="0"/>
      <dgm:spPr/>
    </dgm:pt>
    <dgm:pt modelId="{D29A811A-B17D-481F-9CA4-0DB103A907B1}" type="pres">
      <dgm:prSet presAssocID="{4CA1D114-5437-4AAA-B2DB-E2D4EFE2C0EE}" presName="backgroundArrow" presStyleLbl="node1" presStyleIdx="0" presStyleCnt="1"/>
      <dgm:spPr/>
    </dgm:pt>
  </dgm:ptLst>
  <dgm:cxnLst>
    <dgm:cxn modelId="{57BF5205-5C64-435B-A4B0-2730B4D0FB62}" type="presOf" srcId="{4CA1D114-5437-4AAA-B2DB-E2D4EFE2C0EE}" destId="{C101822D-BBB8-47EC-B82F-14D92977865C}" srcOrd="0" destOrd="0" presId="urn:microsoft.com/office/officeart/2005/8/layout/hProcess3"/>
    <dgm:cxn modelId="{A68B7B12-DDA4-42D9-BE69-4033AFAD832F}" type="presOf" srcId="{74D280B8-7B7B-402F-9ECE-890E8C553090}" destId="{A4EFC880-DE71-4994-BA22-F5A0A6B266D9}" srcOrd="0" destOrd="0" presId="urn:microsoft.com/office/officeart/2005/8/layout/hProcess3"/>
    <dgm:cxn modelId="{14837826-7E79-4CA7-870D-E48EE41952E4}" type="presOf" srcId="{B19DCFC8-7A71-48F3-99E8-D6F902263698}" destId="{E673CCC2-21C4-47A9-BEA0-9713107920DE}" srcOrd="0" destOrd="0" presId="urn:microsoft.com/office/officeart/2005/8/layout/hProcess3"/>
    <dgm:cxn modelId="{60739E33-F915-4ACA-B46C-73FA062F7670}" srcId="{4CA1D114-5437-4AAA-B2DB-E2D4EFE2C0EE}" destId="{74D280B8-7B7B-402F-9ECE-890E8C553090}" srcOrd="1" destOrd="0" parTransId="{FE3A1C49-6750-46D0-A193-3C2D5266E08D}" sibTransId="{FD09EC1F-2F6A-4130-A4F2-1994EA836652}"/>
    <dgm:cxn modelId="{F2CCF6A7-709B-43D3-932A-A20BED805907}" type="presOf" srcId="{6CB2EABD-0E32-4747-8734-B9A8FA61DF62}" destId="{C6D1107E-FB97-47F8-96E1-DFF9656DE158}" srcOrd="0" destOrd="0" presId="urn:microsoft.com/office/officeart/2005/8/layout/hProcess3"/>
    <dgm:cxn modelId="{BA0398BD-3CCA-4BCE-9951-EC88F3C7FFA0}" srcId="{4CA1D114-5437-4AAA-B2DB-E2D4EFE2C0EE}" destId="{B19DCFC8-7A71-48F3-99E8-D6F902263698}" srcOrd="0" destOrd="0" parTransId="{0E34D75A-E537-4201-B92B-C8FC7F52C4AB}" sibTransId="{589103EB-FCA3-4A23-84A8-27AD8BA20648}"/>
    <dgm:cxn modelId="{38BDDEF9-D23D-4CF0-A48B-ED159500A5C3}" srcId="{4CA1D114-5437-4AAA-B2DB-E2D4EFE2C0EE}" destId="{6CB2EABD-0E32-4747-8734-B9A8FA61DF62}" srcOrd="2" destOrd="0" parTransId="{7876E5D2-F85F-41B5-927A-54232DCF52E7}" sibTransId="{517B8345-2E03-41DF-814B-92C5909AE09A}"/>
    <dgm:cxn modelId="{3B517E70-1294-498A-B6DD-B0F00437D622}" type="presParOf" srcId="{C101822D-BBB8-47EC-B82F-14D92977865C}" destId="{47870925-BC45-4EA2-A08A-21463A2B952F}" srcOrd="0" destOrd="0" presId="urn:microsoft.com/office/officeart/2005/8/layout/hProcess3"/>
    <dgm:cxn modelId="{1B5667D0-7A31-4845-8F9F-BD647BBF1A2C}" type="presParOf" srcId="{C101822D-BBB8-47EC-B82F-14D92977865C}" destId="{965EFBC2-6B1A-4979-AA31-4BED64525B02}" srcOrd="1" destOrd="0" presId="urn:microsoft.com/office/officeart/2005/8/layout/hProcess3"/>
    <dgm:cxn modelId="{2323853F-6D32-4A1E-B2AA-D34CB542F9B3}" type="presParOf" srcId="{965EFBC2-6B1A-4979-AA31-4BED64525B02}" destId="{4CADE578-9923-45D9-A74D-A75593A8F4F2}" srcOrd="0" destOrd="0" presId="urn:microsoft.com/office/officeart/2005/8/layout/hProcess3"/>
    <dgm:cxn modelId="{2C7EA14F-D1BC-4E2F-8031-23B162EC9BBE}" type="presParOf" srcId="{965EFBC2-6B1A-4979-AA31-4BED64525B02}" destId="{3EE6B7A3-8E6F-40E1-A94B-B85ECAFEF630}" srcOrd="1" destOrd="0" presId="urn:microsoft.com/office/officeart/2005/8/layout/hProcess3"/>
    <dgm:cxn modelId="{FEAA82C8-36C0-4D2C-BBDC-49614A78DC67}" type="presParOf" srcId="{3EE6B7A3-8E6F-40E1-A94B-B85ECAFEF630}" destId="{164815A5-60EE-4810-A6F6-462EA8AE3EC2}" srcOrd="0" destOrd="0" presId="urn:microsoft.com/office/officeart/2005/8/layout/hProcess3"/>
    <dgm:cxn modelId="{8A18F489-4F3D-4841-87B0-F3E8285BC38C}" type="presParOf" srcId="{3EE6B7A3-8E6F-40E1-A94B-B85ECAFEF630}" destId="{E673CCC2-21C4-47A9-BEA0-9713107920DE}" srcOrd="1" destOrd="0" presId="urn:microsoft.com/office/officeart/2005/8/layout/hProcess3"/>
    <dgm:cxn modelId="{2579CD55-730C-45B3-AAD4-C2253B00F8A1}" type="presParOf" srcId="{3EE6B7A3-8E6F-40E1-A94B-B85ECAFEF630}" destId="{A8CC37D0-A3EB-40EE-8075-F448AE1CF748}" srcOrd="2" destOrd="0" presId="urn:microsoft.com/office/officeart/2005/8/layout/hProcess3"/>
    <dgm:cxn modelId="{49F4C24E-585D-4914-9FEC-D8BF4866DE99}" type="presParOf" srcId="{3EE6B7A3-8E6F-40E1-A94B-B85ECAFEF630}" destId="{B1C5D637-ABD4-4530-8A9D-7CD76A3A9070}" srcOrd="3" destOrd="0" presId="urn:microsoft.com/office/officeart/2005/8/layout/hProcess3"/>
    <dgm:cxn modelId="{2422811C-9D4C-479E-B3D1-05E0C88E455D}" type="presParOf" srcId="{965EFBC2-6B1A-4979-AA31-4BED64525B02}" destId="{D4A19E88-D9AE-4B6A-8E91-2BC538367B79}" srcOrd="2" destOrd="0" presId="urn:microsoft.com/office/officeart/2005/8/layout/hProcess3"/>
    <dgm:cxn modelId="{BE13356C-9C4E-4E7A-BE48-B58E3034D1DD}" type="presParOf" srcId="{965EFBC2-6B1A-4979-AA31-4BED64525B02}" destId="{1AD5231E-93D2-4914-A92A-98D9B4545F85}" srcOrd="3" destOrd="0" presId="urn:microsoft.com/office/officeart/2005/8/layout/hProcess3"/>
    <dgm:cxn modelId="{C0B6DE1A-BB0F-416A-9AB3-7195FEB29C2A}" type="presParOf" srcId="{1AD5231E-93D2-4914-A92A-98D9B4545F85}" destId="{1D50CF2D-3D7D-4F0A-893A-3CDC0742BB10}" srcOrd="0" destOrd="0" presId="urn:microsoft.com/office/officeart/2005/8/layout/hProcess3"/>
    <dgm:cxn modelId="{E431B903-E702-4F51-AD9C-7F37C131E7A7}" type="presParOf" srcId="{1AD5231E-93D2-4914-A92A-98D9B4545F85}" destId="{A4EFC880-DE71-4994-BA22-F5A0A6B266D9}" srcOrd="1" destOrd="0" presId="urn:microsoft.com/office/officeart/2005/8/layout/hProcess3"/>
    <dgm:cxn modelId="{293765EE-1664-40DB-A20B-49ACCCDE22BB}" type="presParOf" srcId="{1AD5231E-93D2-4914-A92A-98D9B4545F85}" destId="{D1E7F26A-F98C-4A50-9901-6406163120E2}" srcOrd="2" destOrd="0" presId="urn:microsoft.com/office/officeart/2005/8/layout/hProcess3"/>
    <dgm:cxn modelId="{DE2B8B84-24E9-4DFF-9FB2-E13E6A04E384}" type="presParOf" srcId="{1AD5231E-93D2-4914-A92A-98D9B4545F85}" destId="{D6D96C06-9776-47C0-B889-90BC2ECA385B}" srcOrd="3" destOrd="0" presId="urn:microsoft.com/office/officeart/2005/8/layout/hProcess3"/>
    <dgm:cxn modelId="{93356DE6-A537-4FE6-9943-7BBF93E9BA8E}" type="presParOf" srcId="{965EFBC2-6B1A-4979-AA31-4BED64525B02}" destId="{9DEB6F2D-9277-46C3-8004-5797BE8AFE78}" srcOrd="4" destOrd="0" presId="urn:microsoft.com/office/officeart/2005/8/layout/hProcess3"/>
    <dgm:cxn modelId="{9F14101A-F0FB-4870-9F52-159CE9CB37A0}" type="presParOf" srcId="{965EFBC2-6B1A-4979-AA31-4BED64525B02}" destId="{E635BCE7-949F-48A9-BE2A-B72FD192E006}" srcOrd="5" destOrd="0" presId="urn:microsoft.com/office/officeart/2005/8/layout/hProcess3"/>
    <dgm:cxn modelId="{1E3F1913-F714-41A0-A0DF-7BD351D4783D}" type="presParOf" srcId="{E635BCE7-949F-48A9-BE2A-B72FD192E006}" destId="{BDD0D4D9-39CB-4FCD-8BDA-112E7E9F2801}" srcOrd="0" destOrd="0" presId="urn:microsoft.com/office/officeart/2005/8/layout/hProcess3"/>
    <dgm:cxn modelId="{B6E2A234-BFD0-4422-B0B6-296665E672DA}" type="presParOf" srcId="{E635BCE7-949F-48A9-BE2A-B72FD192E006}" destId="{C6D1107E-FB97-47F8-96E1-DFF9656DE158}" srcOrd="1" destOrd="0" presId="urn:microsoft.com/office/officeart/2005/8/layout/hProcess3"/>
    <dgm:cxn modelId="{D5B4B002-8D51-4542-A2EF-FF9E9666C586}" type="presParOf" srcId="{E635BCE7-949F-48A9-BE2A-B72FD192E006}" destId="{CC80FCB2-C507-48E4-9698-BC18173526C6}" srcOrd="2" destOrd="0" presId="urn:microsoft.com/office/officeart/2005/8/layout/hProcess3"/>
    <dgm:cxn modelId="{F93FA229-48D6-40AB-89B3-8F68B9F5C92C}" type="presParOf" srcId="{E635BCE7-949F-48A9-BE2A-B72FD192E006}" destId="{2219CBA3-DC0D-43A9-BB0C-7769D9AB4365}" srcOrd="3" destOrd="0" presId="urn:microsoft.com/office/officeart/2005/8/layout/hProcess3"/>
    <dgm:cxn modelId="{20D55474-A2D3-435E-88E4-25438BE0AEC7}" type="presParOf" srcId="{965EFBC2-6B1A-4979-AA31-4BED64525B02}" destId="{EDA781C2-B31C-40FB-BE69-680A07BD8455}" srcOrd="6" destOrd="0" presId="urn:microsoft.com/office/officeart/2005/8/layout/hProcess3"/>
    <dgm:cxn modelId="{1AAD48A8-4203-46F1-9C99-071D4B6F7B4D}" type="presParOf" srcId="{965EFBC2-6B1A-4979-AA31-4BED64525B02}" destId="{F7DD4DB5-593D-4F03-B74E-5B3685ABE18F}" srcOrd="7" destOrd="0" presId="urn:microsoft.com/office/officeart/2005/8/layout/hProcess3"/>
    <dgm:cxn modelId="{E36BC769-B7EC-476F-84CB-10CE16C6D64B}" type="presParOf" srcId="{965EFBC2-6B1A-4979-AA31-4BED64525B02}" destId="{D29A811A-B17D-481F-9CA4-0DB103A907B1}" srcOrd="8" destOrd="0" presId="urn:microsoft.com/office/officeart/2005/8/layout/h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9A811A-B17D-481F-9CA4-0DB103A907B1}">
      <dsp:nvSpPr>
        <dsp:cNvPr id="0" name=""/>
        <dsp:cNvSpPr/>
      </dsp:nvSpPr>
      <dsp:spPr>
        <a:xfrm>
          <a:off x="0" y="1233333"/>
          <a:ext cx="8128000" cy="2952000"/>
        </a:xfrm>
        <a:prstGeom prst="right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D1107E-FB97-47F8-96E1-DFF9656DE158}">
      <dsp:nvSpPr>
        <dsp:cNvPr id="0" name=""/>
        <dsp:cNvSpPr/>
      </dsp:nvSpPr>
      <dsp:spPr>
        <a:xfrm>
          <a:off x="3332534" y="1971311"/>
          <a:ext cx="2743349" cy="147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16560" rIns="0" bIns="416560" numCol="1" spcCol="1270" anchor="ctr" anchorCtr="0">
          <a:noAutofit/>
        </a:bodyPr>
        <a:lstStyle/>
        <a:p>
          <a:pPr marL="0" lvl="0" indent="0" algn="ctr" defTabSz="1822450">
            <a:lnSpc>
              <a:spcPct val="90000"/>
            </a:lnSpc>
            <a:spcBef>
              <a:spcPct val="0"/>
            </a:spcBef>
            <a:spcAft>
              <a:spcPct val="35000"/>
            </a:spcAft>
            <a:buNone/>
          </a:pPr>
          <a:r>
            <a:rPr lang="en-US" sz="4100" kern="1200" dirty="0">
              <a:latin typeface="Arial Rounded MT Bold" panose="020F0704030504030204" pitchFamily="34" charset="0"/>
            </a:rPr>
            <a:t>John 3:16</a:t>
          </a:r>
        </a:p>
      </dsp:txBody>
      <dsp:txXfrm>
        <a:off x="3332534" y="1971311"/>
        <a:ext cx="2743349" cy="1476000"/>
      </dsp:txXfrm>
    </dsp:sp>
    <dsp:sp modelId="{A4EFC880-DE71-4994-BA22-F5A0A6B266D9}">
      <dsp:nvSpPr>
        <dsp:cNvPr id="0" name=""/>
        <dsp:cNvSpPr/>
      </dsp:nvSpPr>
      <dsp:spPr>
        <a:xfrm>
          <a:off x="1971407" y="1971333"/>
          <a:ext cx="1680688" cy="147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16560" rIns="0" bIns="416560" numCol="1" spcCol="1270" anchor="ctr" anchorCtr="0">
          <a:noAutofit/>
        </a:bodyPr>
        <a:lstStyle/>
        <a:p>
          <a:pPr marL="0" lvl="0" indent="0" algn="ctr" defTabSz="1822450">
            <a:lnSpc>
              <a:spcPct val="90000"/>
            </a:lnSpc>
            <a:spcBef>
              <a:spcPct val="0"/>
            </a:spcBef>
            <a:spcAft>
              <a:spcPct val="35000"/>
            </a:spcAft>
            <a:buNone/>
          </a:pPr>
          <a:r>
            <a:rPr lang="en-US" sz="4100" kern="1200" dirty="0">
              <a:latin typeface="Arial Rounded MT Bold" panose="020F0704030504030204" pitchFamily="34" charset="0"/>
            </a:rPr>
            <a:t>to </a:t>
          </a:r>
        </a:p>
      </dsp:txBody>
      <dsp:txXfrm>
        <a:off x="1971407" y="1971333"/>
        <a:ext cx="1680688" cy="1476000"/>
      </dsp:txXfrm>
    </dsp:sp>
    <dsp:sp modelId="{E673CCC2-21C4-47A9-BEA0-9713107920DE}">
      <dsp:nvSpPr>
        <dsp:cNvPr id="0" name=""/>
        <dsp:cNvSpPr/>
      </dsp:nvSpPr>
      <dsp:spPr>
        <a:xfrm>
          <a:off x="651993" y="1971333"/>
          <a:ext cx="1599406" cy="147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16560" rIns="0" bIns="416560" numCol="1" spcCol="1270" anchor="ctr" anchorCtr="0">
          <a:noAutofit/>
        </a:bodyPr>
        <a:lstStyle/>
        <a:p>
          <a:pPr marL="0" lvl="0" indent="0" algn="ctr" defTabSz="1822450">
            <a:lnSpc>
              <a:spcPct val="90000"/>
            </a:lnSpc>
            <a:spcBef>
              <a:spcPct val="0"/>
            </a:spcBef>
            <a:spcAft>
              <a:spcPct val="35000"/>
            </a:spcAft>
            <a:buNone/>
          </a:pPr>
          <a:r>
            <a:rPr lang="en-US" sz="4100" kern="1200" dirty="0">
              <a:latin typeface="Arial Rounded MT Bold" panose="020F0704030504030204" pitchFamily="34" charset="0"/>
            </a:rPr>
            <a:t>Points</a:t>
          </a:r>
          <a:r>
            <a:rPr lang="en-US" sz="4100" kern="1200" dirty="0"/>
            <a:t>  </a:t>
          </a:r>
        </a:p>
      </dsp:txBody>
      <dsp:txXfrm>
        <a:off x="651993" y="1971333"/>
        <a:ext cx="1599406" cy="147600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25ECA-E885-499B-8229-0261096BD0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64DFAB-A44F-402B-909A-E4467B1E29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4ADB3A-19DC-47F5-B08E-5B3320A413BB}"/>
              </a:ext>
            </a:extLst>
          </p:cNvPr>
          <p:cNvSpPr>
            <a:spLocks noGrp="1"/>
          </p:cNvSpPr>
          <p:nvPr>
            <p:ph type="dt" sz="half" idx="10"/>
          </p:nvPr>
        </p:nvSpPr>
        <p:spPr/>
        <p:txBody>
          <a:bodyPr/>
          <a:lstStyle/>
          <a:p>
            <a:fld id="{1BB7A64B-B301-451E-A735-808D58CB58EF}" type="datetimeFigureOut">
              <a:rPr lang="en-US" smtClean="0"/>
              <a:t>10/31/2020</a:t>
            </a:fld>
            <a:endParaRPr lang="en-US" dirty="0"/>
          </a:p>
        </p:txBody>
      </p:sp>
      <p:sp>
        <p:nvSpPr>
          <p:cNvPr id="5" name="Footer Placeholder 4">
            <a:extLst>
              <a:ext uri="{FF2B5EF4-FFF2-40B4-BE49-F238E27FC236}">
                <a16:creationId xmlns:a16="http://schemas.microsoft.com/office/drawing/2014/main" id="{E31942EF-B90A-47A5-9C8B-C4FA2774C49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89D079E-4BCF-4511-9F41-2599CE4D9992}"/>
              </a:ext>
            </a:extLst>
          </p:cNvPr>
          <p:cNvSpPr>
            <a:spLocks noGrp="1"/>
          </p:cNvSpPr>
          <p:nvPr>
            <p:ph type="sldNum" sz="quarter" idx="12"/>
          </p:nvPr>
        </p:nvSpPr>
        <p:spPr/>
        <p:txBody>
          <a:bodyPr/>
          <a:lstStyle/>
          <a:p>
            <a:fld id="{7EA39116-4E59-40FE-BA2A-A4785DEC86FF}" type="slidenum">
              <a:rPr lang="en-US" smtClean="0"/>
              <a:t>‹#›</a:t>
            </a:fld>
            <a:endParaRPr lang="en-US" dirty="0"/>
          </a:p>
        </p:txBody>
      </p:sp>
    </p:spTree>
    <p:extLst>
      <p:ext uri="{BB962C8B-B14F-4D97-AF65-F5344CB8AC3E}">
        <p14:creationId xmlns:p14="http://schemas.microsoft.com/office/powerpoint/2010/main" val="3869797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276D4-8738-435E-A36C-148FF37312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3534B8-0E6A-44B0-8BD0-4B2436BBA2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E8C59A-F9E1-48B0-B50F-1BED0B8AB524}"/>
              </a:ext>
            </a:extLst>
          </p:cNvPr>
          <p:cNvSpPr>
            <a:spLocks noGrp="1"/>
          </p:cNvSpPr>
          <p:nvPr>
            <p:ph type="dt" sz="half" idx="10"/>
          </p:nvPr>
        </p:nvSpPr>
        <p:spPr/>
        <p:txBody>
          <a:bodyPr/>
          <a:lstStyle/>
          <a:p>
            <a:fld id="{1BB7A64B-B301-451E-A735-808D58CB58EF}" type="datetimeFigureOut">
              <a:rPr lang="en-US" smtClean="0"/>
              <a:t>10/31/2020</a:t>
            </a:fld>
            <a:endParaRPr lang="en-US" dirty="0"/>
          </a:p>
        </p:txBody>
      </p:sp>
      <p:sp>
        <p:nvSpPr>
          <p:cNvPr id="5" name="Footer Placeholder 4">
            <a:extLst>
              <a:ext uri="{FF2B5EF4-FFF2-40B4-BE49-F238E27FC236}">
                <a16:creationId xmlns:a16="http://schemas.microsoft.com/office/drawing/2014/main" id="{2E0D4A81-316A-45EF-8DC3-282CBFF0CC5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3988634-16F5-4D69-B9AE-A43CA254327B}"/>
              </a:ext>
            </a:extLst>
          </p:cNvPr>
          <p:cNvSpPr>
            <a:spLocks noGrp="1"/>
          </p:cNvSpPr>
          <p:nvPr>
            <p:ph type="sldNum" sz="quarter" idx="12"/>
          </p:nvPr>
        </p:nvSpPr>
        <p:spPr/>
        <p:txBody>
          <a:bodyPr/>
          <a:lstStyle/>
          <a:p>
            <a:fld id="{7EA39116-4E59-40FE-BA2A-A4785DEC86FF}" type="slidenum">
              <a:rPr lang="en-US" smtClean="0"/>
              <a:t>‹#›</a:t>
            </a:fld>
            <a:endParaRPr lang="en-US" dirty="0"/>
          </a:p>
        </p:txBody>
      </p:sp>
    </p:spTree>
    <p:extLst>
      <p:ext uri="{BB962C8B-B14F-4D97-AF65-F5344CB8AC3E}">
        <p14:creationId xmlns:p14="http://schemas.microsoft.com/office/powerpoint/2010/main" val="319610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76B8BB-4902-499E-819B-9E27695418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E6AFB7-4687-493D-919A-445477644D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1779FD-6D89-44AC-8A72-3BA69A7FC1D0}"/>
              </a:ext>
            </a:extLst>
          </p:cNvPr>
          <p:cNvSpPr>
            <a:spLocks noGrp="1"/>
          </p:cNvSpPr>
          <p:nvPr>
            <p:ph type="dt" sz="half" idx="10"/>
          </p:nvPr>
        </p:nvSpPr>
        <p:spPr/>
        <p:txBody>
          <a:bodyPr/>
          <a:lstStyle/>
          <a:p>
            <a:fld id="{1BB7A64B-B301-451E-A735-808D58CB58EF}" type="datetimeFigureOut">
              <a:rPr lang="en-US" smtClean="0"/>
              <a:t>10/31/2020</a:t>
            </a:fld>
            <a:endParaRPr lang="en-US" dirty="0"/>
          </a:p>
        </p:txBody>
      </p:sp>
      <p:sp>
        <p:nvSpPr>
          <p:cNvPr id="5" name="Footer Placeholder 4">
            <a:extLst>
              <a:ext uri="{FF2B5EF4-FFF2-40B4-BE49-F238E27FC236}">
                <a16:creationId xmlns:a16="http://schemas.microsoft.com/office/drawing/2014/main" id="{5F6D97D7-8400-4153-B176-256136D7211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1CAAE5-05BF-4BA7-A0FD-570FFF9A56E7}"/>
              </a:ext>
            </a:extLst>
          </p:cNvPr>
          <p:cNvSpPr>
            <a:spLocks noGrp="1"/>
          </p:cNvSpPr>
          <p:nvPr>
            <p:ph type="sldNum" sz="quarter" idx="12"/>
          </p:nvPr>
        </p:nvSpPr>
        <p:spPr/>
        <p:txBody>
          <a:bodyPr/>
          <a:lstStyle/>
          <a:p>
            <a:fld id="{7EA39116-4E59-40FE-BA2A-A4785DEC86FF}" type="slidenum">
              <a:rPr lang="en-US" smtClean="0"/>
              <a:t>‹#›</a:t>
            </a:fld>
            <a:endParaRPr lang="en-US" dirty="0"/>
          </a:p>
        </p:txBody>
      </p:sp>
    </p:spTree>
    <p:extLst>
      <p:ext uri="{BB962C8B-B14F-4D97-AF65-F5344CB8AC3E}">
        <p14:creationId xmlns:p14="http://schemas.microsoft.com/office/powerpoint/2010/main" val="2178036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51B0C-602E-4573-A738-53AD3BFCAA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B2C170-F86C-41D0-BA3B-0EC300EDCC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D13455-8BFD-4B42-B9A6-508FE0F8E4FD}"/>
              </a:ext>
            </a:extLst>
          </p:cNvPr>
          <p:cNvSpPr>
            <a:spLocks noGrp="1"/>
          </p:cNvSpPr>
          <p:nvPr>
            <p:ph type="dt" sz="half" idx="10"/>
          </p:nvPr>
        </p:nvSpPr>
        <p:spPr/>
        <p:txBody>
          <a:bodyPr/>
          <a:lstStyle/>
          <a:p>
            <a:fld id="{1BB7A64B-B301-451E-A735-808D58CB58EF}" type="datetimeFigureOut">
              <a:rPr lang="en-US" smtClean="0"/>
              <a:t>10/31/2020</a:t>
            </a:fld>
            <a:endParaRPr lang="en-US" dirty="0"/>
          </a:p>
        </p:txBody>
      </p:sp>
      <p:sp>
        <p:nvSpPr>
          <p:cNvPr id="5" name="Footer Placeholder 4">
            <a:extLst>
              <a:ext uri="{FF2B5EF4-FFF2-40B4-BE49-F238E27FC236}">
                <a16:creationId xmlns:a16="http://schemas.microsoft.com/office/drawing/2014/main" id="{0764A8D7-1C03-4AC1-95CB-5BABE2F3497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57AF9C0-D589-481E-8EDA-BD65D6EA3B0D}"/>
              </a:ext>
            </a:extLst>
          </p:cNvPr>
          <p:cNvSpPr>
            <a:spLocks noGrp="1"/>
          </p:cNvSpPr>
          <p:nvPr>
            <p:ph type="sldNum" sz="quarter" idx="12"/>
          </p:nvPr>
        </p:nvSpPr>
        <p:spPr/>
        <p:txBody>
          <a:bodyPr/>
          <a:lstStyle/>
          <a:p>
            <a:fld id="{7EA39116-4E59-40FE-BA2A-A4785DEC86FF}" type="slidenum">
              <a:rPr lang="en-US" smtClean="0"/>
              <a:t>‹#›</a:t>
            </a:fld>
            <a:endParaRPr lang="en-US" dirty="0"/>
          </a:p>
        </p:txBody>
      </p:sp>
    </p:spTree>
    <p:extLst>
      <p:ext uri="{BB962C8B-B14F-4D97-AF65-F5344CB8AC3E}">
        <p14:creationId xmlns:p14="http://schemas.microsoft.com/office/powerpoint/2010/main" val="2227488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340A9-5010-4B90-A415-B7EC878A28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57B487-8517-40EE-BC7C-FB92F83C1C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2F1FAF-03C4-4EED-B93E-08EFA8FE155E}"/>
              </a:ext>
            </a:extLst>
          </p:cNvPr>
          <p:cNvSpPr>
            <a:spLocks noGrp="1"/>
          </p:cNvSpPr>
          <p:nvPr>
            <p:ph type="dt" sz="half" idx="10"/>
          </p:nvPr>
        </p:nvSpPr>
        <p:spPr/>
        <p:txBody>
          <a:bodyPr/>
          <a:lstStyle/>
          <a:p>
            <a:fld id="{1BB7A64B-B301-451E-A735-808D58CB58EF}" type="datetimeFigureOut">
              <a:rPr lang="en-US" smtClean="0"/>
              <a:t>10/31/2020</a:t>
            </a:fld>
            <a:endParaRPr lang="en-US" dirty="0"/>
          </a:p>
        </p:txBody>
      </p:sp>
      <p:sp>
        <p:nvSpPr>
          <p:cNvPr id="5" name="Footer Placeholder 4">
            <a:extLst>
              <a:ext uri="{FF2B5EF4-FFF2-40B4-BE49-F238E27FC236}">
                <a16:creationId xmlns:a16="http://schemas.microsoft.com/office/drawing/2014/main" id="{C4EE28FC-BC1B-4DFF-BC9D-2A21E8C2FE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3536665-549E-455D-8B2F-ECE7E62F523B}"/>
              </a:ext>
            </a:extLst>
          </p:cNvPr>
          <p:cNvSpPr>
            <a:spLocks noGrp="1"/>
          </p:cNvSpPr>
          <p:nvPr>
            <p:ph type="sldNum" sz="quarter" idx="12"/>
          </p:nvPr>
        </p:nvSpPr>
        <p:spPr/>
        <p:txBody>
          <a:bodyPr/>
          <a:lstStyle/>
          <a:p>
            <a:fld id="{7EA39116-4E59-40FE-BA2A-A4785DEC86FF}" type="slidenum">
              <a:rPr lang="en-US" smtClean="0"/>
              <a:t>‹#›</a:t>
            </a:fld>
            <a:endParaRPr lang="en-US" dirty="0"/>
          </a:p>
        </p:txBody>
      </p:sp>
    </p:spTree>
    <p:extLst>
      <p:ext uri="{BB962C8B-B14F-4D97-AF65-F5344CB8AC3E}">
        <p14:creationId xmlns:p14="http://schemas.microsoft.com/office/powerpoint/2010/main" val="853506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B4CB4-42E0-4A0D-BFE3-998BB5FB14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6A12CF-567C-48CC-B125-76CFDA37A0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FCE259-5804-444A-BC98-231AAC923D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476ADB-AB58-4A69-89D9-9E55C5FE9986}"/>
              </a:ext>
            </a:extLst>
          </p:cNvPr>
          <p:cNvSpPr>
            <a:spLocks noGrp="1"/>
          </p:cNvSpPr>
          <p:nvPr>
            <p:ph type="dt" sz="half" idx="10"/>
          </p:nvPr>
        </p:nvSpPr>
        <p:spPr/>
        <p:txBody>
          <a:bodyPr/>
          <a:lstStyle/>
          <a:p>
            <a:fld id="{1BB7A64B-B301-451E-A735-808D58CB58EF}" type="datetimeFigureOut">
              <a:rPr lang="en-US" smtClean="0"/>
              <a:t>10/31/2020</a:t>
            </a:fld>
            <a:endParaRPr lang="en-US" dirty="0"/>
          </a:p>
        </p:txBody>
      </p:sp>
      <p:sp>
        <p:nvSpPr>
          <p:cNvPr id="6" name="Footer Placeholder 5">
            <a:extLst>
              <a:ext uri="{FF2B5EF4-FFF2-40B4-BE49-F238E27FC236}">
                <a16:creationId xmlns:a16="http://schemas.microsoft.com/office/drawing/2014/main" id="{3047213F-E9BB-4544-935D-8BA8AAD95ED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7923966-58CA-40D6-87CD-86CD92E6FD6B}"/>
              </a:ext>
            </a:extLst>
          </p:cNvPr>
          <p:cNvSpPr>
            <a:spLocks noGrp="1"/>
          </p:cNvSpPr>
          <p:nvPr>
            <p:ph type="sldNum" sz="quarter" idx="12"/>
          </p:nvPr>
        </p:nvSpPr>
        <p:spPr/>
        <p:txBody>
          <a:bodyPr/>
          <a:lstStyle/>
          <a:p>
            <a:fld id="{7EA39116-4E59-40FE-BA2A-A4785DEC86FF}" type="slidenum">
              <a:rPr lang="en-US" smtClean="0"/>
              <a:t>‹#›</a:t>
            </a:fld>
            <a:endParaRPr lang="en-US" dirty="0"/>
          </a:p>
        </p:txBody>
      </p:sp>
    </p:spTree>
    <p:extLst>
      <p:ext uri="{BB962C8B-B14F-4D97-AF65-F5344CB8AC3E}">
        <p14:creationId xmlns:p14="http://schemas.microsoft.com/office/powerpoint/2010/main" val="343141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C1ED8-D3D0-4F65-A4BF-611744D50A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EDF1E7-69B2-4EE3-825C-5A79837C0E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CD1E9D-70C6-4869-B94E-A19D2FE3E3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134627-7AD8-4EFF-B377-7938AD3966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8E921A-D313-446C-967E-0FD7DC5B65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474E80-9FF9-47C1-9835-EF9ABB779D87}"/>
              </a:ext>
            </a:extLst>
          </p:cNvPr>
          <p:cNvSpPr>
            <a:spLocks noGrp="1"/>
          </p:cNvSpPr>
          <p:nvPr>
            <p:ph type="dt" sz="half" idx="10"/>
          </p:nvPr>
        </p:nvSpPr>
        <p:spPr/>
        <p:txBody>
          <a:bodyPr/>
          <a:lstStyle/>
          <a:p>
            <a:fld id="{1BB7A64B-B301-451E-A735-808D58CB58EF}" type="datetimeFigureOut">
              <a:rPr lang="en-US" smtClean="0"/>
              <a:t>10/31/2020</a:t>
            </a:fld>
            <a:endParaRPr lang="en-US" dirty="0"/>
          </a:p>
        </p:txBody>
      </p:sp>
      <p:sp>
        <p:nvSpPr>
          <p:cNvPr id="8" name="Footer Placeholder 7">
            <a:extLst>
              <a:ext uri="{FF2B5EF4-FFF2-40B4-BE49-F238E27FC236}">
                <a16:creationId xmlns:a16="http://schemas.microsoft.com/office/drawing/2014/main" id="{3CD9376D-0AE3-4889-856C-AA4E7F1EA18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868D5ED-7EDE-4774-87BA-0FFF5C2F8A05}"/>
              </a:ext>
            </a:extLst>
          </p:cNvPr>
          <p:cNvSpPr>
            <a:spLocks noGrp="1"/>
          </p:cNvSpPr>
          <p:nvPr>
            <p:ph type="sldNum" sz="quarter" idx="12"/>
          </p:nvPr>
        </p:nvSpPr>
        <p:spPr/>
        <p:txBody>
          <a:bodyPr/>
          <a:lstStyle/>
          <a:p>
            <a:fld id="{7EA39116-4E59-40FE-BA2A-A4785DEC86FF}" type="slidenum">
              <a:rPr lang="en-US" smtClean="0"/>
              <a:t>‹#›</a:t>
            </a:fld>
            <a:endParaRPr lang="en-US" dirty="0"/>
          </a:p>
        </p:txBody>
      </p:sp>
    </p:spTree>
    <p:extLst>
      <p:ext uri="{BB962C8B-B14F-4D97-AF65-F5344CB8AC3E}">
        <p14:creationId xmlns:p14="http://schemas.microsoft.com/office/powerpoint/2010/main" val="3463885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C521C-24CB-4B28-9F59-2CCFA7A61E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FD13EC-5898-4D3F-B4E2-E0889B777FD1}"/>
              </a:ext>
            </a:extLst>
          </p:cNvPr>
          <p:cNvSpPr>
            <a:spLocks noGrp="1"/>
          </p:cNvSpPr>
          <p:nvPr>
            <p:ph type="dt" sz="half" idx="10"/>
          </p:nvPr>
        </p:nvSpPr>
        <p:spPr/>
        <p:txBody>
          <a:bodyPr/>
          <a:lstStyle/>
          <a:p>
            <a:fld id="{1BB7A64B-B301-451E-A735-808D58CB58EF}" type="datetimeFigureOut">
              <a:rPr lang="en-US" smtClean="0"/>
              <a:t>10/31/2020</a:t>
            </a:fld>
            <a:endParaRPr lang="en-US" dirty="0"/>
          </a:p>
        </p:txBody>
      </p:sp>
      <p:sp>
        <p:nvSpPr>
          <p:cNvPr id="4" name="Footer Placeholder 3">
            <a:extLst>
              <a:ext uri="{FF2B5EF4-FFF2-40B4-BE49-F238E27FC236}">
                <a16:creationId xmlns:a16="http://schemas.microsoft.com/office/drawing/2014/main" id="{32F70AAE-C754-4880-A228-D8374468D51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7504432-C8C8-4290-A05B-D4DC504CEA04}"/>
              </a:ext>
            </a:extLst>
          </p:cNvPr>
          <p:cNvSpPr>
            <a:spLocks noGrp="1"/>
          </p:cNvSpPr>
          <p:nvPr>
            <p:ph type="sldNum" sz="quarter" idx="12"/>
          </p:nvPr>
        </p:nvSpPr>
        <p:spPr/>
        <p:txBody>
          <a:bodyPr/>
          <a:lstStyle/>
          <a:p>
            <a:fld id="{7EA39116-4E59-40FE-BA2A-A4785DEC86FF}" type="slidenum">
              <a:rPr lang="en-US" smtClean="0"/>
              <a:t>‹#›</a:t>
            </a:fld>
            <a:endParaRPr lang="en-US" dirty="0"/>
          </a:p>
        </p:txBody>
      </p:sp>
    </p:spTree>
    <p:extLst>
      <p:ext uri="{BB962C8B-B14F-4D97-AF65-F5344CB8AC3E}">
        <p14:creationId xmlns:p14="http://schemas.microsoft.com/office/powerpoint/2010/main" val="3011857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FC46E1-3062-4B32-AF8F-9743A80E5349}"/>
              </a:ext>
            </a:extLst>
          </p:cNvPr>
          <p:cNvSpPr>
            <a:spLocks noGrp="1"/>
          </p:cNvSpPr>
          <p:nvPr>
            <p:ph type="dt" sz="half" idx="10"/>
          </p:nvPr>
        </p:nvSpPr>
        <p:spPr/>
        <p:txBody>
          <a:bodyPr/>
          <a:lstStyle/>
          <a:p>
            <a:fld id="{1BB7A64B-B301-451E-A735-808D58CB58EF}" type="datetimeFigureOut">
              <a:rPr lang="en-US" smtClean="0"/>
              <a:t>10/31/2020</a:t>
            </a:fld>
            <a:endParaRPr lang="en-US" dirty="0"/>
          </a:p>
        </p:txBody>
      </p:sp>
      <p:sp>
        <p:nvSpPr>
          <p:cNvPr id="3" name="Footer Placeholder 2">
            <a:extLst>
              <a:ext uri="{FF2B5EF4-FFF2-40B4-BE49-F238E27FC236}">
                <a16:creationId xmlns:a16="http://schemas.microsoft.com/office/drawing/2014/main" id="{0EEB46A4-A07F-412D-A6A0-CB87D72377B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72E2F81-BBBA-42D7-BF78-718C34D31D59}"/>
              </a:ext>
            </a:extLst>
          </p:cNvPr>
          <p:cNvSpPr>
            <a:spLocks noGrp="1"/>
          </p:cNvSpPr>
          <p:nvPr>
            <p:ph type="sldNum" sz="quarter" idx="12"/>
          </p:nvPr>
        </p:nvSpPr>
        <p:spPr/>
        <p:txBody>
          <a:bodyPr/>
          <a:lstStyle/>
          <a:p>
            <a:fld id="{7EA39116-4E59-40FE-BA2A-A4785DEC86FF}" type="slidenum">
              <a:rPr lang="en-US" smtClean="0"/>
              <a:t>‹#›</a:t>
            </a:fld>
            <a:endParaRPr lang="en-US" dirty="0"/>
          </a:p>
        </p:txBody>
      </p:sp>
    </p:spTree>
    <p:extLst>
      <p:ext uri="{BB962C8B-B14F-4D97-AF65-F5344CB8AC3E}">
        <p14:creationId xmlns:p14="http://schemas.microsoft.com/office/powerpoint/2010/main" val="1022768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5F3-41FC-409C-B287-9EE67782BE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DE196B-643F-4896-B332-CD0F345BE0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D2AA27-C2D1-4144-B547-BF55EECFB7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E5AB60-0B2F-404B-8C1A-B53934C229F9}"/>
              </a:ext>
            </a:extLst>
          </p:cNvPr>
          <p:cNvSpPr>
            <a:spLocks noGrp="1"/>
          </p:cNvSpPr>
          <p:nvPr>
            <p:ph type="dt" sz="half" idx="10"/>
          </p:nvPr>
        </p:nvSpPr>
        <p:spPr/>
        <p:txBody>
          <a:bodyPr/>
          <a:lstStyle/>
          <a:p>
            <a:fld id="{1BB7A64B-B301-451E-A735-808D58CB58EF}" type="datetimeFigureOut">
              <a:rPr lang="en-US" smtClean="0"/>
              <a:t>10/31/2020</a:t>
            </a:fld>
            <a:endParaRPr lang="en-US" dirty="0"/>
          </a:p>
        </p:txBody>
      </p:sp>
      <p:sp>
        <p:nvSpPr>
          <p:cNvPr id="6" name="Footer Placeholder 5">
            <a:extLst>
              <a:ext uri="{FF2B5EF4-FFF2-40B4-BE49-F238E27FC236}">
                <a16:creationId xmlns:a16="http://schemas.microsoft.com/office/drawing/2014/main" id="{507CBDF8-D20E-4B89-BC91-906893AD8B0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D9E7D39-A03F-4087-9BF1-C767FD13633C}"/>
              </a:ext>
            </a:extLst>
          </p:cNvPr>
          <p:cNvSpPr>
            <a:spLocks noGrp="1"/>
          </p:cNvSpPr>
          <p:nvPr>
            <p:ph type="sldNum" sz="quarter" idx="12"/>
          </p:nvPr>
        </p:nvSpPr>
        <p:spPr/>
        <p:txBody>
          <a:bodyPr/>
          <a:lstStyle/>
          <a:p>
            <a:fld id="{7EA39116-4E59-40FE-BA2A-A4785DEC86FF}" type="slidenum">
              <a:rPr lang="en-US" smtClean="0"/>
              <a:t>‹#›</a:t>
            </a:fld>
            <a:endParaRPr lang="en-US" dirty="0"/>
          </a:p>
        </p:txBody>
      </p:sp>
    </p:spTree>
    <p:extLst>
      <p:ext uri="{BB962C8B-B14F-4D97-AF65-F5344CB8AC3E}">
        <p14:creationId xmlns:p14="http://schemas.microsoft.com/office/powerpoint/2010/main" val="2167839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F5A26-0708-4996-8A7A-F68CEE5BD1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7C06AC-2573-400E-B963-A5385AD941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260690C-EF48-4C47-A22C-637A78A735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EE03C0-0045-4E2F-99A6-77A6E382025F}"/>
              </a:ext>
            </a:extLst>
          </p:cNvPr>
          <p:cNvSpPr>
            <a:spLocks noGrp="1"/>
          </p:cNvSpPr>
          <p:nvPr>
            <p:ph type="dt" sz="half" idx="10"/>
          </p:nvPr>
        </p:nvSpPr>
        <p:spPr/>
        <p:txBody>
          <a:bodyPr/>
          <a:lstStyle/>
          <a:p>
            <a:fld id="{1BB7A64B-B301-451E-A735-808D58CB58EF}" type="datetimeFigureOut">
              <a:rPr lang="en-US" smtClean="0"/>
              <a:t>10/31/2020</a:t>
            </a:fld>
            <a:endParaRPr lang="en-US" dirty="0"/>
          </a:p>
        </p:txBody>
      </p:sp>
      <p:sp>
        <p:nvSpPr>
          <p:cNvPr id="6" name="Footer Placeholder 5">
            <a:extLst>
              <a:ext uri="{FF2B5EF4-FFF2-40B4-BE49-F238E27FC236}">
                <a16:creationId xmlns:a16="http://schemas.microsoft.com/office/drawing/2014/main" id="{03F51995-D217-4882-9F91-DAFB8385166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4DAC1FA-F2F0-4AD0-9ED3-97C7CF29C5EA}"/>
              </a:ext>
            </a:extLst>
          </p:cNvPr>
          <p:cNvSpPr>
            <a:spLocks noGrp="1"/>
          </p:cNvSpPr>
          <p:nvPr>
            <p:ph type="sldNum" sz="quarter" idx="12"/>
          </p:nvPr>
        </p:nvSpPr>
        <p:spPr/>
        <p:txBody>
          <a:bodyPr/>
          <a:lstStyle/>
          <a:p>
            <a:fld id="{7EA39116-4E59-40FE-BA2A-A4785DEC86FF}" type="slidenum">
              <a:rPr lang="en-US" smtClean="0"/>
              <a:t>‹#›</a:t>
            </a:fld>
            <a:endParaRPr lang="en-US" dirty="0"/>
          </a:p>
        </p:txBody>
      </p:sp>
    </p:spTree>
    <p:extLst>
      <p:ext uri="{BB962C8B-B14F-4D97-AF65-F5344CB8AC3E}">
        <p14:creationId xmlns:p14="http://schemas.microsoft.com/office/powerpoint/2010/main" val="4167998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5DEF97-3747-4C60-935D-2AC57727D7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91D9B9-98E8-42D4-9C0A-6D615F3305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D8009-85C7-488E-A893-75B0948135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B7A64B-B301-451E-A735-808D58CB58EF}" type="datetimeFigureOut">
              <a:rPr lang="en-US" smtClean="0"/>
              <a:t>10/31/2020</a:t>
            </a:fld>
            <a:endParaRPr lang="en-US" dirty="0"/>
          </a:p>
        </p:txBody>
      </p:sp>
      <p:sp>
        <p:nvSpPr>
          <p:cNvPr id="5" name="Footer Placeholder 4">
            <a:extLst>
              <a:ext uri="{FF2B5EF4-FFF2-40B4-BE49-F238E27FC236}">
                <a16:creationId xmlns:a16="http://schemas.microsoft.com/office/drawing/2014/main" id="{0FD169A4-1A00-42DE-B1C4-1EB7F3D176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875EF37-D03F-40FA-91F7-1DADE3AFF2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A39116-4E59-40FE-BA2A-A4785DEC86FF}" type="slidenum">
              <a:rPr lang="en-US" smtClean="0"/>
              <a:t>‹#›</a:t>
            </a:fld>
            <a:endParaRPr lang="en-US" dirty="0"/>
          </a:p>
        </p:txBody>
      </p:sp>
    </p:spTree>
    <p:extLst>
      <p:ext uri="{BB962C8B-B14F-4D97-AF65-F5344CB8AC3E}">
        <p14:creationId xmlns:p14="http://schemas.microsoft.com/office/powerpoint/2010/main" val="9527705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0.gif"/><Relationship Id="rId13" Type="http://schemas.openxmlformats.org/officeDocument/2006/relationships/image" Target="../media/image25.jpg"/><Relationship Id="rId3" Type="http://schemas.openxmlformats.org/officeDocument/2006/relationships/image" Target="../media/image15.jpg"/><Relationship Id="rId7" Type="http://schemas.openxmlformats.org/officeDocument/2006/relationships/image" Target="../media/image19.jpg"/><Relationship Id="rId12" Type="http://schemas.openxmlformats.org/officeDocument/2006/relationships/image" Target="../media/image24.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8.jpg"/><Relationship Id="rId11" Type="http://schemas.openxmlformats.org/officeDocument/2006/relationships/image" Target="../media/image23.jpg"/><Relationship Id="rId5" Type="http://schemas.openxmlformats.org/officeDocument/2006/relationships/image" Target="../media/image17.png"/><Relationship Id="rId10" Type="http://schemas.openxmlformats.org/officeDocument/2006/relationships/image" Target="../media/image22.gif"/><Relationship Id="rId4" Type="http://schemas.openxmlformats.org/officeDocument/2006/relationships/image" Target="../media/image16.jpg"/><Relationship Id="rId9" Type="http://schemas.openxmlformats.org/officeDocument/2006/relationships/image" Target="../media/image21.jpg"/><Relationship Id="rId14" Type="http://schemas.openxmlformats.org/officeDocument/2006/relationships/image" Target="../media/image26.jpeg"/></Relationships>
</file>

<file path=ppt/slides/_rels/slide21.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g"/><Relationship Id="rId3" Type="http://schemas.openxmlformats.org/officeDocument/2006/relationships/image" Target="../media/image28.jpeg"/><Relationship Id="rId7" Type="http://schemas.openxmlformats.org/officeDocument/2006/relationships/image" Target="../media/image31.jpeg"/><Relationship Id="rId12" Type="http://schemas.openxmlformats.org/officeDocument/2006/relationships/image" Target="../media/image36.jp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14.jpg"/><Relationship Id="rId11" Type="http://schemas.openxmlformats.org/officeDocument/2006/relationships/image" Target="../media/image35.jpeg"/><Relationship Id="rId5" Type="http://schemas.openxmlformats.org/officeDocument/2006/relationships/image" Target="../media/image30.jpeg"/><Relationship Id="rId10" Type="http://schemas.openxmlformats.org/officeDocument/2006/relationships/image" Target="../media/image34.png"/><Relationship Id="rId4" Type="http://schemas.openxmlformats.org/officeDocument/2006/relationships/image" Target="../media/image29.jpeg"/><Relationship Id="rId9" Type="http://schemas.openxmlformats.org/officeDocument/2006/relationships/image" Target="../media/image33.jpeg"/><Relationship Id="rId14" Type="http://schemas.openxmlformats.org/officeDocument/2006/relationships/image" Target="../media/image3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6ECEF6-F0EC-41CB-8F45-4F571EACBCDA}"/>
              </a:ext>
            </a:extLst>
          </p:cNvPr>
          <p:cNvSpPr>
            <a:spLocks noGrp="1"/>
          </p:cNvSpPr>
          <p:nvPr>
            <p:ph idx="1"/>
          </p:nvPr>
        </p:nvSpPr>
        <p:spPr>
          <a:xfrm>
            <a:off x="838200" y="413384"/>
            <a:ext cx="10515600" cy="5835015"/>
          </a:xfrm>
        </p:spPr>
        <p:txBody>
          <a:bodyPr/>
          <a:lstStyle/>
          <a:p>
            <a:pP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Politician comes up on some kids in a circle arguing- </a:t>
            </a:r>
          </a:p>
          <a:p>
            <a:pP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Politician walks up and asks what they are doing- they say this dog wandered up and they are deciding who gets to keep it so we are having a contest.</a:t>
            </a:r>
          </a:p>
          <a:p>
            <a:pP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He asked what is that? They said the boy who could tell the biggest lie would win the dog.</a:t>
            </a:r>
          </a:p>
          <a:p>
            <a:pP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The politician begins to tell the boys that the bible discourages lying and then said that eh remembered when he was their age…he never told a lie….</a:t>
            </a:r>
          </a:p>
          <a:p>
            <a:pP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There was a long silence…then one of the boys said..ok..go ahead and give him the dog!</a:t>
            </a:r>
          </a:p>
        </p:txBody>
      </p:sp>
    </p:spTree>
    <p:extLst>
      <p:ext uri="{BB962C8B-B14F-4D97-AF65-F5344CB8AC3E}">
        <p14:creationId xmlns:p14="http://schemas.microsoft.com/office/powerpoint/2010/main" val="3232129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0D7637-71E5-4D5C-A5C7-618C2EABE8DE}"/>
              </a:ext>
            </a:extLst>
          </p:cNvPr>
          <p:cNvSpPr>
            <a:spLocks noGrp="1"/>
          </p:cNvSpPr>
          <p:nvPr>
            <p:ph idx="1"/>
          </p:nvPr>
        </p:nvSpPr>
        <p:spPr>
          <a:xfrm>
            <a:off x="285750" y="182881"/>
            <a:ext cx="11620500" cy="5826033"/>
          </a:xfrm>
          <a:solidFill>
            <a:schemeClr val="bg1">
              <a:alpha val="90000"/>
            </a:schemeClr>
          </a:solidFill>
          <a:effectLst>
            <a:softEdge rad="38100"/>
          </a:effectLst>
        </p:spPr>
        <p:txBody>
          <a:bodyPr>
            <a:normAutofit fontScale="92500"/>
          </a:bodyPr>
          <a:lstStyle/>
          <a:p>
            <a:pPr marL="0" marR="0" indent="0" algn="ctr" latinLnBrk="1">
              <a:lnSpc>
                <a:spcPct val="100000"/>
              </a:lnSpc>
              <a:spcBef>
                <a:spcPts val="0"/>
              </a:spcBef>
              <a:spcAft>
                <a:spcPts val="0"/>
              </a:spcAft>
              <a:buNone/>
            </a:pPr>
            <a:r>
              <a:rPr lang="en-US" sz="3200" b="1" dirty="0">
                <a:effectLst>
                  <a:outerShdw blurRad="38100" dist="38100" dir="2700000" algn="tl">
                    <a:srgbClr val="000000">
                      <a:alpha val="43137"/>
                    </a:srgbClr>
                  </a:outerShdw>
                </a:effectLst>
                <a:latin typeface="Arial Rounded MT Bold" panose="020F0704030504030204" pitchFamily="34" charset="0"/>
                <a:ea typeface="Batang" panose="02030600000101010101" pitchFamily="18" charset="-127"/>
              </a:rPr>
              <a:t>That Whosoever</a:t>
            </a:r>
          </a:p>
          <a:p>
            <a:pPr marL="0" marR="0" indent="0" algn="ctr" latinLnBrk="1">
              <a:lnSpc>
                <a:spcPct val="100000"/>
              </a:lnSpc>
              <a:spcBef>
                <a:spcPts val="0"/>
              </a:spcBef>
              <a:spcAft>
                <a:spcPts val="0"/>
              </a:spcAft>
              <a:buNone/>
            </a:pPr>
            <a:r>
              <a:rPr lang="en-US" i="1" dirty="0">
                <a:effectLst>
                  <a:outerShdw blurRad="38100" dist="38100" dir="2700000" algn="tl">
                    <a:srgbClr val="000000">
                      <a:alpha val="43137"/>
                    </a:srgbClr>
                  </a:outerShdw>
                </a:effectLst>
                <a:latin typeface="Times New Roman" panose="02020603050405020304" pitchFamily="18" charset="0"/>
                <a:ea typeface="Batang" panose="02030600000101010101" pitchFamily="18" charset="-127"/>
              </a:rPr>
              <a:t>“</a:t>
            </a:r>
            <a:r>
              <a:rPr lang="en-US" b="1" i="1" dirty="0">
                <a:effectLst>
                  <a:outerShdw blurRad="38100" dist="38100" dir="2700000" algn="tl">
                    <a:srgbClr val="000000">
                      <a:alpha val="43137"/>
                    </a:srgbClr>
                  </a:outerShdw>
                </a:effectLst>
                <a:latin typeface="Arial Rounded MT Bold" panose="020F0704030504030204" pitchFamily="34" charset="0"/>
                <a:ea typeface="Batang" panose="02030600000101010101" pitchFamily="18" charset="-127"/>
              </a:rPr>
              <a:t>Greatest </a:t>
            </a:r>
            <a:r>
              <a:rPr lang="en-US" sz="2800" b="1" i="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Invitation</a:t>
            </a:r>
            <a:r>
              <a:rPr lang="en-US" b="1" i="1" dirty="0">
                <a:effectLst>
                  <a:outerShdw blurRad="38100" dist="38100" dir="2700000" algn="tl">
                    <a:srgbClr val="000000">
                      <a:alpha val="43137"/>
                    </a:srgbClr>
                  </a:outerShdw>
                </a:effectLst>
                <a:latin typeface="Arial Rounded MT Bold" panose="020F0704030504030204" pitchFamily="34" charset="0"/>
                <a:ea typeface="Batang" panose="02030600000101010101" pitchFamily="18" charset="-127"/>
              </a:rPr>
              <a:t>”</a:t>
            </a:r>
          </a:p>
          <a:p>
            <a:pPr marL="0" marR="0" indent="0" algn="ctr" latinLnBrk="1">
              <a:lnSpc>
                <a:spcPct val="100000"/>
              </a:lnSpc>
              <a:spcBef>
                <a:spcPts val="0"/>
              </a:spcBef>
              <a:spcAft>
                <a:spcPts val="0"/>
              </a:spcAft>
              <a:buNone/>
            </a:pPr>
            <a:r>
              <a:rPr lang="en-US" sz="3000" b="1" dirty="0">
                <a:effectLst>
                  <a:outerShdw blurRad="38100" dist="38100" dir="2700000" algn="tl">
                    <a:srgbClr val="000000">
                      <a:alpha val="43137"/>
                    </a:srgbClr>
                  </a:outerShdw>
                </a:effectLst>
                <a:latin typeface="Times New Roman" panose="02020603050405020304" pitchFamily="18" charset="0"/>
                <a:ea typeface="Batang" panose="02030600000101010101" pitchFamily="18" charset="-127"/>
              </a:rPr>
              <a:t>Take advantage of the opportunity to be born again by faith in Jesus Christ</a:t>
            </a:r>
          </a:p>
          <a:p>
            <a:pPr marL="0" marR="0" indent="0" algn="ctr" latinLnBrk="1">
              <a:lnSpc>
                <a:spcPct val="100000"/>
              </a:lnSpc>
              <a:spcBef>
                <a:spcPts val="0"/>
              </a:spcBef>
              <a:spcAft>
                <a:spcPts val="0"/>
              </a:spcAft>
              <a:buNone/>
            </a:pPr>
            <a:r>
              <a:rPr lang="en-US" sz="3000" b="1" dirty="0">
                <a:effectLst>
                  <a:outerShdw blurRad="38100" dist="38100" dir="2700000" algn="tl">
                    <a:srgbClr val="000000">
                      <a:alpha val="43137"/>
                    </a:srgbClr>
                  </a:outerShdw>
                </a:effectLst>
                <a:latin typeface="Times New Roman" panose="02020603050405020304" pitchFamily="18" charset="0"/>
                <a:ea typeface="Batang" panose="02030600000101010101" pitchFamily="18" charset="-127"/>
              </a:rPr>
              <a:t>Please do not miss out in taking advantage of the opportunity given to you</a:t>
            </a:r>
            <a:endParaRPr lang="en-US" sz="18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0" marR="0" indent="0" algn="ctr" latinLnBrk="1">
              <a:lnSpc>
                <a:spcPct val="100000"/>
              </a:lnSpc>
              <a:spcBef>
                <a:spcPts val="600"/>
              </a:spcBef>
              <a:spcAft>
                <a:spcPts val="0"/>
              </a:spcAft>
              <a:buNone/>
            </a:pPr>
            <a:r>
              <a:rPr lang="en-US" sz="3200" b="1" dirty="0">
                <a:effectLst>
                  <a:outerShdw blurRad="38100" dist="38100" dir="2700000" algn="tl">
                    <a:srgbClr val="000000">
                      <a:alpha val="43137"/>
                    </a:srgbClr>
                  </a:outerShdw>
                </a:effectLst>
                <a:latin typeface="Arial Rounded MT Bold" panose="020F0704030504030204" pitchFamily="34" charset="0"/>
                <a:ea typeface="Batang" panose="02030600000101010101" pitchFamily="18" charset="-127"/>
              </a:rPr>
              <a:t>Believes</a:t>
            </a:r>
          </a:p>
          <a:p>
            <a:pPr marL="0" marR="0" indent="0" algn="ctr" latinLnBrk="1">
              <a:lnSpc>
                <a:spcPct val="100000"/>
              </a:lnSpc>
              <a:spcBef>
                <a:spcPts val="0"/>
              </a:spcBef>
              <a:spcAft>
                <a:spcPts val="0"/>
              </a:spcAft>
              <a:buNone/>
            </a:pPr>
            <a:r>
              <a:rPr lang="en-US" i="1" dirty="0">
                <a:effectLst>
                  <a:outerShdw blurRad="38100" dist="38100" dir="2700000" algn="tl">
                    <a:srgbClr val="000000">
                      <a:alpha val="43137"/>
                    </a:srgbClr>
                  </a:outerShdw>
                </a:effectLst>
                <a:latin typeface="Arial Rounded MT Bold" panose="020F0704030504030204" pitchFamily="34" charset="0"/>
                <a:ea typeface="Batang" panose="02030600000101010101" pitchFamily="18" charset="-127"/>
              </a:rPr>
              <a:t>“Greatest </a:t>
            </a:r>
            <a:r>
              <a:rPr lang="en-US" sz="2800"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Simplicity</a:t>
            </a:r>
            <a:r>
              <a:rPr lang="en-US" i="1" dirty="0">
                <a:effectLst>
                  <a:outerShdw blurRad="38100" dist="38100" dir="2700000" algn="tl">
                    <a:srgbClr val="000000">
                      <a:alpha val="43137"/>
                    </a:srgbClr>
                  </a:outerShdw>
                </a:effectLst>
                <a:latin typeface="Arial Rounded MT Bold" panose="020F0704030504030204" pitchFamily="34" charset="0"/>
                <a:ea typeface="Batang" panose="02030600000101010101" pitchFamily="18" charset="-127"/>
              </a:rPr>
              <a:t>”</a:t>
            </a:r>
          </a:p>
          <a:p>
            <a:pPr marL="0" marR="0" indent="0" algn="ctr" latinLnBrk="1">
              <a:lnSpc>
                <a:spcPct val="100000"/>
              </a:lnSpc>
              <a:spcBef>
                <a:spcPts val="0"/>
              </a:spcBef>
              <a:spcAft>
                <a:spcPts val="0"/>
              </a:spcAft>
              <a:buNone/>
            </a:pPr>
            <a:r>
              <a:rPr lang="en-US" sz="1800" dirty="0">
                <a:effectLst>
                  <a:outerShdw blurRad="38100" dist="38100" dir="2700000" algn="tl">
                    <a:srgbClr val="000000">
                      <a:alpha val="43137"/>
                    </a:srgbClr>
                  </a:outerShdw>
                </a:effectLst>
                <a:latin typeface="Times New Roman" panose="02020603050405020304" pitchFamily="18" charset="0"/>
                <a:ea typeface="Batang" panose="02030600000101010101" pitchFamily="18" charset="-127"/>
              </a:rPr>
              <a:t> </a:t>
            </a:r>
            <a:r>
              <a:rPr lang="en-US" sz="2600" b="1" dirty="0">
                <a:effectLst>
                  <a:outerShdw blurRad="38100" dist="38100" dir="2700000" algn="tl">
                    <a:srgbClr val="000000">
                      <a:alpha val="43137"/>
                    </a:srgbClr>
                  </a:outerShdw>
                </a:effectLst>
                <a:latin typeface="Times New Roman" panose="02020603050405020304" pitchFamily="18" charset="0"/>
                <a:ea typeface="Batang" panose="02030600000101010101" pitchFamily="18" charset="-127"/>
              </a:rPr>
              <a:t>To gain eternal life and forgiveness and deliverance from the penalty of our sins… </a:t>
            </a:r>
          </a:p>
          <a:p>
            <a:pPr marL="0" marR="0" indent="0" algn="ctr" latinLnBrk="1">
              <a:lnSpc>
                <a:spcPct val="100000"/>
              </a:lnSpc>
              <a:spcBef>
                <a:spcPts val="0"/>
              </a:spcBef>
              <a:spcAft>
                <a:spcPts val="0"/>
              </a:spcAft>
              <a:buNone/>
            </a:pPr>
            <a:r>
              <a:rPr lang="en-US" sz="2600" b="1" dirty="0">
                <a:effectLst>
                  <a:outerShdw blurRad="38100" dist="38100" dir="2700000" algn="tl">
                    <a:srgbClr val="000000">
                      <a:alpha val="43137"/>
                    </a:srgbClr>
                  </a:outerShdw>
                </a:effectLst>
                <a:latin typeface="Times New Roman" panose="02020603050405020304" pitchFamily="18" charset="0"/>
                <a:ea typeface="Batang" panose="02030600000101010101" pitchFamily="18" charset="-127"/>
              </a:rPr>
              <a:t>...hell, eternal separation from God and judgment. Only believe.</a:t>
            </a:r>
          </a:p>
          <a:p>
            <a:pPr marL="0" marR="0" indent="0" algn="ctr" latinLnBrk="1">
              <a:lnSpc>
                <a:spcPct val="100000"/>
              </a:lnSpc>
              <a:spcBef>
                <a:spcPts val="0"/>
              </a:spcBef>
              <a:spcAft>
                <a:spcPts val="0"/>
              </a:spcAft>
              <a:buNone/>
            </a:pPr>
            <a:r>
              <a:rPr lang="en-US" sz="2600" b="1" dirty="0">
                <a:effectLst>
                  <a:outerShdw blurRad="38100" dist="38100" dir="2700000" algn="tl">
                    <a:srgbClr val="000000">
                      <a:alpha val="43137"/>
                    </a:srgbClr>
                  </a:outerShdw>
                </a:effectLst>
                <a:latin typeface="Times New Roman" panose="02020603050405020304" pitchFamily="18" charset="0"/>
                <a:ea typeface="Batang" panose="02030600000101010101" pitchFamily="18" charset="-127"/>
              </a:rPr>
              <a:t>      The things that are impossible with men are possible for those who believe. </a:t>
            </a:r>
            <a:r>
              <a:rPr lang="en-US" sz="2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endParaRPr lang="en-US" sz="2600" b="1" dirty="0">
              <a:effectLst>
                <a:outerShdw blurRad="38100" dist="38100" dir="2700000" algn="tl">
                  <a:srgbClr val="000000">
                    <a:alpha val="43137"/>
                  </a:srgbClr>
                </a:outerShdw>
              </a:effectLst>
              <a:latin typeface="Times New Roman" panose="02020603050405020304" pitchFamily="18" charset="0"/>
              <a:ea typeface="Batang" panose="02030600000101010101" pitchFamily="18" charset="-127"/>
            </a:endParaRPr>
          </a:p>
          <a:p>
            <a:pPr marL="0" marR="0" indent="0" algn="ctr" latinLnBrk="1">
              <a:lnSpc>
                <a:spcPct val="100000"/>
              </a:lnSpc>
              <a:spcBef>
                <a:spcPts val="600"/>
              </a:spcBef>
              <a:spcAft>
                <a:spcPts val="0"/>
              </a:spcAft>
              <a:buNone/>
            </a:pPr>
            <a:r>
              <a:rPr lang="en-US" sz="3200" b="1" dirty="0">
                <a:effectLst>
                  <a:outerShdw blurRad="38100" dist="38100" dir="2700000" algn="tl">
                    <a:srgbClr val="000000">
                      <a:alpha val="43137"/>
                    </a:srgbClr>
                  </a:outerShdw>
                </a:effectLst>
                <a:latin typeface="Arial Rounded MT Bold" panose="020F0704030504030204" pitchFamily="34" charset="0"/>
                <a:ea typeface="Batang" panose="02030600000101010101" pitchFamily="18" charset="-127"/>
              </a:rPr>
              <a:t>In Him</a:t>
            </a:r>
          </a:p>
          <a:p>
            <a:pPr marL="0" marR="0" indent="0" algn="ctr" latinLnBrk="1">
              <a:lnSpc>
                <a:spcPct val="100000"/>
              </a:lnSpc>
              <a:spcBef>
                <a:spcPts val="0"/>
              </a:spcBef>
              <a:spcAft>
                <a:spcPts val="0"/>
              </a:spcAft>
              <a:buNone/>
            </a:pPr>
            <a:r>
              <a:rPr lang="en-US" i="1" dirty="0">
                <a:effectLst>
                  <a:outerShdw blurRad="38100" dist="38100" dir="2700000" algn="tl">
                    <a:srgbClr val="000000">
                      <a:alpha val="43137"/>
                    </a:srgbClr>
                  </a:outerShdw>
                </a:effectLst>
                <a:latin typeface="Arial Rounded MT Bold" panose="020F0704030504030204" pitchFamily="34" charset="0"/>
                <a:ea typeface="Batang" panose="02030600000101010101" pitchFamily="18" charset="-127"/>
              </a:rPr>
              <a:t>“Greatest Attraction”</a:t>
            </a:r>
          </a:p>
          <a:p>
            <a:pPr marL="0" marR="0" indent="0" algn="ctr" latinLnBrk="1">
              <a:lnSpc>
                <a:spcPct val="100000"/>
              </a:lnSpc>
              <a:spcBef>
                <a:spcPts val="0"/>
              </a:spcBef>
              <a:spcAft>
                <a:spcPts val="0"/>
              </a:spcAft>
              <a:buNone/>
            </a:pPr>
            <a:r>
              <a:rPr lang="en-US" b="1" dirty="0">
                <a:effectLst>
                  <a:outerShdw blurRad="38100" dist="38100" dir="2700000" algn="tl">
                    <a:srgbClr val="000000">
                      <a:alpha val="43137"/>
                    </a:srgbClr>
                  </a:outerShdw>
                </a:effectLst>
                <a:latin typeface="Times New Roman" panose="02020603050405020304" pitchFamily="18" charset="0"/>
                <a:ea typeface="Batang" panose="02030600000101010101" pitchFamily="18" charset="-127"/>
                <a:cs typeface="Times New Roman" panose="02020603050405020304" pitchFamily="18" charset="0"/>
              </a:rPr>
              <a:t>Things of the world come and go –fade away- grow old</a:t>
            </a:r>
          </a:p>
          <a:p>
            <a:pPr marL="0" marR="0" indent="0" algn="ctr" latinLnBrk="1">
              <a:lnSpc>
                <a:spcPct val="100000"/>
              </a:lnSpc>
              <a:spcBef>
                <a:spcPts val="0"/>
              </a:spcBef>
              <a:spcAft>
                <a:spcPts val="0"/>
              </a:spcAft>
              <a:buNone/>
            </a:pPr>
            <a:r>
              <a:rPr lang="en-US" b="1" dirty="0">
                <a:effectLst>
                  <a:outerShdw blurRad="38100" dist="38100" dir="2700000" algn="tl">
                    <a:srgbClr val="000000">
                      <a:alpha val="43137"/>
                    </a:srgbClr>
                  </a:outerShdw>
                </a:effectLst>
                <a:latin typeface="Times New Roman" panose="02020603050405020304" pitchFamily="18" charset="0"/>
                <a:ea typeface="Batang" panose="02030600000101010101" pitchFamily="18" charset="-127"/>
                <a:cs typeface="Times New Roman" panose="02020603050405020304" pitchFamily="18" charset="0"/>
              </a:rPr>
              <a:t>Jesus will never go- The Life He offers Never Fades</a:t>
            </a:r>
          </a:p>
          <a:p>
            <a:pPr marL="0" marR="0" indent="0" latinLnBrk="1">
              <a:lnSpc>
                <a:spcPct val="110000"/>
              </a:lnSpc>
              <a:spcBef>
                <a:spcPts val="0"/>
              </a:spcBef>
              <a:spcAft>
                <a:spcPts val="0"/>
              </a:spcAft>
              <a:buNone/>
            </a:pPr>
            <a:endParaRPr lang="en-US" sz="1800" dirty="0">
              <a:effectLst>
                <a:outerShdw blurRad="38100" dist="38100" dir="2700000" algn="tl">
                  <a:srgbClr val="000000">
                    <a:alpha val="43137"/>
                  </a:srgbClr>
                </a:outerShdw>
              </a:effectLst>
              <a:latin typeface="Times New Roman" panose="02020603050405020304" pitchFamily="18" charset="0"/>
              <a:ea typeface="Batang" panose="02030600000101010101" pitchFamily="18" charset="-127"/>
            </a:endParaRPr>
          </a:p>
        </p:txBody>
      </p:sp>
    </p:spTree>
    <p:extLst>
      <p:ext uri="{BB962C8B-B14F-4D97-AF65-F5344CB8AC3E}">
        <p14:creationId xmlns:p14="http://schemas.microsoft.com/office/powerpoint/2010/main" val="3748321665"/>
      </p:ext>
    </p:extLst>
  </p:cSld>
  <p:clrMapOvr>
    <a:masterClrMapping/>
  </p:clrMapOvr>
  <mc:AlternateContent xmlns:mc="http://schemas.openxmlformats.org/markup-compatibility/2006" xmlns:p14="http://schemas.microsoft.com/office/powerpoint/2010/main">
    <mc:Choice Requires="p14">
      <p:transition spd="slow" p14:dur="425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000"/>
                                  </p:stCondLst>
                                  <p:childTnLst>
                                    <p:set>
                                      <p:cBhvr>
                                        <p:cTn id="6" dur="1" fill="hold">
                                          <p:stCondLst>
                                            <p:cond delay="0"/>
                                          </p:stCondLst>
                                        </p:cTn>
                                        <p:tgtEl>
                                          <p:spTgt spid="3">
                                            <p:bg/>
                                          </p:spTgt>
                                        </p:tgtEl>
                                        <p:attrNameLst>
                                          <p:attrName>style.visibility</p:attrName>
                                        </p:attrNameLst>
                                      </p:cBhvr>
                                      <p:to>
                                        <p:strVal val="visible"/>
                                      </p:to>
                                    </p:set>
                                    <p:animEffect transition="in" filter="wheel(1)">
                                      <p:cBhvr>
                                        <p:cTn id="7" dur="2000"/>
                                        <p:tgtEl>
                                          <p:spTgt spid="3">
                                            <p:bg/>
                                          </p:spTgt>
                                        </p:tgtEl>
                                      </p:cBhvr>
                                    </p:animEffect>
                                  </p:childTnLst>
                                </p:cTn>
                              </p:par>
                              <p:par>
                                <p:cTn id="8" presetID="21" presetClass="entr" presetSubtype="1" fill="hold" grpId="0" nodeType="withEffect">
                                  <p:stCondLst>
                                    <p:cond delay="10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heel(1)">
                                      <p:cBhvr>
                                        <p:cTn id="10" dur="2000"/>
                                        <p:tgtEl>
                                          <p:spTgt spid="3">
                                            <p:txEl>
                                              <p:pRg st="0" end="0"/>
                                            </p:txEl>
                                          </p:spTgt>
                                        </p:tgtEl>
                                      </p:cBhvr>
                                    </p:animEffect>
                                  </p:childTnLst>
                                </p:cTn>
                              </p:par>
                            </p:childTnLst>
                          </p:cTn>
                        </p:par>
                        <p:par>
                          <p:cTn id="11" fill="hold">
                            <p:stCondLst>
                              <p:cond delay="3000"/>
                            </p:stCondLst>
                            <p:childTnLst>
                              <p:par>
                                <p:cTn id="12" presetID="21" presetClass="entr" presetSubtype="1"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heel(1)">
                                      <p:cBhvr>
                                        <p:cTn id="14" dur="2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heel(1)">
                                      <p:cBhvr>
                                        <p:cTn id="19" dur="2000"/>
                                        <p:tgtEl>
                                          <p:spTgt spid="3">
                                            <p:txEl>
                                              <p:pRg st="2" end="2"/>
                                            </p:txEl>
                                          </p:spTgt>
                                        </p:tgtEl>
                                      </p:cBhvr>
                                    </p:animEffect>
                                  </p:childTnLst>
                                </p:cTn>
                              </p:par>
                            </p:childTnLst>
                          </p:cTn>
                        </p:par>
                        <p:par>
                          <p:cTn id="20" fill="hold">
                            <p:stCondLst>
                              <p:cond delay="2000"/>
                            </p:stCondLst>
                            <p:childTnLst>
                              <p:par>
                                <p:cTn id="21" presetID="21" presetClass="entr" presetSubtype="1"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heel(1)">
                                      <p:cBhvr>
                                        <p:cTn id="23" dur="20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wheel(1)">
                                      <p:cBhvr>
                                        <p:cTn id="28" dur="2000"/>
                                        <p:tgtEl>
                                          <p:spTgt spid="3">
                                            <p:txEl>
                                              <p:pRg st="4" end="4"/>
                                            </p:txEl>
                                          </p:spTgt>
                                        </p:tgtEl>
                                      </p:cBhvr>
                                    </p:animEffect>
                                  </p:childTnLst>
                                </p:cTn>
                              </p:par>
                            </p:childTnLst>
                          </p:cTn>
                        </p:par>
                        <p:par>
                          <p:cTn id="29" fill="hold">
                            <p:stCondLst>
                              <p:cond delay="2000"/>
                            </p:stCondLst>
                            <p:childTnLst>
                              <p:par>
                                <p:cTn id="30" presetID="21" presetClass="entr" presetSubtype="1"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heel(1)">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heel(1)">
                                      <p:cBhvr>
                                        <p:cTn id="37" dur="2000"/>
                                        <p:tgtEl>
                                          <p:spTgt spid="3">
                                            <p:txEl>
                                              <p:pRg st="6" end="6"/>
                                            </p:txEl>
                                          </p:spTgt>
                                        </p:tgtEl>
                                      </p:cBhvr>
                                    </p:animEffect>
                                  </p:childTnLst>
                                </p:cTn>
                              </p:par>
                            </p:childTnLst>
                          </p:cTn>
                        </p:par>
                        <p:par>
                          <p:cTn id="38" fill="hold">
                            <p:stCondLst>
                              <p:cond delay="2000"/>
                            </p:stCondLst>
                            <p:childTnLst>
                              <p:par>
                                <p:cTn id="39" presetID="21" presetClass="entr" presetSubtype="1" fill="hold" grpId="0" nodeType="after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wheel(1)">
                                      <p:cBhvr>
                                        <p:cTn id="41" dur="2000"/>
                                        <p:tgtEl>
                                          <p:spTgt spid="3">
                                            <p:txEl>
                                              <p:pRg st="7" end="7"/>
                                            </p:txEl>
                                          </p:spTgt>
                                        </p:tgtEl>
                                      </p:cBhvr>
                                    </p:animEffect>
                                  </p:childTnLst>
                                </p:cTn>
                              </p:par>
                            </p:childTnLst>
                          </p:cTn>
                        </p:par>
                        <p:par>
                          <p:cTn id="42" fill="hold">
                            <p:stCondLst>
                              <p:cond delay="4000"/>
                            </p:stCondLst>
                            <p:childTnLst>
                              <p:par>
                                <p:cTn id="43" presetID="21" presetClass="entr" presetSubtype="1" fill="hold" grpId="0" nodeType="after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wheel(1)">
                                      <p:cBhvr>
                                        <p:cTn id="45" dur="2000"/>
                                        <p:tgtEl>
                                          <p:spTgt spid="3">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grpId="0" nodeType="click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wheel(1)">
                                      <p:cBhvr>
                                        <p:cTn id="50" dur="2000"/>
                                        <p:tgtEl>
                                          <p:spTgt spid="3">
                                            <p:txEl>
                                              <p:pRg st="9" end="9"/>
                                            </p:txEl>
                                          </p:spTgt>
                                        </p:tgtEl>
                                      </p:cBhvr>
                                    </p:animEffect>
                                  </p:childTnLst>
                                </p:cTn>
                              </p:par>
                            </p:childTnLst>
                          </p:cTn>
                        </p:par>
                        <p:par>
                          <p:cTn id="51" fill="hold">
                            <p:stCondLst>
                              <p:cond delay="2000"/>
                            </p:stCondLst>
                            <p:childTnLst>
                              <p:par>
                                <p:cTn id="52" presetID="21" presetClass="entr" presetSubtype="1" fill="hold" grpId="0" nodeType="afterEffect">
                                  <p:stCondLst>
                                    <p:cond delay="0"/>
                                  </p:stCondLst>
                                  <p:childTnLst>
                                    <p:set>
                                      <p:cBhvr>
                                        <p:cTn id="53" dur="1" fill="hold">
                                          <p:stCondLst>
                                            <p:cond delay="0"/>
                                          </p:stCondLst>
                                        </p:cTn>
                                        <p:tgtEl>
                                          <p:spTgt spid="3">
                                            <p:txEl>
                                              <p:pRg st="10" end="10"/>
                                            </p:txEl>
                                          </p:spTgt>
                                        </p:tgtEl>
                                        <p:attrNameLst>
                                          <p:attrName>style.visibility</p:attrName>
                                        </p:attrNameLst>
                                      </p:cBhvr>
                                      <p:to>
                                        <p:strVal val="visible"/>
                                      </p:to>
                                    </p:set>
                                    <p:animEffect transition="in" filter="wheel(1)">
                                      <p:cBhvr>
                                        <p:cTn id="54" dur="2000"/>
                                        <p:tgtEl>
                                          <p:spTgt spid="3">
                                            <p:txEl>
                                              <p:pRg st="10" end="1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grpId="0" nodeType="clickEffect">
                                  <p:stCondLst>
                                    <p:cond delay="0"/>
                                  </p:stCondLst>
                                  <p:childTnLst>
                                    <p:set>
                                      <p:cBhvr>
                                        <p:cTn id="58" dur="1" fill="hold">
                                          <p:stCondLst>
                                            <p:cond delay="0"/>
                                          </p:stCondLst>
                                        </p:cTn>
                                        <p:tgtEl>
                                          <p:spTgt spid="3">
                                            <p:txEl>
                                              <p:pRg st="11" end="11"/>
                                            </p:txEl>
                                          </p:spTgt>
                                        </p:tgtEl>
                                        <p:attrNameLst>
                                          <p:attrName>style.visibility</p:attrName>
                                        </p:attrNameLst>
                                      </p:cBhvr>
                                      <p:to>
                                        <p:strVal val="visible"/>
                                      </p:to>
                                    </p:set>
                                    <p:animEffect transition="in" filter="wheel(1)">
                                      <p:cBhvr>
                                        <p:cTn id="59" dur="2000"/>
                                        <p:tgtEl>
                                          <p:spTgt spid="3">
                                            <p:txEl>
                                              <p:pRg st="11" end="11"/>
                                            </p:txEl>
                                          </p:spTgt>
                                        </p:tgtEl>
                                      </p:cBhvr>
                                    </p:animEffect>
                                  </p:childTnLst>
                                </p:cTn>
                              </p:par>
                            </p:childTnLst>
                          </p:cTn>
                        </p:par>
                        <p:par>
                          <p:cTn id="60" fill="hold">
                            <p:stCondLst>
                              <p:cond delay="2000"/>
                            </p:stCondLst>
                            <p:childTnLst>
                              <p:par>
                                <p:cTn id="61" presetID="21" presetClass="entr" presetSubtype="1" fill="hold" grpId="0" nodeType="afterEffect">
                                  <p:stCondLst>
                                    <p:cond delay="0"/>
                                  </p:stCondLst>
                                  <p:childTnLst>
                                    <p:set>
                                      <p:cBhvr>
                                        <p:cTn id="62" dur="1" fill="hold">
                                          <p:stCondLst>
                                            <p:cond delay="0"/>
                                          </p:stCondLst>
                                        </p:cTn>
                                        <p:tgtEl>
                                          <p:spTgt spid="3">
                                            <p:txEl>
                                              <p:pRg st="12" end="12"/>
                                            </p:txEl>
                                          </p:spTgt>
                                        </p:tgtEl>
                                        <p:attrNameLst>
                                          <p:attrName>style.visibility</p:attrName>
                                        </p:attrNameLst>
                                      </p:cBhvr>
                                      <p:to>
                                        <p:strVal val="visible"/>
                                      </p:to>
                                    </p:set>
                                    <p:animEffect transition="in" filter="wheel(1)">
                                      <p:cBhvr>
                                        <p:cTn id="63" dur="2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0D7637-71E5-4D5C-A5C7-618C2EABE8DE}"/>
              </a:ext>
            </a:extLst>
          </p:cNvPr>
          <p:cNvSpPr>
            <a:spLocks noGrp="1"/>
          </p:cNvSpPr>
          <p:nvPr>
            <p:ph idx="1"/>
          </p:nvPr>
        </p:nvSpPr>
        <p:spPr>
          <a:xfrm>
            <a:off x="285750" y="942974"/>
            <a:ext cx="11620500" cy="5724525"/>
          </a:xfrm>
          <a:solidFill>
            <a:schemeClr val="bg1">
              <a:alpha val="90000"/>
            </a:schemeClr>
          </a:solidFill>
          <a:effectLst>
            <a:softEdge rad="38100"/>
          </a:effectLst>
        </p:spPr>
        <p:txBody>
          <a:bodyPr>
            <a:normAutofit/>
          </a:bodyPr>
          <a:lstStyle/>
          <a:p>
            <a:pPr marL="0" marR="0" indent="0" algn="ctr" latinLnBrk="1">
              <a:lnSpc>
                <a:spcPct val="110000"/>
              </a:lnSpc>
              <a:spcBef>
                <a:spcPts val="0"/>
              </a:spcBef>
              <a:spcAft>
                <a:spcPts val="0"/>
              </a:spcAft>
              <a:buNone/>
            </a:pPr>
            <a:r>
              <a:rPr lang="en-US" sz="3200" b="1" dirty="0">
                <a:effectLst>
                  <a:outerShdw blurRad="38100" dist="38100" dir="2700000" algn="tl">
                    <a:srgbClr val="000000">
                      <a:alpha val="43137"/>
                    </a:srgbClr>
                  </a:outerShdw>
                </a:effectLst>
                <a:latin typeface="Arial Rounded MT Bold" panose="020F0704030504030204" pitchFamily="34" charset="0"/>
                <a:ea typeface="Batang" panose="02030600000101010101" pitchFamily="18" charset="-127"/>
              </a:rPr>
              <a:t>Should Not Perish</a:t>
            </a:r>
          </a:p>
          <a:p>
            <a:pPr marL="0" marR="0" indent="0" algn="ctr" latinLnBrk="1">
              <a:lnSpc>
                <a:spcPct val="110000"/>
              </a:lnSpc>
              <a:spcBef>
                <a:spcPts val="0"/>
              </a:spcBef>
              <a:spcAft>
                <a:spcPts val="0"/>
              </a:spcAft>
              <a:buNone/>
            </a:pPr>
            <a:r>
              <a:rPr lang="en-US" b="1" i="1" dirty="0">
                <a:effectLst>
                  <a:outerShdw blurRad="38100" dist="38100" dir="2700000" algn="tl">
                    <a:srgbClr val="000000">
                      <a:alpha val="43137"/>
                    </a:srgbClr>
                  </a:outerShdw>
                </a:effectLst>
                <a:latin typeface="Arial Rounded MT Bold" panose="020F0704030504030204" pitchFamily="34" charset="0"/>
                <a:ea typeface="Batang" panose="02030600000101010101" pitchFamily="18" charset="-127"/>
              </a:rPr>
              <a:t>“Greatest Promise”</a:t>
            </a:r>
            <a:r>
              <a:rPr lang="en-US" sz="1800" b="1" i="1" dirty="0">
                <a:effectLst>
                  <a:outerShdw blurRad="38100" dist="38100" dir="2700000" algn="tl">
                    <a:srgbClr val="000000">
                      <a:alpha val="43137"/>
                    </a:srgbClr>
                  </a:outerShdw>
                </a:effectLst>
                <a:latin typeface="Arial Rounded MT Bold" panose="020F0704030504030204" pitchFamily="34" charset="0"/>
                <a:ea typeface="Batang" panose="02030600000101010101" pitchFamily="18" charset="-127"/>
              </a:rPr>
              <a:t> </a:t>
            </a:r>
          </a:p>
          <a:p>
            <a:pPr marL="0" marR="0" indent="0" latinLnBrk="1">
              <a:lnSpc>
                <a:spcPct val="110000"/>
              </a:lnSpc>
              <a:spcBef>
                <a:spcPts val="0"/>
              </a:spcBef>
              <a:spcAft>
                <a:spcPts val="0"/>
              </a:spcAft>
              <a:buNone/>
            </a:pPr>
            <a:r>
              <a:rPr lang="en-US" b="1" dirty="0">
                <a:effectLst>
                  <a:outerShdw blurRad="38100" dist="38100" dir="2700000" algn="tl">
                    <a:srgbClr val="000000">
                      <a:alpha val="43137"/>
                    </a:srgbClr>
                  </a:outerShdw>
                </a:effectLst>
                <a:latin typeface="Times New Roman" panose="02020603050405020304" pitchFamily="18" charset="0"/>
                <a:ea typeface="Batang" panose="02030600000101010101" pitchFamily="18" charset="-127"/>
              </a:rPr>
              <a:t>Only Jesus Christ can offer assurance of salvation for those who place their faith in Him and ask Him to come into their life </a:t>
            </a:r>
          </a:p>
          <a:p>
            <a:pPr marL="0" marR="0" indent="0" latinLnBrk="1">
              <a:lnSpc>
                <a:spcPct val="110000"/>
              </a:lnSpc>
              <a:spcBef>
                <a:spcPts val="0"/>
              </a:spcBef>
              <a:spcAft>
                <a:spcPts val="0"/>
              </a:spcAft>
              <a:buNone/>
            </a:pPr>
            <a:r>
              <a:rPr lang="en-US" b="1" dirty="0">
                <a:effectLst>
                  <a:outerShdw blurRad="38100" dist="38100" dir="2700000" algn="tl">
                    <a:srgbClr val="000000">
                      <a:alpha val="43137"/>
                    </a:srgbClr>
                  </a:outerShdw>
                </a:effectLst>
                <a:latin typeface="Times New Roman" panose="02020603050405020304" pitchFamily="18" charset="0"/>
                <a:ea typeface="Batang" panose="02030600000101010101" pitchFamily="18" charset="-127"/>
              </a:rPr>
              <a:t>                                 …regardless of your background or problems.</a:t>
            </a:r>
          </a:p>
          <a:p>
            <a:pPr marL="0" marR="0" indent="0" latinLnBrk="1">
              <a:lnSpc>
                <a:spcPct val="130000"/>
              </a:lnSpc>
              <a:spcBef>
                <a:spcPts val="0"/>
              </a:spcBef>
              <a:spcAft>
                <a:spcPts val="0"/>
              </a:spcAft>
              <a:buNone/>
            </a:pPr>
            <a:endParaRPr lang="en-US" sz="1800" dirty="0">
              <a:effectLst/>
              <a:latin typeface="Times New Roman" panose="02020603050405020304" pitchFamily="18" charset="0"/>
              <a:ea typeface="Batang" panose="02030600000101010101" pitchFamily="18" charset="-127"/>
            </a:endParaRPr>
          </a:p>
          <a:p>
            <a:pPr marL="0" marR="0" indent="0" algn="ctr" latinLnBrk="1">
              <a:lnSpc>
                <a:spcPct val="100000"/>
              </a:lnSpc>
              <a:spcBef>
                <a:spcPts val="0"/>
              </a:spcBef>
              <a:spcAft>
                <a:spcPts val="0"/>
              </a:spcAft>
              <a:buNone/>
            </a:pPr>
            <a:r>
              <a:rPr lang="en-US" sz="3200" b="1" dirty="0">
                <a:effectLst>
                  <a:outerShdw blurRad="38100" dist="38100" dir="2700000" algn="tl">
                    <a:srgbClr val="000000">
                      <a:alpha val="43137"/>
                    </a:srgbClr>
                  </a:outerShdw>
                </a:effectLst>
                <a:latin typeface="Arial Rounded MT Bold" panose="020F0704030504030204" pitchFamily="34" charset="0"/>
                <a:ea typeface="Batang" panose="02030600000101010101" pitchFamily="18" charset="-127"/>
              </a:rPr>
              <a:t>But</a:t>
            </a:r>
          </a:p>
          <a:p>
            <a:pPr marL="0" marR="0" indent="0" algn="ctr" latinLnBrk="1">
              <a:lnSpc>
                <a:spcPct val="100000"/>
              </a:lnSpc>
              <a:spcBef>
                <a:spcPts val="0"/>
              </a:spcBef>
              <a:spcAft>
                <a:spcPts val="0"/>
              </a:spcAft>
              <a:buNone/>
            </a:pPr>
            <a:r>
              <a:rPr lang="en-US" b="1" i="1" dirty="0">
                <a:effectLst>
                  <a:outerShdw blurRad="38100" dist="38100" dir="2700000" algn="tl">
                    <a:srgbClr val="000000">
                      <a:alpha val="43137"/>
                    </a:srgbClr>
                  </a:outerShdw>
                </a:effectLst>
                <a:latin typeface="Arial Rounded MT Bold" panose="020F0704030504030204" pitchFamily="34" charset="0"/>
                <a:ea typeface="Batang" panose="02030600000101010101" pitchFamily="18" charset="-127"/>
              </a:rPr>
              <a:t>“Greatest Difference”</a:t>
            </a:r>
          </a:p>
          <a:p>
            <a:pPr marL="0" marR="0" indent="0" algn="ctr" latinLnBrk="1">
              <a:lnSpc>
                <a:spcPct val="110000"/>
              </a:lnSpc>
              <a:spcBef>
                <a:spcPts val="0"/>
              </a:spcBef>
              <a:spcAft>
                <a:spcPts val="0"/>
              </a:spcAft>
              <a:buNone/>
            </a:pPr>
            <a:r>
              <a:rPr lang="en-US" sz="1800" dirty="0">
                <a:effectLst/>
                <a:latin typeface="Times New Roman" panose="02020603050405020304" pitchFamily="18" charset="0"/>
                <a:ea typeface="Batang" panose="02030600000101010101" pitchFamily="18" charset="-127"/>
              </a:rPr>
              <a:t> </a:t>
            </a:r>
            <a:r>
              <a:rPr lang="en-US" b="1" dirty="0">
                <a:effectLst>
                  <a:outerShdw blurRad="38100" dist="38100" dir="2700000" algn="tl">
                    <a:srgbClr val="000000">
                      <a:alpha val="43137"/>
                    </a:srgbClr>
                  </a:outerShdw>
                </a:effectLst>
                <a:latin typeface="Times New Roman" panose="02020603050405020304" pitchFamily="18" charset="0"/>
                <a:ea typeface="Batang" panose="02030600000101010101" pitchFamily="18" charset="-127"/>
              </a:rPr>
              <a:t>In contrast to those who will perish, those who trust Christ for </a:t>
            </a:r>
          </a:p>
          <a:p>
            <a:pPr marL="0" marR="0" indent="0" algn="ctr" latinLnBrk="1">
              <a:lnSpc>
                <a:spcPct val="110000"/>
              </a:lnSpc>
              <a:spcBef>
                <a:spcPts val="0"/>
              </a:spcBef>
              <a:spcAft>
                <a:spcPts val="0"/>
              </a:spcAft>
              <a:buNone/>
            </a:pPr>
            <a:r>
              <a:rPr lang="en-US" b="1" dirty="0">
                <a:effectLst>
                  <a:outerShdw blurRad="38100" dist="38100" dir="2700000" algn="tl">
                    <a:srgbClr val="000000">
                      <a:alpha val="43137"/>
                    </a:srgbClr>
                  </a:outerShdw>
                </a:effectLst>
                <a:latin typeface="Times New Roman" panose="02020603050405020304" pitchFamily="18" charset="0"/>
                <a:ea typeface="Batang" panose="02030600000101010101" pitchFamily="18" charset="-127"/>
              </a:rPr>
              <a:t>           Eternal Deliverance will live in Eternity in Heaven</a:t>
            </a:r>
          </a:p>
          <a:p>
            <a:pPr marL="0" marR="0" indent="0" algn="ctr" latinLnBrk="1">
              <a:lnSpc>
                <a:spcPct val="110000"/>
              </a:lnSpc>
              <a:spcBef>
                <a:spcPts val="0"/>
              </a:spcBef>
              <a:spcAft>
                <a:spcPts val="0"/>
              </a:spcAft>
              <a:buNone/>
            </a:pPr>
            <a:r>
              <a:rPr lang="en-US" b="1" dirty="0">
                <a:effectLst>
                  <a:outerShdw blurRad="38100" dist="38100" dir="2700000" algn="tl">
                    <a:srgbClr val="000000">
                      <a:alpha val="43137"/>
                    </a:srgbClr>
                  </a:outerShdw>
                </a:effectLst>
                <a:latin typeface="Times New Roman" panose="02020603050405020304" pitchFamily="18" charset="0"/>
                <a:ea typeface="Batang" panose="02030600000101010101" pitchFamily="18" charset="-127"/>
              </a:rPr>
              <a:t> all tears and sorrow will be wiped away and gladness and joy and </a:t>
            </a:r>
          </a:p>
          <a:p>
            <a:pPr marL="0" marR="0" indent="0" algn="ctr" latinLnBrk="1">
              <a:lnSpc>
                <a:spcPct val="110000"/>
              </a:lnSpc>
              <a:spcBef>
                <a:spcPts val="0"/>
              </a:spcBef>
              <a:spcAft>
                <a:spcPts val="0"/>
              </a:spcAft>
              <a:buNone/>
            </a:pPr>
            <a:r>
              <a:rPr lang="en-US" b="1" dirty="0">
                <a:effectLst>
                  <a:outerShdw blurRad="38100" dist="38100" dir="2700000" algn="tl">
                    <a:srgbClr val="000000">
                      <a:alpha val="43137"/>
                    </a:srgbClr>
                  </a:outerShdw>
                </a:effectLst>
                <a:latin typeface="Times New Roman" panose="02020603050405020304" pitchFamily="18" charset="0"/>
                <a:ea typeface="Batang" panose="02030600000101010101" pitchFamily="18" charset="-127"/>
              </a:rPr>
              <a:t>praise of God will fill us with everlasting joy.</a:t>
            </a:r>
          </a:p>
          <a:p>
            <a:pPr marL="0" marR="0" indent="0" latinLnBrk="1">
              <a:lnSpc>
                <a:spcPct val="130000"/>
              </a:lnSpc>
              <a:spcBef>
                <a:spcPts val="0"/>
              </a:spcBef>
              <a:spcAft>
                <a:spcPts val="0"/>
              </a:spcAft>
              <a:buNone/>
            </a:pPr>
            <a:endParaRPr lang="en-US" sz="1800" dirty="0">
              <a:effectLst/>
              <a:latin typeface="Times New Roman" panose="02020603050405020304" pitchFamily="18" charset="0"/>
              <a:ea typeface="Batang" panose="02030600000101010101" pitchFamily="18" charset="-127"/>
            </a:endParaRPr>
          </a:p>
        </p:txBody>
      </p:sp>
    </p:spTree>
    <p:extLst>
      <p:ext uri="{BB962C8B-B14F-4D97-AF65-F5344CB8AC3E}">
        <p14:creationId xmlns:p14="http://schemas.microsoft.com/office/powerpoint/2010/main" val="3893366811"/>
      </p:ext>
    </p:extLst>
  </p:cSld>
  <p:clrMapOvr>
    <a:masterClrMapping/>
  </p:clrMapOvr>
  <mc:AlternateContent xmlns:mc="http://schemas.openxmlformats.org/markup-compatibility/2006" xmlns:p14="http://schemas.microsoft.com/office/powerpoint/2010/main">
    <mc:Choice Requires="p14">
      <p:transition spd="slow" p14:dur="3250">
        <p:wheel spokes="1"/>
      </p:transition>
    </mc:Choice>
    <mc:Fallback xmlns="">
      <p:transition spd="slow">
        <p:wheel spokes="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000"/>
                                  </p:stCondLst>
                                  <p:childTnLst>
                                    <p:set>
                                      <p:cBhvr>
                                        <p:cTn id="6" dur="1" fill="hold">
                                          <p:stCondLst>
                                            <p:cond delay="0"/>
                                          </p:stCondLst>
                                        </p:cTn>
                                        <p:tgtEl>
                                          <p:spTgt spid="3">
                                            <p:bg/>
                                          </p:spTgt>
                                        </p:tgtEl>
                                        <p:attrNameLst>
                                          <p:attrName>style.visibility</p:attrName>
                                        </p:attrNameLst>
                                      </p:cBhvr>
                                      <p:to>
                                        <p:strVal val="visible"/>
                                      </p:to>
                                    </p:set>
                                    <p:animEffect transition="in" filter="wheel(1)">
                                      <p:cBhvr>
                                        <p:cTn id="7" dur="2000"/>
                                        <p:tgtEl>
                                          <p:spTgt spid="3">
                                            <p:bg/>
                                          </p:spTgt>
                                        </p:tgtEl>
                                      </p:cBhvr>
                                    </p:animEffect>
                                  </p:childTnLst>
                                </p:cTn>
                              </p:par>
                              <p:par>
                                <p:cTn id="8" presetID="21" presetClass="entr" presetSubtype="1" fill="hold" grpId="0" nodeType="withEffect">
                                  <p:stCondLst>
                                    <p:cond delay="10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heel(1)">
                                      <p:cBhvr>
                                        <p:cTn id="10" dur="2000"/>
                                        <p:tgtEl>
                                          <p:spTgt spid="3">
                                            <p:txEl>
                                              <p:pRg st="0" end="0"/>
                                            </p:txEl>
                                          </p:spTgt>
                                        </p:tgtEl>
                                      </p:cBhvr>
                                    </p:animEffect>
                                  </p:childTnLst>
                                </p:cTn>
                              </p:par>
                            </p:childTnLst>
                          </p:cTn>
                        </p:par>
                        <p:par>
                          <p:cTn id="11" fill="hold">
                            <p:stCondLst>
                              <p:cond delay="3000"/>
                            </p:stCondLst>
                            <p:childTnLst>
                              <p:par>
                                <p:cTn id="12" presetID="21" presetClass="entr" presetSubtype="1"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heel(1)">
                                      <p:cBhvr>
                                        <p:cTn id="14" dur="2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heel(1)">
                                      <p:cBhvr>
                                        <p:cTn id="19" dur="2000"/>
                                        <p:tgtEl>
                                          <p:spTgt spid="3">
                                            <p:txEl>
                                              <p:pRg st="2" end="2"/>
                                            </p:txEl>
                                          </p:spTgt>
                                        </p:tgtEl>
                                      </p:cBhvr>
                                    </p:animEffect>
                                  </p:childTnLst>
                                </p:cTn>
                              </p:par>
                            </p:childTnLst>
                          </p:cTn>
                        </p:par>
                        <p:par>
                          <p:cTn id="20" fill="hold">
                            <p:stCondLst>
                              <p:cond delay="2000"/>
                            </p:stCondLst>
                            <p:childTnLst>
                              <p:par>
                                <p:cTn id="21" presetID="21" presetClass="entr" presetSubtype="1"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heel(1)">
                                      <p:cBhvr>
                                        <p:cTn id="23" dur="20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wheel(1)">
                                      <p:cBhvr>
                                        <p:cTn id="28" dur="2000"/>
                                        <p:tgtEl>
                                          <p:spTgt spid="3">
                                            <p:txEl>
                                              <p:pRg st="5" end="5"/>
                                            </p:txEl>
                                          </p:spTgt>
                                        </p:tgtEl>
                                      </p:cBhvr>
                                    </p:animEffect>
                                  </p:childTnLst>
                                </p:cTn>
                              </p:par>
                            </p:childTnLst>
                          </p:cTn>
                        </p:par>
                        <p:par>
                          <p:cTn id="29" fill="hold">
                            <p:stCondLst>
                              <p:cond delay="2000"/>
                            </p:stCondLst>
                            <p:childTnLst>
                              <p:par>
                                <p:cTn id="30" presetID="21" presetClass="entr" presetSubtype="1" fill="hold" grpId="0" nodeType="after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heel(1)">
                                      <p:cBhvr>
                                        <p:cTn id="32" dur="2000"/>
                                        <p:tgtEl>
                                          <p:spTgt spid="3">
                                            <p:txEl>
                                              <p:pRg st="6" end="6"/>
                                            </p:txEl>
                                          </p:spTgt>
                                        </p:tgtEl>
                                      </p:cBhvr>
                                    </p:animEffect>
                                  </p:childTnLst>
                                </p:cTn>
                              </p:par>
                            </p:childTnLst>
                          </p:cTn>
                        </p:par>
                        <p:par>
                          <p:cTn id="33" fill="hold">
                            <p:stCondLst>
                              <p:cond delay="4000"/>
                            </p:stCondLst>
                            <p:childTnLst>
                              <p:par>
                                <p:cTn id="34" presetID="21" presetClass="entr" presetSubtype="1" fill="hold" grpId="0" nodeType="after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wheel(1)">
                                      <p:cBhvr>
                                        <p:cTn id="36" dur="2000"/>
                                        <p:tgtEl>
                                          <p:spTgt spid="3">
                                            <p:txEl>
                                              <p:pRg st="7" end="7"/>
                                            </p:txEl>
                                          </p:spTgt>
                                        </p:tgtEl>
                                      </p:cBhvr>
                                    </p:animEffect>
                                  </p:childTnLst>
                                </p:cTn>
                              </p:par>
                            </p:childTnLst>
                          </p:cTn>
                        </p:par>
                        <p:par>
                          <p:cTn id="37" fill="hold">
                            <p:stCondLst>
                              <p:cond delay="6000"/>
                            </p:stCondLst>
                            <p:childTnLst>
                              <p:par>
                                <p:cTn id="38" presetID="21" presetClass="entr" presetSubtype="1" fill="hold" grpId="0" nodeType="after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wheel(1)">
                                      <p:cBhvr>
                                        <p:cTn id="40" dur="2000"/>
                                        <p:tgtEl>
                                          <p:spTgt spid="3">
                                            <p:txEl>
                                              <p:pRg st="8" end="8"/>
                                            </p:txEl>
                                          </p:spTgt>
                                        </p:tgtEl>
                                      </p:cBhvr>
                                    </p:animEffect>
                                  </p:childTnLst>
                                </p:cTn>
                              </p:par>
                            </p:childTnLst>
                          </p:cTn>
                        </p:par>
                        <p:par>
                          <p:cTn id="41" fill="hold">
                            <p:stCondLst>
                              <p:cond delay="8000"/>
                            </p:stCondLst>
                            <p:childTnLst>
                              <p:par>
                                <p:cTn id="42" presetID="21" presetClass="entr" presetSubtype="1" fill="hold" grpId="0" nodeType="after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wheel(1)">
                                      <p:cBhvr>
                                        <p:cTn id="44" dur="2000"/>
                                        <p:tgtEl>
                                          <p:spTgt spid="3">
                                            <p:txEl>
                                              <p:pRg st="9" end="9"/>
                                            </p:txEl>
                                          </p:spTgt>
                                        </p:tgtEl>
                                      </p:cBhvr>
                                    </p:animEffect>
                                  </p:childTnLst>
                                </p:cTn>
                              </p:par>
                            </p:childTnLst>
                          </p:cTn>
                        </p:par>
                        <p:par>
                          <p:cTn id="45" fill="hold">
                            <p:stCondLst>
                              <p:cond delay="10000"/>
                            </p:stCondLst>
                            <p:childTnLst>
                              <p:par>
                                <p:cTn id="46" presetID="21" presetClass="entr" presetSubtype="1" fill="hold" grpId="0" nodeType="afterEffect">
                                  <p:stCondLst>
                                    <p:cond delay="0"/>
                                  </p:stCondLst>
                                  <p:childTnLst>
                                    <p:set>
                                      <p:cBhvr>
                                        <p:cTn id="47" dur="1" fill="hold">
                                          <p:stCondLst>
                                            <p:cond delay="0"/>
                                          </p:stCondLst>
                                        </p:cTn>
                                        <p:tgtEl>
                                          <p:spTgt spid="3">
                                            <p:txEl>
                                              <p:pRg st="10" end="10"/>
                                            </p:txEl>
                                          </p:spTgt>
                                        </p:tgtEl>
                                        <p:attrNameLst>
                                          <p:attrName>style.visibility</p:attrName>
                                        </p:attrNameLst>
                                      </p:cBhvr>
                                      <p:to>
                                        <p:strVal val="visible"/>
                                      </p:to>
                                    </p:set>
                                    <p:animEffect transition="in" filter="wheel(1)">
                                      <p:cBhvr>
                                        <p:cTn id="48" dur="2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0D7637-71E5-4D5C-A5C7-618C2EABE8DE}"/>
              </a:ext>
            </a:extLst>
          </p:cNvPr>
          <p:cNvSpPr>
            <a:spLocks noGrp="1"/>
          </p:cNvSpPr>
          <p:nvPr>
            <p:ph idx="1"/>
          </p:nvPr>
        </p:nvSpPr>
        <p:spPr>
          <a:xfrm>
            <a:off x="285750" y="942975"/>
            <a:ext cx="11620500" cy="4554312"/>
          </a:xfrm>
          <a:solidFill>
            <a:schemeClr val="bg1">
              <a:alpha val="90000"/>
            </a:schemeClr>
          </a:solidFill>
          <a:effectLst>
            <a:softEdge rad="38100"/>
          </a:effectLst>
        </p:spPr>
        <p:txBody>
          <a:bodyPr>
            <a:normAutofit/>
          </a:bodyPr>
          <a:lstStyle/>
          <a:p>
            <a:pPr marL="0" marR="0" indent="0" algn="ctr" latinLnBrk="1">
              <a:lnSpc>
                <a:spcPct val="100000"/>
              </a:lnSpc>
              <a:spcBef>
                <a:spcPts val="0"/>
              </a:spcBef>
              <a:spcAft>
                <a:spcPts val="0"/>
              </a:spcAft>
              <a:buNone/>
            </a:pPr>
            <a:r>
              <a:rPr lang="en-US" sz="3200" b="1" dirty="0">
                <a:effectLst>
                  <a:outerShdw blurRad="38100" dist="38100" dir="2700000" algn="tl">
                    <a:srgbClr val="000000">
                      <a:alpha val="43137"/>
                    </a:srgbClr>
                  </a:outerShdw>
                </a:effectLst>
                <a:latin typeface="Arial Rounded MT Bold" panose="020F0704030504030204" pitchFamily="34" charset="0"/>
                <a:ea typeface="Batang" panose="02030600000101010101" pitchFamily="18" charset="-127"/>
              </a:rPr>
              <a:t>Have</a:t>
            </a:r>
            <a:endParaRPr lang="en-US" b="1" dirty="0">
              <a:effectLst>
                <a:outerShdw blurRad="38100" dist="38100" dir="2700000" algn="tl">
                  <a:srgbClr val="000000">
                    <a:alpha val="43137"/>
                  </a:srgbClr>
                </a:outerShdw>
              </a:effectLst>
              <a:latin typeface="Arial Rounded MT Bold" panose="020F0704030504030204" pitchFamily="34" charset="0"/>
              <a:ea typeface="Batang" panose="02030600000101010101" pitchFamily="18" charset="-127"/>
            </a:endParaRPr>
          </a:p>
          <a:p>
            <a:pPr marL="0" marR="0" indent="0" algn="ctr" latinLnBrk="1">
              <a:lnSpc>
                <a:spcPct val="100000"/>
              </a:lnSpc>
              <a:spcBef>
                <a:spcPts val="0"/>
              </a:spcBef>
              <a:spcAft>
                <a:spcPts val="0"/>
              </a:spcAft>
              <a:buNone/>
            </a:pPr>
            <a:r>
              <a:rPr lang="en-US" b="1" i="1" dirty="0">
                <a:effectLst>
                  <a:outerShdw blurRad="38100" dist="38100" dir="2700000" algn="tl">
                    <a:srgbClr val="000000">
                      <a:alpha val="43137"/>
                    </a:srgbClr>
                  </a:outerShdw>
                </a:effectLst>
                <a:latin typeface="Arial Rounded MT Bold" panose="020F0704030504030204" pitchFamily="34" charset="0"/>
                <a:ea typeface="Batang" panose="02030600000101010101" pitchFamily="18" charset="-127"/>
              </a:rPr>
              <a:t>“Greatest Certainty”</a:t>
            </a:r>
          </a:p>
          <a:p>
            <a:pPr marL="0" marR="0" indent="0" latinLnBrk="1">
              <a:lnSpc>
                <a:spcPct val="100000"/>
              </a:lnSpc>
              <a:spcBef>
                <a:spcPts val="0"/>
              </a:spcBef>
              <a:spcAft>
                <a:spcPts val="0"/>
              </a:spcAft>
              <a:buNone/>
            </a:pPr>
            <a:r>
              <a:rPr lang="en-US" sz="1800" dirty="0">
                <a:effectLst>
                  <a:outerShdw blurRad="38100" dist="38100" dir="2700000" algn="tl">
                    <a:srgbClr val="000000">
                      <a:alpha val="43137"/>
                    </a:srgbClr>
                  </a:outerShdw>
                </a:effectLst>
                <a:latin typeface="Times New Roman" panose="02020603050405020304" pitchFamily="18" charset="0"/>
                <a:ea typeface="Batang" panose="02030600000101010101" pitchFamily="18" charset="-127"/>
              </a:rPr>
              <a:t> </a:t>
            </a:r>
            <a:r>
              <a:rPr lang="en-US" b="1" dirty="0">
                <a:effectLst>
                  <a:outerShdw blurRad="38100" dist="38100" dir="2700000" algn="tl">
                    <a:srgbClr val="000000">
                      <a:alpha val="43137"/>
                    </a:srgbClr>
                  </a:outerShdw>
                </a:effectLst>
                <a:latin typeface="Times New Roman" panose="02020603050405020304" pitchFamily="18" charset="0"/>
                <a:ea typeface="Batang" panose="02030600000101010101" pitchFamily="18" charset="-127"/>
              </a:rPr>
              <a:t>You can be sure that whoever has the Son has eternal life…</a:t>
            </a:r>
          </a:p>
          <a:p>
            <a:pPr marL="0" marR="0" indent="0" latinLnBrk="1">
              <a:lnSpc>
                <a:spcPct val="100000"/>
              </a:lnSpc>
              <a:spcBef>
                <a:spcPts val="0"/>
              </a:spcBef>
              <a:spcAft>
                <a:spcPts val="0"/>
              </a:spcAft>
              <a:buNone/>
            </a:pPr>
            <a:r>
              <a:rPr lang="en-US" b="1" dirty="0">
                <a:effectLst>
                  <a:outerShdw blurRad="38100" dist="38100" dir="2700000" algn="tl">
                    <a:srgbClr val="000000">
                      <a:alpha val="43137"/>
                    </a:srgbClr>
                  </a:outerShdw>
                </a:effectLst>
                <a:latin typeface="Times New Roman" panose="02020603050405020304" pitchFamily="18" charset="0"/>
                <a:ea typeface="Batang" panose="02030600000101010101" pitchFamily="18" charset="-127"/>
              </a:rPr>
              <a:t>        …you will never have to fear evil because He is with you…</a:t>
            </a:r>
          </a:p>
          <a:p>
            <a:pPr marL="0" marR="0" indent="0" latinLnBrk="1">
              <a:lnSpc>
                <a:spcPct val="100000"/>
              </a:lnSpc>
              <a:spcBef>
                <a:spcPts val="0"/>
              </a:spcBef>
              <a:spcAft>
                <a:spcPts val="0"/>
              </a:spcAft>
              <a:buNone/>
            </a:pPr>
            <a:r>
              <a:rPr lang="en-US" b="1" dirty="0">
                <a:effectLst>
                  <a:outerShdw blurRad="38100" dist="38100" dir="2700000" algn="tl">
                    <a:srgbClr val="000000">
                      <a:alpha val="43137"/>
                    </a:srgbClr>
                  </a:outerShdw>
                </a:effectLst>
                <a:latin typeface="Times New Roman" panose="02020603050405020304" pitchFamily="18" charset="0"/>
                <a:ea typeface="Batang" panose="02030600000101010101" pitchFamily="18" charset="-127"/>
              </a:rPr>
              <a:t>                ….comforting, protecting and guiding you all the way to heaven.</a:t>
            </a:r>
          </a:p>
          <a:p>
            <a:pPr marL="0" marR="0" latinLnBrk="1">
              <a:lnSpc>
                <a:spcPct val="100000"/>
              </a:lnSpc>
              <a:spcBef>
                <a:spcPts val="0"/>
              </a:spcBef>
              <a:spcAft>
                <a:spcPts val="0"/>
              </a:spcAft>
            </a:pPr>
            <a:endParaRPr lang="en-US" sz="1800" b="1" dirty="0">
              <a:effectLst>
                <a:outerShdw blurRad="38100" dist="38100" dir="2700000" algn="tl">
                  <a:srgbClr val="000000">
                    <a:alpha val="43137"/>
                  </a:srgbClr>
                </a:outerShdw>
              </a:effectLst>
              <a:latin typeface="Times New Roman" panose="02020603050405020304" pitchFamily="18" charset="0"/>
              <a:ea typeface="Batang" panose="02030600000101010101" pitchFamily="18" charset="-127"/>
            </a:endParaRPr>
          </a:p>
          <a:p>
            <a:pPr marL="0" marR="0" indent="0" algn="ctr" latinLnBrk="1">
              <a:lnSpc>
                <a:spcPct val="100000"/>
              </a:lnSpc>
              <a:spcBef>
                <a:spcPts val="0"/>
              </a:spcBef>
              <a:spcAft>
                <a:spcPts val="0"/>
              </a:spcAft>
              <a:buNone/>
            </a:pPr>
            <a:r>
              <a:rPr lang="en-US" sz="3200" b="1" dirty="0">
                <a:effectLst>
                  <a:outerShdw blurRad="38100" dist="38100" dir="2700000" algn="tl">
                    <a:srgbClr val="000000">
                      <a:alpha val="43137"/>
                    </a:srgbClr>
                  </a:outerShdw>
                </a:effectLst>
                <a:latin typeface="Arial Rounded MT Bold" panose="020F0704030504030204" pitchFamily="34" charset="0"/>
                <a:ea typeface="Batang" panose="02030600000101010101" pitchFamily="18" charset="-127"/>
              </a:rPr>
              <a:t>Eternal Life</a:t>
            </a:r>
          </a:p>
          <a:p>
            <a:pPr marL="0" marR="0" indent="0" algn="ctr" latinLnBrk="1">
              <a:lnSpc>
                <a:spcPct val="100000"/>
              </a:lnSpc>
              <a:spcBef>
                <a:spcPts val="0"/>
              </a:spcBef>
              <a:spcAft>
                <a:spcPts val="0"/>
              </a:spcAft>
              <a:buNone/>
            </a:pPr>
            <a:r>
              <a:rPr lang="en-US" b="1" i="1" dirty="0">
                <a:effectLst>
                  <a:outerShdw blurRad="38100" dist="38100" dir="2700000" algn="tl">
                    <a:srgbClr val="000000">
                      <a:alpha val="43137"/>
                    </a:srgbClr>
                  </a:outerShdw>
                </a:effectLst>
                <a:latin typeface="Arial Rounded MT Bold" panose="020F0704030504030204" pitchFamily="34" charset="0"/>
                <a:ea typeface="Batang" panose="02030600000101010101" pitchFamily="18" charset="-127"/>
              </a:rPr>
              <a:t>“Greatest Possession”</a:t>
            </a:r>
          </a:p>
          <a:p>
            <a:pPr marL="0" marR="0" indent="0" algn="ctr" latinLnBrk="1">
              <a:lnSpc>
                <a:spcPct val="100000"/>
              </a:lnSpc>
              <a:spcBef>
                <a:spcPts val="0"/>
              </a:spcBef>
              <a:spcAft>
                <a:spcPts val="0"/>
              </a:spcAft>
              <a:buNone/>
            </a:pPr>
            <a:r>
              <a:rPr lang="en-US" sz="1800" dirty="0">
                <a:effectLst>
                  <a:outerShdw blurRad="38100" dist="38100" dir="2700000" algn="tl">
                    <a:srgbClr val="000000">
                      <a:alpha val="43137"/>
                    </a:srgbClr>
                  </a:outerShdw>
                </a:effectLst>
                <a:latin typeface="Times New Roman" panose="02020603050405020304" pitchFamily="18" charset="0"/>
                <a:ea typeface="Batang" panose="02030600000101010101" pitchFamily="18" charset="-127"/>
              </a:rPr>
              <a:t> </a:t>
            </a:r>
            <a:r>
              <a:rPr lang="en-US" b="1" dirty="0">
                <a:effectLst>
                  <a:outerShdw blurRad="38100" dist="38100" dir="2700000" algn="tl">
                    <a:srgbClr val="000000">
                      <a:alpha val="43137"/>
                    </a:srgbClr>
                  </a:outerShdw>
                </a:effectLst>
                <a:latin typeface="Times New Roman" panose="02020603050405020304" pitchFamily="18" charset="0"/>
                <a:ea typeface="Batang" panose="02030600000101010101" pitchFamily="18" charset="-127"/>
              </a:rPr>
              <a:t>What a joy to know that the Savior lets you start your eternal life…</a:t>
            </a:r>
          </a:p>
          <a:p>
            <a:pPr marL="0" marR="0" indent="0" algn="ctr" latinLnBrk="1">
              <a:lnSpc>
                <a:spcPct val="100000"/>
              </a:lnSpc>
              <a:spcBef>
                <a:spcPts val="0"/>
              </a:spcBef>
              <a:spcAft>
                <a:spcPts val="0"/>
              </a:spcAft>
              <a:buNone/>
            </a:pPr>
            <a:r>
              <a:rPr lang="en-US" b="1" dirty="0">
                <a:effectLst>
                  <a:outerShdw blurRad="38100" dist="38100" dir="2700000" algn="tl">
                    <a:srgbClr val="000000">
                      <a:alpha val="43137"/>
                    </a:srgbClr>
                  </a:outerShdw>
                </a:effectLst>
                <a:latin typeface="Times New Roman" panose="02020603050405020304" pitchFamily="18" charset="0"/>
                <a:ea typeface="Batang" panose="02030600000101010101" pitchFamily="18" charset="-127"/>
              </a:rPr>
              <a:t>     …at the moment you accept Christ as Savior </a:t>
            </a:r>
          </a:p>
        </p:txBody>
      </p:sp>
    </p:spTree>
    <p:extLst>
      <p:ext uri="{BB962C8B-B14F-4D97-AF65-F5344CB8AC3E}">
        <p14:creationId xmlns:p14="http://schemas.microsoft.com/office/powerpoint/2010/main" val="1853544454"/>
      </p:ext>
    </p:extLst>
  </p:cSld>
  <p:clrMapOvr>
    <a:masterClrMapping/>
  </p:clrMapOvr>
  <mc:AlternateContent xmlns:mc="http://schemas.openxmlformats.org/markup-compatibility/2006" xmlns:p14="http://schemas.microsoft.com/office/powerpoint/2010/main">
    <mc:Choice Requires="p14">
      <p:transition spd="slow" p14:dur="375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100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500" fill="hold"/>
                                        <p:tgtEl>
                                          <p:spTgt spid="3">
                                            <p:bg/>
                                          </p:spTgt>
                                        </p:tgtEl>
                                        <p:attrNameLst>
                                          <p:attrName>ppt_w</p:attrName>
                                        </p:attrNameLst>
                                      </p:cBhvr>
                                      <p:tavLst>
                                        <p:tav tm="0">
                                          <p:val>
                                            <p:fltVal val="0"/>
                                          </p:val>
                                        </p:tav>
                                        <p:tav tm="100000">
                                          <p:val>
                                            <p:strVal val="#ppt_w"/>
                                          </p:val>
                                        </p:tav>
                                      </p:tavLst>
                                    </p:anim>
                                    <p:anim calcmode="lin" valueType="num">
                                      <p:cBhvr>
                                        <p:cTn id="8" dur="500" fill="hold"/>
                                        <p:tgtEl>
                                          <p:spTgt spid="3">
                                            <p:bg/>
                                          </p:spTgt>
                                        </p:tgtEl>
                                        <p:attrNameLst>
                                          <p:attrName>ppt_h</p:attrName>
                                        </p:attrNameLst>
                                      </p:cBhvr>
                                      <p:tavLst>
                                        <p:tav tm="0">
                                          <p:val>
                                            <p:fltVal val="0"/>
                                          </p:val>
                                        </p:tav>
                                        <p:tav tm="100000">
                                          <p:val>
                                            <p:strVal val="#ppt_h"/>
                                          </p:val>
                                        </p:tav>
                                      </p:tavLst>
                                    </p:anim>
                                    <p:animEffect transition="in" filter="fade">
                                      <p:cBhvr>
                                        <p:cTn id="9" dur="500"/>
                                        <p:tgtEl>
                                          <p:spTgt spid="3">
                                            <p:bg/>
                                          </p:spTgt>
                                        </p:tgtEl>
                                      </p:cBhvr>
                                    </p:animEffect>
                                    <p:anim calcmode="lin" valueType="num">
                                      <p:cBhvr>
                                        <p:cTn id="10" dur="500" fill="hold"/>
                                        <p:tgtEl>
                                          <p:spTgt spid="3">
                                            <p:bg/>
                                          </p:spTgt>
                                        </p:tgtEl>
                                        <p:attrNameLst>
                                          <p:attrName>ppt_x</p:attrName>
                                        </p:attrNameLst>
                                      </p:cBhvr>
                                      <p:tavLst>
                                        <p:tav tm="0">
                                          <p:val>
                                            <p:fltVal val="0.5"/>
                                          </p:val>
                                        </p:tav>
                                        <p:tav tm="100000">
                                          <p:val>
                                            <p:strVal val="#ppt_x"/>
                                          </p:val>
                                        </p:tav>
                                      </p:tavLst>
                                    </p:anim>
                                    <p:anim calcmode="lin" valueType="num">
                                      <p:cBhvr>
                                        <p:cTn id="11" dur="500" fill="hold"/>
                                        <p:tgtEl>
                                          <p:spTgt spid="3">
                                            <p:bg/>
                                          </p:spTgt>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100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anim calcmode="lin" valueType="num">
                                      <p:cBhvr>
                                        <p:cTn id="17" dur="500" fill="hold"/>
                                        <p:tgtEl>
                                          <p:spTgt spid="3">
                                            <p:txEl>
                                              <p:pRg st="0" end="0"/>
                                            </p:txEl>
                                          </p:spTgt>
                                        </p:tgtEl>
                                        <p:attrNameLst>
                                          <p:attrName>ppt_x</p:attrName>
                                        </p:attrNameLst>
                                      </p:cBhvr>
                                      <p:tavLst>
                                        <p:tav tm="0">
                                          <p:val>
                                            <p:fltVal val="0.5"/>
                                          </p:val>
                                        </p:tav>
                                        <p:tav tm="100000">
                                          <p:val>
                                            <p:strVal val="#ppt_x"/>
                                          </p:val>
                                        </p:tav>
                                      </p:tavLst>
                                    </p:anim>
                                    <p:anim calcmode="lin" valueType="num">
                                      <p:cBhvr>
                                        <p:cTn id="18" dur="500" fill="hold"/>
                                        <p:tgtEl>
                                          <p:spTgt spid="3">
                                            <p:txEl>
                                              <p:pRg st="0" end="0"/>
                                            </p:txEl>
                                          </p:spTgt>
                                        </p:tgtEl>
                                        <p:attrNameLst>
                                          <p:attrName>ppt_y</p:attrName>
                                        </p:attrNameLst>
                                      </p:cBhvr>
                                      <p:tavLst>
                                        <p:tav tm="0">
                                          <p:val>
                                            <p:fltVal val="0.5"/>
                                          </p:val>
                                        </p:tav>
                                        <p:tav tm="100000">
                                          <p:val>
                                            <p:strVal val="#ppt_y"/>
                                          </p:val>
                                        </p:tav>
                                      </p:tavLst>
                                    </p:anim>
                                  </p:childTnLst>
                                </p:cTn>
                              </p:par>
                            </p:childTnLst>
                          </p:cTn>
                        </p:par>
                        <p:par>
                          <p:cTn id="19" fill="hold">
                            <p:stCondLst>
                              <p:cond delay="1500"/>
                            </p:stCondLst>
                            <p:childTnLst>
                              <p:par>
                                <p:cTn id="20" presetID="53" presetClass="entr" presetSubtype="528" fill="hold" grpId="0"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p:cTn id="2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3">
                                            <p:txEl>
                                              <p:pRg st="1" end="1"/>
                                            </p:txEl>
                                          </p:spTgt>
                                        </p:tgtEl>
                                      </p:cBhvr>
                                    </p:animEffect>
                                    <p:anim calcmode="lin" valueType="num">
                                      <p:cBhvr>
                                        <p:cTn id="25" dur="500" fill="hold"/>
                                        <p:tgtEl>
                                          <p:spTgt spid="3">
                                            <p:txEl>
                                              <p:pRg st="1" end="1"/>
                                            </p:txEl>
                                          </p:spTgt>
                                        </p:tgtEl>
                                        <p:attrNameLst>
                                          <p:attrName>ppt_x</p:attrName>
                                        </p:attrNameLst>
                                      </p:cBhvr>
                                      <p:tavLst>
                                        <p:tav tm="0">
                                          <p:val>
                                            <p:fltVal val="0.5"/>
                                          </p:val>
                                        </p:tav>
                                        <p:tav tm="100000">
                                          <p:val>
                                            <p:strVal val="#ppt_x"/>
                                          </p:val>
                                        </p:tav>
                                      </p:tavLst>
                                    </p:anim>
                                    <p:anim calcmode="lin" valueType="num">
                                      <p:cBhvr>
                                        <p:cTn id="26" dur="500" fill="hold"/>
                                        <p:tgtEl>
                                          <p:spTgt spid="3">
                                            <p:txEl>
                                              <p:pRg st="1" end="1"/>
                                            </p:txEl>
                                          </p:spTgt>
                                        </p:tgtEl>
                                        <p:attrNameLst>
                                          <p:attrName>ppt_y</p:attrName>
                                        </p:attrNameLst>
                                      </p:cBhvr>
                                      <p:tavLst>
                                        <p:tav tm="0">
                                          <p:val>
                                            <p:fltVal val="0.5"/>
                                          </p:val>
                                        </p:tav>
                                        <p:tav tm="100000">
                                          <p:val>
                                            <p:strVal val="#ppt_y"/>
                                          </p:val>
                                        </p:tav>
                                      </p:tavLst>
                                    </p:anim>
                                  </p:childTnLst>
                                </p:cTn>
                              </p:par>
                            </p:childTnLst>
                          </p:cTn>
                        </p:par>
                        <p:par>
                          <p:cTn id="27" fill="hold">
                            <p:stCondLst>
                              <p:cond delay="2000"/>
                            </p:stCondLst>
                            <p:childTnLst>
                              <p:par>
                                <p:cTn id="28" presetID="53" presetClass="entr" presetSubtype="528" fill="hold" grpId="0"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p:cTn id="30"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1"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2" dur="500"/>
                                        <p:tgtEl>
                                          <p:spTgt spid="3">
                                            <p:txEl>
                                              <p:pRg st="2" end="2"/>
                                            </p:txEl>
                                          </p:spTgt>
                                        </p:tgtEl>
                                      </p:cBhvr>
                                    </p:animEffect>
                                    <p:anim calcmode="lin" valueType="num">
                                      <p:cBhvr>
                                        <p:cTn id="33" dur="500" fill="hold"/>
                                        <p:tgtEl>
                                          <p:spTgt spid="3">
                                            <p:txEl>
                                              <p:pRg st="2" end="2"/>
                                            </p:txEl>
                                          </p:spTgt>
                                        </p:tgtEl>
                                        <p:attrNameLst>
                                          <p:attrName>ppt_x</p:attrName>
                                        </p:attrNameLst>
                                      </p:cBhvr>
                                      <p:tavLst>
                                        <p:tav tm="0">
                                          <p:val>
                                            <p:fltVal val="0.5"/>
                                          </p:val>
                                        </p:tav>
                                        <p:tav tm="100000">
                                          <p:val>
                                            <p:strVal val="#ppt_x"/>
                                          </p:val>
                                        </p:tav>
                                      </p:tavLst>
                                    </p:anim>
                                    <p:anim calcmode="lin" valueType="num">
                                      <p:cBhvr>
                                        <p:cTn id="34" dur="500" fill="hold"/>
                                        <p:tgtEl>
                                          <p:spTgt spid="3">
                                            <p:txEl>
                                              <p:pRg st="2" end="2"/>
                                            </p:txEl>
                                          </p:spTgt>
                                        </p:tgtEl>
                                        <p:attrNameLst>
                                          <p:attrName>ppt_y</p:attrName>
                                        </p:attrNameLst>
                                      </p:cBhvr>
                                      <p:tavLst>
                                        <p:tav tm="0">
                                          <p:val>
                                            <p:fltVal val="0.5"/>
                                          </p:val>
                                        </p:tav>
                                        <p:tav tm="100000">
                                          <p:val>
                                            <p:strVal val="#ppt_y"/>
                                          </p:val>
                                        </p:tav>
                                      </p:tavLst>
                                    </p:anim>
                                  </p:childTnLst>
                                </p:cTn>
                              </p:par>
                            </p:childTnLst>
                          </p:cTn>
                        </p:par>
                        <p:par>
                          <p:cTn id="35" fill="hold">
                            <p:stCondLst>
                              <p:cond delay="2500"/>
                            </p:stCondLst>
                            <p:childTnLst>
                              <p:par>
                                <p:cTn id="36" presetID="53" presetClass="entr" presetSubtype="528" fill="hold" grpId="0" nodeType="after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 calcmode="lin" valueType="num">
                                      <p:cBhvr>
                                        <p:cTn id="3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40" dur="500"/>
                                        <p:tgtEl>
                                          <p:spTgt spid="3">
                                            <p:txEl>
                                              <p:pRg st="3" end="3"/>
                                            </p:txEl>
                                          </p:spTgt>
                                        </p:tgtEl>
                                      </p:cBhvr>
                                    </p:animEffect>
                                    <p:anim calcmode="lin" valueType="num">
                                      <p:cBhvr>
                                        <p:cTn id="41" dur="500" fill="hold"/>
                                        <p:tgtEl>
                                          <p:spTgt spid="3">
                                            <p:txEl>
                                              <p:pRg st="3" end="3"/>
                                            </p:txEl>
                                          </p:spTgt>
                                        </p:tgtEl>
                                        <p:attrNameLst>
                                          <p:attrName>ppt_x</p:attrName>
                                        </p:attrNameLst>
                                      </p:cBhvr>
                                      <p:tavLst>
                                        <p:tav tm="0">
                                          <p:val>
                                            <p:fltVal val="0.5"/>
                                          </p:val>
                                        </p:tav>
                                        <p:tav tm="100000">
                                          <p:val>
                                            <p:strVal val="#ppt_x"/>
                                          </p:val>
                                        </p:tav>
                                      </p:tavLst>
                                    </p:anim>
                                    <p:anim calcmode="lin" valueType="num">
                                      <p:cBhvr>
                                        <p:cTn id="42" dur="500" fill="hold"/>
                                        <p:tgtEl>
                                          <p:spTgt spid="3">
                                            <p:txEl>
                                              <p:pRg st="3" end="3"/>
                                            </p:txEl>
                                          </p:spTgt>
                                        </p:tgtEl>
                                        <p:attrNameLst>
                                          <p:attrName>ppt_y</p:attrName>
                                        </p:attrNameLst>
                                      </p:cBhvr>
                                      <p:tavLst>
                                        <p:tav tm="0">
                                          <p:val>
                                            <p:fltVal val="0.5"/>
                                          </p:val>
                                        </p:tav>
                                        <p:tav tm="100000">
                                          <p:val>
                                            <p:strVal val="#ppt_y"/>
                                          </p:val>
                                        </p:tav>
                                      </p:tavLst>
                                    </p:anim>
                                  </p:childTnLst>
                                </p:cTn>
                              </p:par>
                            </p:childTnLst>
                          </p:cTn>
                        </p:par>
                        <p:par>
                          <p:cTn id="43" fill="hold">
                            <p:stCondLst>
                              <p:cond delay="3000"/>
                            </p:stCondLst>
                            <p:childTnLst>
                              <p:par>
                                <p:cTn id="44" presetID="53" presetClass="entr" presetSubtype="528" fill="hold" grpId="0" nodeType="afterEffect">
                                  <p:stCondLst>
                                    <p:cond delay="0"/>
                                  </p:stCondLst>
                                  <p:childTnLst>
                                    <p:set>
                                      <p:cBhvr>
                                        <p:cTn id="45" dur="1" fill="hold">
                                          <p:stCondLst>
                                            <p:cond delay="0"/>
                                          </p:stCondLst>
                                        </p:cTn>
                                        <p:tgtEl>
                                          <p:spTgt spid="3">
                                            <p:txEl>
                                              <p:pRg st="4" end="4"/>
                                            </p:txEl>
                                          </p:spTgt>
                                        </p:tgtEl>
                                        <p:attrNameLst>
                                          <p:attrName>style.visibility</p:attrName>
                                        </p:attrNameLst>
                                      </p:cBhvr>
                                      <p:to>
                                        <p:strVal val="visible"/>
                                      </p:to>
                                    </p:set>
                                    <p:anim calcmode="lin" valueType="num">
                                      <p:cBhvr>
                                        <p:cTn id="46"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7"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8" dur="500"/>
                                        <p:tgtEl>
                                          <p:spTgt spid="3">
                                            <p:txEl>
                                              <p:pRg st="4" end="4"/>
                                            </p:txEl>
                                          </p:spTgt>
                                        </p:tgtEl>
                                      </p:cBhvr>
                                    </p:animEffect>
                                    <p:anim calcmode="lin" valueType="num">
                                      <p:cBhvr>
                                        <p:cTn id="49" dur="500" fill="hold"/>
                                        <p:tgtEl>
                                          <p:spTgt spid="3">
                                            <p:txEl>
                                              <p:pRg st="4" end="4"/>
                                            </p:txEl>
                                          </p:spTgt>
                                        </p:tgtEl>
                                        <p:attrNameLst>
                                          <p:attrName>ppt_x</p:attrName>
                                        </p:attrNameLst>
                                      </p:cBhvr>
                                      <p:tavLst>
                                        <p:tav tm="0">
                                          <p:val>
                                            <p:fltVal val="0.5"/>
                                          </p:val>
                                        </p:tav>
                                        <p:tav tm="100000">
                                          <p:val>
                                            <p:strVal val="#ppt_x"/>
                                          </p:val>
                                        </p:tav>
                                      </p:tavLst>
                                    </p:anim>
                                    <p:anim calcmode="lin" valueType="num">
                                      <p:cBhvr>
                                        <p:cTn id="50" dur="500" fill="hold"/>
                                        <p:tgtEl>
                                          <p:spTgt spid="3">
                                            <p:txEl>
                                              <p:pRg st="4" end="4"/>
                                            </p:txEl>
                                          </p:spTgt>
                                        </p:tgtEl>
                                        <p:attrNameLst>
                                          <p:attrName>ppt_y</p:attrName>
                                        </p:attrNameLst>
                                      </p:cBhvr>
                                      <p:tavLst>
                                        <p:tav tm="0">
                                          <p:val>
                                            <p:fltVal val="0.5"/>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528"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 calcmode="lin" valueType="num">
                                      <p:cBhvr>
                                        <p:cTn id="55"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6"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7" dur="500"/>
                                        <p:tgtEl>
                                          <p:spTgt spid="3">
                                            <p:txEl>
                                              <p:pRg st="6" end="6"/>
                                            </p:txEl>
                                          </p:spTgt>
                                        </p:tgtEl>
                                      </p:cBhvr>
                                    </p:animEffect>
                                    <p:anim calcmode="lin" valueType="num">
                                      <p:cBhvr>
                                        <p:cTn id="58" dur="500" fill="hold"/>
                                        <p:tgtEl>
                                          <p:spTgt spid="3">
                                            <p:txEl>
                                              <p:pRg st="6" end="6"/>
                                            </p:txEl>
                                          </p:spTgt>
                                        </p:tgtEl>
                                        <p:attrNameLst>
                                          <p:attrName>ppt_x</p:attrName>
                                        </p:attrNameLst>
                                      </p:cBhvr>
                                      <p:tavLst>
                                        <p:tav tm="0">
                                          <p:val>
                                            <p:fltVal val="0.5"/>
                                          </p:val>
                                        </p:tav>
                                        <p:tav tm="100000">
                                          <p:val>
                                            <p:strVal val="#ppt_x"/>
                                          </p:val>
                                        </p:tav>
                                      </p:tavLst>
                                    </p:anim>
                                    <p:anim calcmode="lin" valueType="num">
                                      <p:cBhvr>
                                        <p:cTn id="59" dur="500" fill="hold"/>
                                        <p:tgtEl>
                                          <p:spTgt spid="3">
                                            <p:txEl>
                                              <p:pRg st="6" end="6"/>
                                            </p:txEl>
                                          </p:spTgt>
                                        </p:tgtEl>
                                        <p:attrNameLst>
                                          <p:attrName>ppt_y</p:attrName>
                                        </p:attrNameLst>
                                      </p:cBhvr>
                                      <p:tavLst>
                                        <p:tav tm="0">
                                          <p:val>
                                            <p:fltVal val="0.5"/>
                                          </p:val>
                                        </p:tav>
                                        <p:tav tm="100000">
                                          <p:val>
                                            <p:strVal val="#ppt_y"/>
                                          </p:val>
                                        </p:tav>
                                      </p:tavLst>
                                    </p:anim>
                                  </p:childTnLst>
                                </p:cTn>
                              </p:par>
                            </p:childTnLst>
                          </p:cTn>
                        </p:par>
                        <p:par>
                          <p:cTn id="60" fill="hold">
                            <p:stCondLst>
                              <p:cond delay="500"/>
                            </p:stCondLst>
                            <p:childTnLst>
                              <p:par>
                                <p:cTn id="61" presetID="53" presetClass="entr" presetSubtype="528" fill="hold" grpId="0" nodeType="after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 calcmode="lin" valueType="num">
                                      <p:cBhvr>
                                        <p:cTn id="63"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4"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65" dur="500"/>
                                        <p:tgtEl>
                                          <p:spTgt spid="3">
                                            <p:txEl>
                                              <p:pRg st="7" end="7"/>
                                            </p:txEl>
                                          </p:spTgt>
                                        </p:tgtEl>
                                      </p:cBhvr>
                                    </p:animEffect>
                                    <p:anim calcmode="lin" valueType="num">
                                      <p:cBhvr>
                                        <p:cTn id="66" dur="500" fill="hold"/>
                                        <p:tgtEl>
                                          <p:spTgt spid="3">
                                            <p:txEl>
                                              <p:pRg st="7" end="7"/>
                                            </p:txEl>
                                          </p:spTgt>
                                        </p:tgtEl>
                                        <p:attrNameLst>
                                          <p:attrName>ppt_x</p:attrName>
                                        </p:attrNameLst>
                                      </p:cBhvr>
                                      <p:tavLst>
                                        <p:tav tm="0">
                                          <p:val>
                                            <p:fltVal val="0.5"/>
                                          </p:val>
                                        </p:tav>
                                        <p:tav tm="100000">
                                          <p:val>
                                            <p:strVal val="#ppt_x"/>
                                          </p:val>
                                        </p:tav>
                                      </p:tavLst>
                                    </p:anim>
                                    <p:anim calcmode="lin" valueType="num">
                                      <p:cBhvr>
                                        <p:cTn id="67" dur="500" fill="hold"/>
                                        <p:tgtEl>
                                          <p:spTgt spid="3">
                                            <p:txEl>
                                              <p:pRg st="7" end="7"/>
                                            </p:txEl>
                                          </p:spTgt>
                                        </p:tgtEl>
                                        <p:attrNameLst>
                                          <p:attrName>ppt_y</p:attrName>
                                        </p:attrNameLst>
                                      </p:cBhvr>
                                      <p:tavLst>
                                        <p:tav tm="0">
                                          <p:val>
                                            <p:fltVal val="0.5"/>
                                          </p:val>
                                        </p:tav>
                                        <p:tav tm="100000">
                                          <p:val>
                                            <p:strVal val="#ppt_y"/>
                                          </p:val>
                                        </p:tav>
                                      </p:tavLst>
                                    </p:anim>
                                  </p:childTnLst>
                                </p:cTn>
                              </p:par>
                            </p:childTnLst>
                          </p:cTn>
                        </p:par>
                        <p:par>
                          <p:cTn id="68" fill="hold">
                            <p:stCondLst>
                              <p:cond delay="1000"/>
                            </p:stCondLst>
                            <p:childTnLst>
                              <p:par>
                                <p:cTn id="69" presetID="53" presetClass="entr" presetSubtype="528" fill="hold" grpId="0" nodeType="afterEffect">
                                  <p:stCondLst>
                                    <p:cond delay="0"/>
                                  </p:stCondLst>
                                  <p:childTnLst>
                                    <p:set>
                                      <p:cBhvr>
                                        <p:cTn id="70" dur="1" fill="hold">
                                          <p:stCondLst>
                                            <p:cond delay="0"/>
                                          </p:stCondLst>
                                        </p:cTn>
                                        <p:tgtEl>
                                          <p:spTgt spid="3">
                                            <p:txEl>
                                              <p:pRg st="8" end="8"/>
                                            </p:txEl>
                                          </p:spTgt>
                                        </p:tgtEl>
                                        <p:attrNameLst>
                                          <p:attrName>style.visibility</p:attrName>
                                        </p:attrNameLst>
                                      </p:cBhvr>
                                      <p:to>
                                        <p:strVal val="visible"/>
                                      </p:to>
                                    </p:set>
                                    <p:anim calcmode="lin" valueType="num">
                                      <p:cBhvr>
                                        <p:cTn id="71"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72"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73" dur="500"/>
                                        <p:tgtEl>
                                          <p:spTgt spid="3">
                                            <p:txEl>
                                              <p:pRg st="8" end="8"/>
                                            </p:txEl>
                                          </p:spTgt>
                                        </p:tgtEl>
                                      </p:cBhvr>
                                    </p:animEffect>
                                    <p:anim calcmode="lin" valueType="num">
                                      <p:cBhvr>
                                        <p:cTn id="74" dur="500" fill="hold"/>
                                        <p:tgtEl>
                                          <p:spTgt spid="3">
                                            <p:txEl>
                                              <p:pRg st="8" end="8"/>
                                            </p:txEl>
                                          </p:spTgt>
                                        </p:tgtEl>
                                        <p:attrNameLst>
                                          <p:attrName>ppt_x</p:attrName>
                                        </p:attrNameLst>
                                      </p:cBhvr>
                                      <p:tavLst>
                                        <p:tav tm="0">
                                          <p:val>
                                            <p:fltVal val="0.5"/>
                                          </p:val>
                                        </p:tav>
                                        <p:tav tm="100000">
                                          <p:val>
                                            <p:strVal val="#ppt_x"/>
                                          </p:val>
                                        </p:tav>
                                      </p:tavLst>
                                    </p:anim>
                                    <p:anim calcmode="lin" valueType="num">
                                      <p:cBhvr>
                                        <p:cTn id="75" dur="500" fill="hold"/>
                                        <p:tgtEl>
                                          <p:spTgt spid="3">
                                            <p:txEl>
                                              <p:pRg st="8" end="8"/>
                                            </p:txEl>
                                          </p:spTgt>
                                        </p:tgtEl>
                                        <p:attrNameLst>
                                          <p:attrName>ppt_y</p:attrName>
                                        </p:attrNameLst>
                                      </p:cBhvr>
                                      <p:tavLst>
                                        <p:tav tm="0">
                                          <p:val>
                                            <p:fltVal val="0.5"/>
                                          </p:val>
                                        </p:tav>
                                        <p:tav tm="100000">
                                          <p:val>
                                            <p:strVal val="#ppt_y"/>
                                          </p:val>
                                        </p:tav>
                                      </p:tavLst>
                                    </p:anim>
                                  </p:childTnLst>
                                </p:cTn>
                              </p:par>
                            </p:childTnLst>
                          </p:cTn>
                        </p:par>
                        <p:par>
                          <p:cTn id="76" fill="hold">
                            <p:stCondLst>
                              <p:cond delay="1500"/>
                            </p:stCondLst>
                            <p:childTnLst>
                              <p:par>
                                <p:cTn id="77" presetID="53" presetClass="entr" presetSubtype="528" fill="hold" grpId="0" nodeType="afterEffect">
                                  <p:stCondLst>
                                    <p:cond delay="0"/>
                                  </p:stCondLst>
                                  <p:childTnLst>
                                    <p:set>
                                      <p:cBhvr>
                                        <p:cTn id="78" dur="1" fill="hold">
                                          <p:stCondLst>
                                            <p:cond delay="0"/>
                                          </p:stCondLst>
                                        </p:cTn>
                                        <p:tgtEl>
                                          <p:spTgt spid="3">
                                            <p:txEl>
                                              <p:pRg st="9" end="9"/>
                                            </p:txEl>
                                          </p:spTgt>
                                        </p:tgtEl>
                                        <p:attrNameLst>
                                          <p:attrName>style.visibility</p:attrName>
                                        </p:attrNameLst>
                                      </p:cBhvr>
                                      <p:to>
                                        <p:strVal val="visible"/>
                                      </p:to>
                                    </p:set>
                                    <p:anim calcmode="lin" valueType="num">
                                      <p:cBhvr>
                                        <p:cTn id="79"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80"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81" dur="500"/>
                                        <p:tgtEl>
                                          <p:spTgt spid="3">
                                            <p:txEl>
                                              <p:pRg st="9" end="9"/>
                                            </p:txEl>
                                          </p:spTgt>
                                        </p:tgtEl>
                                      </p:cBhvr>
                                    </p:animEffect>
                                    <p:anim calcmode="lin" valueType="num">
                                      <p:cBhvr>
                                        <p:cTn id="82" dur="500" fill="hold"/>
                                        <p:tgtEl>
                                          <p:spTgt spid="3">
                                            <p:txEl>
                                              <p:pRg st="9" end="9"/>
                                            </p:txEl>
                                          </p:spTgt>
                                        </p:tgtEl>
                                        <p:attrNameLst>
                                          <p:attrName>ppt_x</p:attrName>
                                        </p:attrNameLst>
                                      </p:cBhvr>
                                      <p:tavLst>
                                        <p:tav tm="0">
                                          <p:val>
                                            <p:fltVal val="0.5"/>
                                          </p:val>
                                        </p:tav>
                                        <p:tav tm="100000">
                                          <p:val>
                                            <p:strVal val="#ppt_x"/>
                                          </p:val>
                                        </p:tav>
                                      </p:tavLst>
                                    </p:anim>
                                    <p:anim calcmode="lin" valueType="num">
                                      <p:cBhvr>
                                        <p:cTn id="83" dur="500" fill="hold"/>
                                        <p:tgtEl>
                                          <p:spTgt spid="3">
                                            <p:txEl>
                                              <p:pRg st="9" end="9"/>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B940437-26D4-4318-B3F8-E83A7D88D8F8}"/>
              </a:ext>
            </a:extLst>
          </p:cNvPr>
          <p:cNvSpPr>
            <a:spLocks noGrp="1"/>
          </p:cNvSpPr>
          <p:nvPr>
            <p:ph idx="1"/>
          </p:nvPr>
        </p:nvSpPr>
        <p:spPr>
          <a:xfrm>
            <a:off x="838200" y="863601"/>
            <a:ext cx="10515600" cy="4500880"/>
          </a:xfrm>
          <a:solidFill>
            <a:schemeClr val="bg1">
              <a:alpha val="80000"/>
            </a:schemeClr>
          </a:solidFill>
        </p:spPr>
        <p:txBody>
          <a:bodyPr>
            <a:normAutofit/>
          </a:bodyPr>
          <a:lstStyle/>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John 3:16-17 (AMP) </a:t>
            </a:r>
            <a:br>
              <a:rPr lang="en-US" dirty="0">
                <a:effectLst>
                  <a:outerShdw blurRad="38100" dist="38100" dir="2700000" algn="tl">
                    <a:srgbClr val="000000">
                      <a:alpha val="43137"/>
                    </a:srgbClr>
                  </a:outerShdw>
                </a:effectLst>
                <a:latin typeface="Arial Rounded MT Bold" panose="020F0704030504030204" pitchFamily="34" charset="0"/>
              </a:rPr>
            </a:br>
            <a:r>
              <a:rPr lang="en-US" baseline="30000" dirty="0">
                <a:effectLst>
                  <a:outerShdw blurRad="38100" dist="38100" dir="2700000" algn="tl">
                    <a:srgbClr val="000000">
                      <a:alpha val="43137"/>
                    </a:srgbClr>
                  </a:outerShdw>
                </a:effectLst>
                <a:latin typeface="Arial Rounded MT Bold" panose="020F0704030504030204" pitchFamily="34" charset="0"/>
              </a:rPr>
              <a:t>16 </a:t>
            </a:r>
            <a:r>
              <a:rPr lang="en-US" dirty="0">
                <a:effectLst>
                  <a:outerShdw blurRad="38100" dist="38100" dir="2700000" algn="tl">
                    <a:srgbClr val="000000">
                      <a:alpha val="43137"/>
                    </a:srgbClr>
                  </a:outerShdw>
                </a:effectLst>
                <a:latin typeface="Arial Rounded MT Bold" panose="020F0704030504030204" pitchFamily="34" charset="0"/>
              </a:rPr>
              <a:t> For God so greatly loved </a:t>
            </a:r>
            <a:r>
              <a:rPr lang="en-US" i="1" dirty="0">
                <a:effectLst>
                  <a:outerShdw blurRad="38100" dist="38100" dir="2700000" algn="tl">
                    <a:srgbClr val="000000">
                      <a:alpha val="43137"/>
                    </a:srgbClr>
                  </a:outerShdw>
                </a:effectLst>
                <a:latin typeface="Arial Rounded MT Bold" panose="020F0704030504030204" pitchFamily="34" charset="0"/>
              </a:rPr>
              <a:t>and</a:t>
            </a:r>
            <a:r>
              <a:rPr lang="en-US" dirty="0">
                <a:effectLst>
                  <a:outerShdw blurRad="38100" dist="38100" dir="2700000" algn="tl">
                    <a:srgbClr val="000000">
                      <a:alpha val="43137"/>
                    </a:srgbClr>
                  </a:outerShdw>
                </a:effectLst>
                <a:latin typeface="Arial Rounded MT Bold" panose="020F0704030504030204" pitchFamily="34" charset="0"/>
              </a:rPr>
              <a:t> dearly prized the world that He [even] gave up His only begotten (unique) Son, so that whoever believes in (trusts in, clings to, relies on) Him shall not perish (come to destruction, be lost) but have eternal (everlasting) life. </a:t>
            </a:r>
            <a:br>
              <a:rPr lang="en-US" dirty="0">
                <a:effectLst>
                  <a:outerShdw blurRad="38100" dist="38100" dir="2700000" algn="tl">
                    <a:srgbClr val="000000">
                      <a:alpha val="43137"/>
                    </a:srgbClr>
                  </a:outerShdw>
                </a:effectLst>
                <a:latin typeface="Arial Rounded MT Bold" panose="020F0704030504030204" pitchFamily="34" charset="0"/>
              </a:rPr>
            </a:br>
            <a:r>
              <a:rPr lang="en-US" baseline="30000" dirty="0">
                <a:effectLst>
                  <a:outerShdw blurRad="38100" dist="38100" dir="2700000" algn="tl">
                    <a:srgbClr val="000000">
                      <a:alpha val="43137"/>
                    </a:srgbClr>
                  </a:outerShdw>
                </a:effectLst>
                <a:latin typeface="Arial Rounded MT Bold" panose="020F0704030504030204" pitchFamily="34" charset="0"/>
              </a:rPr>
              <a:t>17 </a:t>
            </a:r>
            <a:r>
              <a:rPr lang="en-US" dirty="0">
                <a:effectLst>
                  <a:outerShdw blurRad="38100" dist="38100" dir="2700000" algn="tl">
                    <a:srgbClr val="000000">
                      <a:alpha val="43137"/>
                    </a:srgbClr>
                  </a:outerShdw>
                </a:effectLst>
                <a:latin typeface="Arial Rounded MT Bold" panose="020F0704030504030204" pitchFamily="34" charset="0"/>
              </a:rPr>
              <a:t> For God did not send the Son into the world in order to judge (to reject, to condemn, to pass sentence on) the world, but that the world might find salvation </a:t>
            </a:r>
            <a:r>
              <a:rPr lang="en-US" i="1" dirty="0">
                <a:effectLst>
                  <a:outerShdw blurRad="38100" dist="38100" dir="2700000" algn="tl">
                    <a:srgbClr val="000000">
                      <a:alpha val="43137"/>
                    </a:srgbClr>
                  </a:outerShdw>
                </a:effectLst>
                <a:latin typeface="Arial Rounded MT Bold" panose="020F0704030504030204" pitchFamily="34" charset="0"/>
              </a:rPr>
              <a:t>and</a:t>
            </a:r>
            <a:r>
              <a:rPr lang="en-US" dirty="0">
                <a:effectLst>
                  <a:outerShdw blurRad="38100" dist="38100" dir="2700000" algn="tl">
                    <a:srgbClr val="000000">
                      <a:alpha val="43137"/>
                    </a:srgbClr>
                  </a:outerShdw>
                </a:effectLst>
                <a:latin typeface="Arial Rounded MT Bold" panose="020F0704030504030204" pitchFamily="34" charset="0"/>
              </a:rPr>
              <a:t> be made safe </a:t>
            </a:r>
            <a:r>
              <a:rPr lang="en-US" i="1" dirty="0">
                <a:effectLst>
                  <a:outerShdw blurRad="38100" dist="38100" dir="2700000" algn="tl">
                    <a:srgbClr val="000000">
                      <a:alpha val="43137"/>
                    </a:srgbClr>
                  </a:outerShdw>
                </a:effectLst>
                <a:latin typeface="Arial Rounded MT Bold" panose="020F0704030504030204" pitchFamily="34" charset="0"/>
              </a:rPr>
              <a:t>and</a:t>
            </a:r>
            <a:r>
              <a:rPr lang="en-US" dirty="0">
                <a:effectLst>
                  <a:outerShdw blurRad="38100" dist="38100" dir="2700000" algn="tl">
                    <a:srgbClr val="000000">
                      <a:alpha val="43137"/>
                    </a:srgbClr>
                  </a:outerShdw>
                </a:effectLst>
                <a:latin typeface="Arial Rounded MT Bold" panose="020F0704030504030204" pitchFamily="34" charset="0"/>
              </a:rPr>
              <a:t> sound through Him. </a:t>
            </a:r>
          </a:p>
          <a:p>
            <a:endParaRPr lang="en-US" dirty="0"/>
          </a:p>
        </p:txBody>
      </p:sp>
    </p:spTree>
    <p:extLst>
      <p:ext uri="{BB962C8B-B14F-4D97-AF65-F5344CB8AC3E}">
        <p14:creationId xmlns:p14="http://schemas.microsoft.com/office/powerpoint/2010/main" val="133580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p:cTn id="7" dur="2000" fill="hold"/>
                                        <p:tgtEl>
                                          <p:spTgt spid="4">
                                            <p:bg/>
                                          </p:spTgt>
                                        </p:tgtEl>
                                        <p:attrNameLst>
                                          <p:attrName>ppt_w</p:attrName>
                                        </p:attrNameLst>
                                      </p:cBhvr>
                                      <p:tavLst>
                                        <p:tav tm="0">
                                          <p:val>
                                            <p:fltVal val="0"/>
                                          </p:val>
                                        </p:tav>
                                        <p:tav tm="100000">
                                          <p:val>
                                            <p:strVal val="#ppt_w"/>
                                          </p:val>
                                        </p:tav>
                                      </p:tavLst>
                                    </p:anim>
                                    <p:anim calcmode="lin" valueType="num">
                                      <p:cBhvr>
                                        <p:cTn id="8" dur="2000" fill="hold"/>
                                        <p:tgtEl>
                                          <p:spTgt spid="4">
                                            <p:bg/>
                                          </p:spTgt>
                                        </p:tgtEl>
                                        <p:attrNameLst>
                                          <p:attrName>ppt_h</p:attrName>
                                        </p:attrNameLst>
                                      </p:cBhvr>
                                      <p:tavLst>
                                        <p:tav tm="0">
                                          <p:val>
                                            <p:fltVal val="0"/>
                                          </p:val>
                                        </p:tav>
                                        <p:tav tm="100000">
                                          <p:val>
                                            <p:strVal val="#ppt_h"/>
                                          </p:val>
                                        </p:tav>
                                      </p:tavLst>
                                    </p:anim>
                                    <p:animEffect transition="in" filter="fade">
                                      <p:cBhvr>
                                        <p:cTn id="9" dur="2000"/>
                                        <p:tgtEl>
                                          <p:spTgt spid="4">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2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20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4"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F5B641-721C-42F8-B533-9E1C0B45DC6E}"/>
              </a:ext>
            </a:extLst>
          </p:cNvPr>
          <p:cNvSpPr>
            <a:spLocks noGrp="1"/>
          </p:cNvSpPr>
          <p:nvPr>
            <p:ph idx="1"/>
          </p:nvPr>
        </p:nvSpPr>
        <p:spPr>
          <a:xfrm>
            <a:off x="2060575" y="447040"/>
            <a:ext cx="7835265" cy="5618480"/>
          </a:xfrm>
          <a:solidFill>
            <a:schemeClr val="bg1">
              <a:alpha val="80000"/>
            </a:schemeClr>
          </a:solidFill>
          <a:effectLst>
            <a:softEdge rad="38100"/>
          </a:effectLst>
        </p:spPr>
        <p:txBody>
          <a:bodyPr>
            <a:normAutofit/>
          </a:bodyPr>
          <a:lstStyle/>
          <a:p>
            <a:pPr marL="0" marR="0" indent="0" algn="ctr">
              <a:lnSpc>
                <a:spcPct val="110000"/>
              </a:lnSpc>
              <a:spcBef>
                <a:spcPts val="0"/>
              </a:spcBef>
              <a:spcAft>
                <a:spcPts val="0"/>
              </a:spcAft>
              <a:buNone/>
            </a:pPr>
            <a:r>
              <a:rPr lang="en-US" sz="32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John 3:16 </a:t>
            </a:r>
          </a:p>
          <a:p>
            <a:pPr marL="0" marR="0" indent="0" algn="ctr">
              <a:lnSpc>
                <a:spcPct val="110000"/>
              </a:lnSpc>
              <a:spcBef>
                <a:spcPts val="0"/>
              </a:spcBef>
              <a:spcAft>
                <a:spcPts val="0"/>
              </a:spcAft>
              <a:buNone/>
            </a:pPr>
            <a:r>
              <a:rPr lang="en-US" sz="32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Love Enough for Us All </a:t>
            </a:r>
          </a:p>
          <a:p>
            <a:pPr marL="0" marR="0" indent="0" algn="ctr">
              <a:lnSpc>
                <a:spcPct val="110000"/>
              </a:lnSpc>
              <a:spcBef>
                <a:spcPts val="0"/>
              </a:spcBef>
              <a:spcAft>
                <a:spcPts val="0"/>
              </a:spcAft>
              <a:buNone/>
            </a:pPr>
            <a:r>
              <a:rPr lang="en-US" sz="3200" i="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“For God so Loved the World”</a:t>
            </a:r>
          </a:p>
          <a:p>
            <a:pPr marL="0" marR="0" indent="0" algn="ctr">
              <a:lnSpc>
                <a:spcPct val="110000"/>
              </a:lnSpc>
              <a:spcBef>
                <a:spcPts val="1200"/>
              </a:spcBef>
              <a:spcAft>
                <a:spcPts val="0"/>
              </a:spcAft>
              <a:buNone/>
            </a:pPr>
            <a:r>
              <a:rPr lang="en-US" sz="32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Sacrifice Enough for Us All </a:t>
            </a:r>
          </a:p>
          <a:p>
            <a:pPr marL="0" marR="0" indent="0" algn="ctr">
              <a:lnSpc>
                <a:spcPct val="110000"/>
              </a:lnSpc>
              <a:spcBef>
                <a:spcPts val="0"/>
              </a:spcBef>
              <a:spcAft>
                <a:spcPts val="0"/>
              </a:spcAft>
              <a:buNone/>
            </a:pPr>
            <a:r>
              <a:rPr lang="en-US" sz="3200" i="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“That He Gave Only Begotten Son”</a:t>
            </a:r>
          </a:p>
          <a:p>
            <a:pPr marL="0" marR="0" indent="0" algn="ctr">
              <a:lnSpc>
                <a:spcPct val="110000"/>
              </a:lnSpc>
              <a:spcBef>
                <a:spcPts val="1200"/>
              </a:spcBef>
              <a:spcAft>
                <a:spcPts val="0"/>
              </a:spcAft>
              <a:buNone/>
            </a:pPr>
            <a:r>
              <a:rPr lang="en-US" sz="32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Invitation Enough for Us All </a:t>
            </a:r>
          </a:p>
          <a:p>
            <a:pPr marL="0" marR="0" indent="0" algn="ctr">
              <a:lnSpc>
                <a:spcPct val="110000"/>
              </a:lnSpc>
              <a:spcBef>
                <a:spcPts val="0"/>
              </a:spcBef>
              <a:spcAft>
                <a:spcPts val="0"/>
              </a:spcAft>
              <a:buNone/>
            </a:pPr>
            <a:r>
              <a:rPr lang="en-US" sz="3200" i="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“That Whosoever Believeth in Him”</a:t>
            </a:r>
          </a:p>
          <a:p>
            <a:pPr marL="0" marR="0" indent="0" algn="ctr">
              <a:lnSpc>
                <a:spcPct val="110000"/>
              </a:lnSpc>
              <a:spcBef>
                <a:spcPts val="1200"/>
              </a:spcBef>
              <a:spcAft>
                <a:spcPts val="0"/>
              </a:spcAft>
              <a:buNone/>
            </a:pPr>
            <a:r>
              <a:rPr lang="en-US" sz="32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Life Enough for Us All </a:t>
            </a:r>
          </a:p>
          <a:p>
            <a:pPr marL="0" marR="0" indent="0" algn="ctr">
              <a:lnSpc>
                <a:spcPct val="110000"/>
              </a:lnSpc>
              <a:spcBef>
                <a:spcPts val="0"/>
              </a:spcBef>
              <a:spcAft>
                <a:spcPts val="0"/>
              </a:spcAft>
              <a:buNone/>
            </a:pPr>
            <a:r>
              <a:rPr lang="en-US" sz="3200" i="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“Should Not Perish, but Have Eternal Life”</a:t>
            </a:r>
            <a:r>
              <a:rPr lang="en-US" sz="3200" b="1" dirty="0">
                <a:effectLst/>
                <a:latin typeface="Times New Roman" panose="02020603050405020304" pitchFamily="18" charset="0"/>
                <a:ea typeface="Times New Roman" panose="02020603050405020304" pitchFamily="18" charset="0"/>
              </a:rPr>
              <a:t> </a:t>
            </a:r>
            <a:endParaRPr lang="en-US" sz="3200" b="1" i="1" dirty="0">
              <a:effectLst/>
              <a:latin typeface="Times New Roman" panose="02020603050405020304" pitchFamily="18" charset="0"/>
              <a:ea typeface="Times New Roman" panose="02020603050405020304" pitchFamily="18" charset="0"/>
            </a:endParaRPr>
          </a:p>
          <a:p>
            <a:pPr marL="0" marR="0" indent="0">
              <a:spcBef>
                <a:spcPts val="600"/>
              </a:spcBef>
              <a:spcAft>
                <a:spcPts val="0"/>
              </a:spcAft>
              <a:buNone/>
            </a:pP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62752230"/>
      </p:ext>
    </p:extLst>
  </p:cSld>
  <p:clrMapOvr>
    <a:masterClrMapping/>
  </p:clrMapOvr>
  <mc:AlternateContent xmlns:mc="http://schemas.openxmlformats.org/markup-compatibility/2006" xmlns:p14="http://schemas.microsoft.com/office/powerpoint/2010/main">
    <mc:Choice Requires="p14">
      <p:transition spd="slow" p14:dur="475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100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 calcmode="lin" valueType="num">
                                      <p:cBhvr>
                                        <p:cTn id="9" dur="1000" fill="hold"/>
                                        <p:tgtEl>
                                          <p:spTgt spid="3">
                                            <p:bg/>
                                          </p:spTgt>
                                        </p:tgtEl>
                                        <p:attrNameLst>
                                          <p:attrName>style.rotation</p:attrName>
                                        </p:attrNameLst>
                                      </p:cBhvr>
                                      <p:tavLst>
                                        <p:tav tm="0">
                                          <p:val>
                                            <p:fltVal val="90"/>
                                          </p:val>
                                        </p:tav>
                                        <p:tav tm="100000">
                                          <p:val>
                                            <p:fltVal val="0"/>
                                          </p:val>
                                        </p:tav>
                                      </p:tavLst>
                                    </p:anim>
                                    <p:animEffect transition="in" filter="fade">
                                      <p:cBhvr>
                                        <p:cTn id="10" dur="1000"/>
                                        <p:tgtEl>
                                          <p:spTgt spid="3">
                                            <p:bg/>
                                          </p:spTgt>
                                        </p:tgtEl>
                                      </p:cBhvr>
                                    </p:animEffect>
                                  </p:childTnLst>
                                </p:cTn>
                              </p:par>
                              <p:par>
                                <p:cTn id="11" presetID="31" presetClass="entr" presetSubtype="0" fill="hold" grpId="0" nodeType="withEffect">
                                  <p:stCondLst>
                                    <p:cond delay="100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100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4" dur="1000"/>
                                        <p:tgtEl>
                                          <p:spTgt spid="3">
                                            <p:txEl>
                                              <p:pRg st="1" end="1"/>
                                            </p:txEl>
                                          </p:spTgt>
                                        </p:tgtEl>
                                      </p:cBhvr>
                                    </p:animEffect>
                                  </p:childTnLst>
                                </p:cTn>
                              </p:par>
                            </p:childTnLst>
                          </p:cTn>
                        </p:par>
                        <p:par>
                          <p:cTn id="25" fill="hold">
                            <p:stCondLst>
                              <p:cond delay="2000"/>
                            </p:stCondLst>
                            <p:childTnLst>
                              <p:par>
                                <p:cTn id="26" presetID="31" presetClass="entr" presetSubtype="0" fill="hold" grpId="0" nodeType="afterEffect">
                                  <p:stCondLst>
                                    <p:cond delay="100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0"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1" dur="1000"/>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100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p:cTn id="36"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7"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8"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9" dur="1000"/>
                                        <p:tgtEl>
                                          <p:spTgt spid="3">
                                            <p:txEl>
                                              <p:pRg st="3" end="3"/>
                                            </p:txEl>
                                          </p:spTgt>
                                        </p:tgtEl>
                                      </p:cBhvr>
                                    </p:animEffect>
                                  </p:childTnLst>
                                </p:cTn>
                              </p:par>
                            </p:childTnLst>
                          </p:cTn>
                        </p:par>
                        <p:par>
                          <p:cTn id="40" fill="hold">
                            <p:stCondLst>
                              <p:cond delay="2000"/>
                            </p:stCondLst>
                            <p:childTnLst>
                              <p:par>
                                <p:cTn id="41" presetID="31" presetClass="entr" presetSubtype="0" fill="hold" grpId="0" nodeType="afterEffect">
                                  <p:stCondLst>
                                    <p:cond delay="100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p:cTn id="43"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4"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5"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6" dur="1000"/>
                                        <p:tgtEl>
                                          <p:spTgt spid="3">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1000"/>
                                  </p:stCondLst>
                                  <p:childTnLst>
                                    <p:set>
                                      <p:cBhvr>
                                        <p:cTn id="50" dur="1" fill="hold">
                                          <p:stCondLst>
                                            <p:cond delay="0"/>
                                          </p:stCondLst>
                                        </p:cTn>
                                        <p:tgtEl>
                                          <p:spTgt spid="3">
                                            <p:txEl>
                                              <p:pRg st="5" end="5"/>
                                            </p:txEl>
                                          </p:spTgt>
                                        </p:tgtEl>
                                        <p:attrNameLst>
                                          <p:attrName>style.visibility</p:attrName>
                                        </p:attrNameLst>
                                      </p:cBhvr>
                                      <p:to>
                                        <p:strVal val="visible"/>
                                      </p:to>
                                    </p:set>
                                    <p:anim calcmode="lin" valueType="num">
                                      <p:cBhvr>
                                        <p:cTn id="51"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2"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53"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4" dur="1000"/>
                                        <p:tgtEl>
                                          <p:spTgt spid="3">
                                            <p:txEl>
                                              <p:pRg st="5" end="5"/>
                                            </p:txEl>
                                          </p:spTgt>
                                        </p:tgtEl>
                                      </p:cBhvr>
                                    </p:animEffect>
                                  </p:childTnLst>
                                </p:cTn>
                              </p:par>
                            </p:childTnLst>
                          </p:cTn>
                        </p:par>
                        <p:par>
                          <p:cTn id="55" fill="hold">
                            <p:stCondLst>
                              <p:cond delay="2000"/>
                            </p:stCondLst>
                            <p:childTnLst>
                              <p:par>
                                <p:cTn id="56" presetID="31" presetClass="entr" presetSubtype="0" fill="hold" grpId="0" nodeType="afterEffect">
                                  <p:stCondLst>
                                    <p:cond delay="1000"/>
                                  </p:stCondLst>
                                  <p:childTnLst>
                                    <p:set>
                                      <p:cBhvr>
                                        <p:cTn id="57" dur="1" fill="hold">
                                          <p:stCondLst>
                                            <p:cond delay="0"/>
                                          </p:stCondLst>
                                        </p:cTn>
                                        <p:tgtEl>
                                          <p:spTgt spid="3">
                                            <p:txEl>
                                              <p:pRg st="6" end="6"/>
                                            </p:txEl>
                                          </p:spTgt>
                                        </p:tgtEl>
                                        <p:attrNameLst>
                                          <p:attrName>style.visibility</p:attrName>
                                        </p:attrNameLst>
                                      </p:cBhvr>
                                      <p:to>
                                        <p:strVal val="visible"/>
                                      </p:to>
                                    </p:set>
                                    <p:anim calcmode="lin" valueType="num">
                                      <p:cBhvr>
                                        <p:cTn id="58"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9"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60"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61" dur="1000"/>
                                        <p:tgtEl>
                                          <p:spTgt spid="3">
                                            <p:txEl>
                                              <p:pRg st="6" end="6"/>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grpId="0" nodeType="clickEffect">
                                  <p:stCondLst>
                                    <p:cond delay="1000"/>
                                  </p:stCondLst>
                                  <p:childTnLst>
                                    <p:set>
                                      <p:cBhvr>
                                        <p:cTn id="65" dur="1" fill="hold">
                                          <p:stCondLst>
                                            <p:cond delay="0"/>
                                          </p:stCondLst>
                                        </p:cTn>
                                        <p:tgtEl>
                                          <p:spTgt spid="3">
                                            <p:txEl>
                                              <p:pRg st="7" end="7"/>
                                            </p:txEl>
                                          </p:spTgt>
                                        </p:tgtEl>
                                        <p:attrNameLst>
                                          <p:attrName>style.visibility</p:attrName>
                                        </p:attrNameLst>
                                      </p:cBhvr>
                                      <p:to>
                                        <p:strVal val="visible"/>
                                      </p:to>
                                    </p:set>
                                    <p:anim calcmode="lin" valueType="num">
                                      <p:cBhvr>
                                        <p:cTn id="66"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7"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68"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69" dur="1000"/>
                                        <p:tgtEl>
                                          <p:spTgt spid="3">
                                            <p:txEl>
                                              <p:pRg st="7" end="7"/>
                                            </p:txEl>
                                          </p:spTgt>
                                        </p:tgtEl>
                                      </p:cBhvr>
                                    </p:animEffect>
                                  </p:childTnLst>
                                </p:cTn>
                              </p:par>
                            </p:childTnLst>
                          </p:cTn>
                        </p:par>
                        <p:par>
                          <p:cTn id="70" fill="hold">
                            <p:stCondLst>
                              <p:cond delay="2000"/>
                            </p:stCondLst>
                            <p:childTnLst>
                              <p:par>
                                <p:cTn id="71" presetID="31" presetClass="entr" presetSubtype="0" fill="hold" grpId="0" nodeType="afterEffect">
                                  <p:stCondLst>
                                    <p:cond delay="1000"/>
                                  </p:stCondLst>
                                  <p:childTnLst>
                                    <p:set>
                                      <p:cBhvr>
                                        <p:cTn id="72" dur="1" fill="hold">
                                          <p:stCondLst>
                                            <p:cond delay="0"/>
                                          </p:stCondLst>
                                        </p:cTn>
                                        <p:tgtEl>
                                          <p:spTgt spid="3">
                                            <p:txEl>
                                              <p:pRg st="8" end="8"/>
                                            </p:txEl>
                                          </p:spTgt>
                                        </p:tgtEl>
                                        <p:attrNameLst>
                                          <p:attrName>style.visibility</p:attrName>
                                        </p:attrNameLst>
                                      </p:cBhvr>
                                      <p:to>
                                        <p:strVal val="visible"/>
                                      </p:to>
                                    </p:set>
                                    <p:anim calcmode="lin" valueType="num">
                                      <p:cBhvr>
                                        <p:cTn id="73"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74"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75"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76"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16016B-B673-4600-92AE-26010B1A569D}"/>
              </a:ext>
            </a:extLst>
          </p:cNvPr>
          <p:cNvSpPr>
            <a:spLocks noGrp="1"/>
          </p:cNvSpPr>
          <p:nvPr>
            <p:ph idx="1"/>
          </p:nvPr>
        </p:nvSpPr>
        <p:spPr>
          <a:xfrm>
            <a:off x="42040" y="4151585"/>
            <a:ext cx="5917326" cy="1198179"/>
          </a:xfrm>
          <a:solidFill>
            <a:schemeClr val="bg1">
              <a:alpha val="80000"/>
            </a:schemeClr>
          </a:solidFill>
          <a:effectLst>
            <a:softEdge rad="38100"/>
          </a:effectLst>
        </p:spPr>
        <p:txBody>
          <a:bodyPr>
            <a:normAutofit/>
          </a:bodyPr>
          <a:lstStyle/>
          <a:p>
            <a:pPr marL="0" indent="0" algn="ctr">
              <a:buNone/>
            </a:pPr>
            <a:r>
              <a:rPr lang="en-US" sz="3200" b="1" dirty="0">
                <a:effectLst>
                  <a:outerShdw blurRad="38100" dist="38100" dir="2700000" algn="tl">
                    <a:srgbClr val="000000">
                      <a:alpha val="43137"/>
                    </a:srgbClr>
                  </a:outerShdw>
                </a:effectLst>
                <a:latin typeface="Arial Rounded MT Bold" panose="020F0704030504030204" pitchFamily="34" charset="0"/>
              </a:rPr>
              <a:t>Without John 3:16</a:t>
            </a:r>
          </a:p>
          <a:p>
            <a:pPr marL="0" indent="0" algn="ctr">
              <a:buNone/>
            </a:pPr>
            <a:r>
              <a:rPr lang="en-US" sz="3200" b="1" dirty="0">
                <a:effectLst>
                  <a:outerShdw blurRad="38100" dist="38100" dir="2700000" algn="tl">
                    <a:srgbClr val="000000">
                      <a:alpha val="43137"/>
                    </a:srgbClr>
                  </a:outerShdw>
                </a:effectLst>
                <a:latin typeface="Arial Rounded MT Bold" panose="020F0704030504030204" pitchFamily="34" charset="0"/>
              </a:rPr>
              <a:t>We Would Be Forever Lost!!!</a:t>
            </a:r>
          </a:p>
        </p:txBody>
      </p:sp>
    </p:spTree>
    <p:extLst>
      <p:ext uri="{BB962C8B-B14F-4D97-AF65-F5344CB8AC3E}">
        <p14:creationId xmlns:p14="http://schemas.microsoft.com/office/powerpoint/2010/main" val="1203761165"/>
      </p:ext>
    </p:extLst>
  </p:cSld>
  <p:clrMapOvr>
    <a:masterClrMapping/>
  </p:clrMapOvr>
  <mc:AlternateContent xmlns:mc="http://schemas.openxmlformats.org/markup-compatibility/2006" xmlns:p14="http://schemas.microsoft.com/office/powerpoint/2010/main">
    <mc:Choice Requires="p14">
      <p:transition spd="slow" p14:dur="5000">
        <p:comb dir="vert"/>
      </p:transition>
    </mc:Choice>
    <mc:Fallback xmlns="">
      <p:transition spd="slow">
        <p:comb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66C6D-2A9B-42D2-9D86-33C08491182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EA8EFDC-3B5C-4454-80F0-699A12328747}"/>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175818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C6DBB-EC83-4707-B88B-E4D54B2D56C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B6162FC-AFC1-4C41-B87F-99CA2D69E0BE}"/>
              </a:ext>
            </a:extLst>
          </p:cNvPr>
          <p:cNvSpPr>
            <a:spLocks noGrp="1"/>
          </p:cNvSpPr>
          <p:nvPr>
            <p:ph idx="1"/>
          </p:nvPr>
        </p:nvSpPr>
        <p:spPr>
          <a:xfrm>
            <a:off x="285750" y="1825625"/>
            <a:ext cx="11620500" cy="4667250"/>
          </a:xfrm>
        </p:spPr>
        <p:txBody>
          <a:bodyPr>
            <a:normAutofit/>
          </a:bodyPr>
          <a:lstStyle/>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John 3:16-17 (AMP) </a:t>
            </a:r>
            <a:br>
              <a:rPr lang="en-US" dirty="0">
                <a:effectLst>
                  <a:outerShdw blurRad="38100" dist="38100" dir="2700000" algn="tl">
                    <a:srgbClr val="000000">
                      <a:alpha val="43137"/>
                    </a:srgbClr>
                  </a:outerShdw>
                </a:effectLst>
                <a:latin typeface="Arial Rounded MT Bold" panose="020F0704030504030204" pitchFamily="34" charset="0"/>
              </a:rPr>
            </a:br>
            <a:r>
              <a:rPr lang="en-US" baseline="30000" dirty="0">
                <a:effectLst>
                  <a:outerShdw blurRad="38100" dist="38100" dir="2700000" algn="tl">
                    <a:srgbClr val="000000">
                      <a:alpha val="43137"/>
                    </a:srgbClr>
                  </a:outerShdw>
                </a:effectLst>
                <a:latin typeface="Arial Rounded MT Bold" panose="020F0704030504030204" pitchFamily="34" charset="0"/>
              </a:rPr>
              <a:t>16 </a:t>
            </a:r>
            <a:r>
              <a:rPr lang="en-US" dirty="0">
                <a:effectLst>
                  <a:outerShdw blurRad="38100" dist="38100" dir="2700000" algn="tl">
                    <a:srgbClr val="000000">
                      <a:alpha val="43137"/>
                    </a:srgbClr>
                  </a:outerShdw>
                </a:effectLst>
                <a:latin typeface="Arial Rounded MT Bold" panose="020F0704030504030204" pitchFamily="34" charset="0"/>
              </a:rPr>
              <a:t> For God so greatly loved </a:t>
            </a:r>
            <a:r>
              <a:rPr lang="en-US" i="1" dirty="0">
                <a:effectLst>
                  <a:outerShdw blurRad="38100" dist="38100" dir="2700000" algn="tl">
                    <a:srgbClr val="000000">
                      <a:alpha val="43137"/>
                    </a:srgbClr>
                  </a:outerShdw>
                </a:effectLst>
                <a:latin typeface="Arial Rounded MT Bold" panose="020F0704030504030204" pitchFamily="34" charset="0"/>
              </a:rPr>
              <a:t>and</a:t>
            </a:r>
            <a:r>
              <a:rPr lang="en-US" dirty="0">
                <a:effectLst>
                  <a:outerShdw blurRad="38100" dist="38100" dir="2700000" algn="tl">
                    <a:srgbClr val="000000">
                      <a:alpha val="43137"/>
                    </a:srgbClr>
                  </a:outerShdw>
                </a:effectLst>
                <a:latin typeface="Arial Rounded MT Bold" panose="020F0704030504030204" pitchFamily="34" charset="0"/>
              </a:rPr>
              <a:t> dearly prized the world that He [even] gave up His only begotten (unique) Son, so that whoever believes in (trusts in, clings to, relies on) Him shall not perish (come to destruction, be lost) but have eternal (everlasting) life. </a:t>
            </a:r>
            <a:br>
              <a:rPr lang="en-US" dirty="0">
                <a:effectLst>
                  <a:outerShdw blurRad="38100" dist="38100" dir="2700000" algn="tl">
                    <a:srgbClr val="000000">
                      <a:alpha val="43137"/>
                    </a:srgbClr>
                  </a:outerShdw>
                </a:effectLst>
                <a:latin typeface="Arial Rounded MT Bold" panose="020F0704030504030204" pitchFamily="34" charset="0"/>
              </a:rPr>
            </a:br>
            <a:r>
              <a:rPr lang="en-US" baseline="30000" dirty="0">
                <a:effectLst>
                  <a:outerShdw blurRad="38100" dist="38100" dir="2700000" algn="tl">
                    <a:srgbClr val="000000">
                      <a:alpha val="43137"/>
                    </a:srgbClr>
                  </a:outerShdw>
                </a:effectLst>
                <a:latin typeface="Arial Rounded MT Bold" panose="020F0704030504030204" pitchFamily="34" charset="0"/>
              </a:rPr>
              <a:t>17 </a:t>
            </a:r>
            <a:r>
              <a:rPr lang="en-US" dirty="0">
                <a:effectLst>
                  <a:outerShdw blurRad="38100" dist="38100" dir="2700000" algn="tl">
                    <a:srgbClr val="000000">
                      <a:alpha val="43137"/>
                    </a:srgbClr>
                  </a:outerShdw>
                </a:effectLst>
                <a:latin typeface="Arial Rounded MT Bold" panose="020F0704030504030204" pitchFamily="34" charset="0"/>
              </a:rPr>
              <a:t> For God did not send the Son into the world in order to judge (to reject, to condemn, to pass sentence on) the world, but that the world might find salvation </a:t>
            </a:r>
            <a:r>
              <a:rPr lang="en-US" i="1" dirty="0">
                <a:effectLst>
                  <a:outerShdw blurRad="38100" dist="38100" dir="2700000" algn="tl">
                    <a:srgbClr val="000000">
                      <a:alpha val="43137"/>
                    </a:srgbClr>
                  </a:outerShdw>
                </a:effectLst>
                <a:latin typeface="Arial Rounded MT Bold" panose="020F0704030504030204" pitchFamily="34" charset="0"/>
              </a:rPr>
              <a:t>and</a:t>
            </a:r>
            <a:r>
              <a:rPr lang="en-US" dirty="0">
                <a:effectLst>
                  <a:outerShdw blurRad="38100" dist="38100" dir="2700000" algn="tl">
                    <a:srgbClr val="000000">
                      <a:alpha val="43137"/>
                    </a:srgbClr>
                  </a:outerShdw>
                </a:effectLst>
                <a:latin typeface="Arial Rounded MT Bold" panose="020F0704030504030204" pitchFamily="34" charset="0"/>
              </a:rPr>
              <a:t> be made safe </a:t>
            </a:r>
            <a:r>
              <a:rPr lang="en-US" i="1" dirty="0">
                <a:effectLst>
                  <a:outerShdw blurRad="38100" dist="38100" dir="2700000" algn="tl">
                    <a:srgbClr val="000000">
                      <a:alpha val="43137"/>
                    </a:srgbClr>
                  </a:outerShdw>
                </a:effectLst>
                <a:latin typeface="Arial Rounded MT Bold" panose="020F0704030504030204" pitchFamily="34" charset="0"/>
              </a:rPr>
              <a:t>and</a:t>
            </a:r>
            <a:r>
              <a:rPr lang="en-US" dirty="0">
                <a:effectLst>
                  <a:outerShdw blurRad="38100" dist="38100" dir="2700000" algn="tl">
                    <a:srgbClr val="000000">
                      <a:alpha val="43137"/>
                    </a:srgbClr>
                  </a:outerShdw>
                </a:effectLst>
                <a:latin typeface="Arial Rounded MT Bold" panose="020F0704030504030204" pitchFamily="34" charset="0"/>
              </a:rPr>
              <a:t> sound through Him. </a:t>
            </a:r>
          </a:p>
          <a:p>
            <a:endParaRPr lang="en-US" dirty="0"/>
          </a:p>
        </p:txBody>
      </p:sp>
    </p:spTree>
    <p:extLst>
      <p:ext uri="{BB962C8B-B14F-4D97-AF65-F5344CB8AC3E}">
        <p14:creationId xmlns:p14="http://schemas.microsoft.com/office/powerpoint/2010/main" val="3506481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C6DBB-EC83-4707-B88B-E4D54B2D56C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B6162FC-AFC1-4C41-B87F-99CA2D69E0BE}"/>
              </a:ext>
            </a:extLst>
          </p:cNvPr>
          <p:cNvSpPr>
            <a:spLocks noGrp="1"/>
          </p:cNvSpPr>
          <p:nvPr>
            <p:ph idx="1"/>
          </p:nvPr>
        </p:nvSpPr>
        <p:spPr>
          <a:xfrm>
            <a:off x="285750" y="1825625"/>
            <a:ext cx="11620500" cy="4667250"/>
          </a:xfrm>
        </p:spPr>
        <p:txBody>
          <a:bodyPr>
            <a:normAutofit/>
          </a:bodyPr>
          <a:lstStyle/>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John 3:16-17 (MSG) </a:t>
            </a:r>
            <a:br>
              <a:rPr lang="en-US" dirty="0">
                <a:effectLst>
                  <a:outerShdw blurRad="38100" dist="38100" dir="2700000" algn="tl">
                    <a:srgbClr val="000000">
                      <a:alpha val="43137"/>
                    </a:srgbClr>
                  </a:outerShdw>
                </a:effectLst>
                <a:latin typeface="Arial Rounded MT Bold" panose="020F0704030504030204" pitchFamily="34" charset="0"/>
              </a:rPr>
            </a:br>
            <a:r>
              <a:rPr lang="en-US" baseline="30000" dirty="0">
                <a:effectLst>
                  <a:outerShdw blurRad="38100" dist="38100" dir="2700000" algn="tl">
                    <a:srgbClr val="000000">
                      <a:alpha val="43137"/>
                    </a:srgbClr>
                  </a:outerShdw>
                </a:effectLst>
                <a:latin typeface="Arial Rounded MT Bold" panose="020F0704030504030204" pitchFamily="34" charset="0"/>
              </a:rPr>
              <a:t>16 </a:t>
            </a:r>
            <a:r>
              <a:rPr lang="en-US" dirty="0">
                <a:effectLst>
                  <a:outerShdw blurRad="38100" dist="38100" dir="2700000" algn="tl">
                    <a:srgbClr val="000000">
                      <a:alpha val="43137"/>
                    </a:srgbClr>
                  </a:outerShdw>
                </a:effectLst>
                <a:latin typeface="Arial Rounded MT Bold" panose="020F0704030504030204" pitchFamily="34" charset="0"/>
              </a:rPr>
              <a:t> "This is how much God loved the world: He gave his Son, his one and only Son. And this is why: so that no one need be destroyed; by believing in him, anyone can have a whole and lasting life. </a:t>
            </a:r>
            <a:br>
              <a:rPr lang="en-US" dirty="0">
                <a:effectLst>
                  <a:outerShdw blurRad="38100" dist="38100" dir="2700000" algn="tl">
                    <a:srgbClr val="000000">
                      <a:alpha val="43137"/>
                    </a:srgbClr>
                  </a:outerShdw>
                </a:effectLst>
                <a:latin typeface="Arial Rounded MT Bold" panose="020F0704030504030204" pitchFamily="34" charset="0"/>
              </a:rPr>
            </a:br>
            <a:r>
              <a:rPr lang="en-US" baseline="30000" dirty="0">
                <a:effectLst>
                  <a:outerShdw blurRad="38100" dist="38100" dir="2700000" algn="tl">
                    <a:srgbClr val="000000">
                      <a:alpha val="43137"/>
                    </a:srgbClr>
                  </a:outerShdw>
                </a:effectLst>
                <a:latin typeface="Arial Rounded MT Bold" panose="020F0704030504030204" pitchFamily="34" charset="0"/>
              </a:rPr>
              <a:t>17 </a:t>
            </a:r>
            <a:r>
              <a:rPr lang="en-US" dirty="0">
                <a:effectLst>
                  <a:outerShdw blurRad="38100" dist="38100" dir="2700000" algn="tl">
                    <a:srgbClr val="000000">
                      <a:alpha val="43137"/>
                    </a:srgbClr>
                  </a:outerShdw>
                </a:effectLst>
                <a:latin typeface="Arial Rounded MT Bold" panose="020F0704030504030204" pitchFamily="34" charset="0"/>
              </a:rPr>
              <a:t> God didn't go to all the trouble of sending his Son merely to point an accusing finger, telling the world how bad it was. He came to help, to put the world right again. </a:t>
            </a:r>
          </a:p>
        </p:txBody>
      </p:sp>
    </p:spTree>
    <p:extLst>
      <p:ext uri="{BB962C8B-B14F-4D97-AF65-F5344CB8AC3E}">
        <p14:creationId xmlns:p14="http://schemas.microsoft.com/office/powerpoint/2010/main" val="12980661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0D7637-71E5-4D5C-A5C7-618C2EABE8DE}"/>
              </a:ext>
            </a:extLst>
          </p:cNvPr>
          <p:cNvSpPr>
            <a:spLocks noGrp="1"/>
          </p:cNvSpPr>
          <p:nvPr>
            <p:ph idx="1"/>
          </p:nvPr>
        </p:nvSpPr>
        <p:spPr>
          <a:xfrm>
            <a:off x="571500" y="201294"/>
            <a:ext cx="9354820" cy="5724525"/>
          </a:xfrm>
        </p:spPr>
        <p:txBody>
          <a:bodyPr>
            <a:noAutofit/>
          </a:bodyPr>
          <a:lstStyle/>
          <a:p>
            <a:pPr lvl="6">
              <a:lnSpc>
                <a:spcPct val="100000"/>
              </a:lnSpc>
              <a:spcBef>
                <a:spcPts val="0"/>
              </a:spcBef>
              <a:spcAft>
                <a:spcPts val="600"/>
              </a:spcAft>
              <a:tabLst>
                <a:tab pos="457200" algn="l"/>
              </a:tabLst>
            </a:pPr>
            <a:r>
              <a:rPr lang="en-US" sz="32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Satan Tried</a:t>
            </a:r>
          </a:p>
          <a:p>
            <a:pPr lvl="6">
              <a:lnSpc>
                <a:spcPct val="100000"/>
              </a:lnSpc>
              <a:spcBef>
                <a:spcPts val="0"/>
              </a:spcBef>
              <a:spcAft>
                <a:spcPts val="600"/>
              </a:spcAft>
              <a:tabLst>
                <a:tab pos="457200" algn="l"/>
              </a:tabLst>
            </a:pPr>
            <a:r>
              <a:rPr lang="en-US" sz="32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Jesus Died</a:t>
            </a:r>
          </a:p>
          <a:p>
            <a:pPr lvl="6">
              <a:lnSpc>
                <a:spcPct val="100000"/>
              </a:lnSpc>
              <a:spcBef>
                <a:spcPts val="0"/>
              </a:spcBef>
              <a:spcAft>
                <a:spcPts val="600"/>
              </a:spcAft>
              <a:tabLst>
                <a:tab pos="457200" algn="l"/>
              </a:tabLst>
            </a:pPr>
            <a:r>
              <a:rPr lang="en-US" sz="32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Disciples Cried</a:t>
            </a:r>
          </a:p>
          <a:p>
            <a:pPr lvl="6">
              <a:lnSpc>
                <a:spcPct val="100000"/>
              </a:lnSpc>
              <a:spcBef>
                <a:spcPts val="0"/>
              </a:spcBef>
              <a:spcAft>
                <a:spcPts val="600"/>
              </a:spcAft>
              <a:tabLst>
                <a:tab pos="457200" algn="l"/>
              </a:tabLst>
            </a:pPr>
            <a:r>
              <a:rPr lang="en-US" sz="32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Jesus Thrived!!! </a:t>
            </a:r>
          </a:p>
          <a:p>
            <a:pPr lvl="6">
              <a:lnSpc>
                <a:spcPct val="100000"/>
              </a:lnSpc>
              <a:spcBef>
                <a:spcPts val="0"/>
              </a:spcBef>
              <a:spcAft>
                <a:spcPts val="600"/>
              </a:spcAft>
              <a:tabLst>
                <a:tab pos="457200" algn="l"/>
              </a:tabLst>
            </a:pPr>
            <a:r>
              <a:rPr lang="en-US" sz="32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Satan Cried</a:t>
            </a:r>
          </a:p>
          <a:p>
            <a:pPr lvl="6">
              <a:lnSpc>
                <a:spcPct val="100000"/>
              </a:lnSpc>
              <a:spcBef>
                <a:spcPts val="0"/>
              </a:spcBef>
              <a:spcAft>
                <a:spcPts val="600"/>
              </a:spcAft>
            </a:pPr>
            <a:r>
              <a:rPr lang="en-US" sz="32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Jesus Is Alive!!!</a:t>
            </a:r>
            <a:endParaRPr lang="en-US" sz="2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lvl="1">
              <a:lnSpc>
                <a:spcPct val="100000"/>
              </a:lnSpc>
              <a:spcBef>
                <a:spcPts val="1200"/>
              </a:spcBef>
              <a:spcAft>
                <a:spcPts val="600"/>
              </a:spcAft>
            </a:pPr>
            <a:r>
              <a:rPr lang="en-US" sz="32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He Kept His Promise= He Arose!!!</a:t>
            </a:r>
          </a:p>
          <a:p>
            <a:pPr marL="457200" lvl="1">
              <a:lnSpc>
                <a:spcPct val="100000"/>
              </a:lnSpc>
              <a:spcBef>
                <a:spcPts val="0"/>
              </a:spcBef>
              <a:spcAft>
                <a:spcPts val="600"/>
              </a:spcAft>
            </a:pPr>
            <a:r>
              <a:rPr lang="en-US" sz="32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He Will Also Keep His Promise to us!!!</a:t>
            </a:r>
          </a:p>
          <a:p>
            <a:pPr marL="457200" lvl="1" indent="0">
              <a:lnSpc>
                <a:spcPct val="100000"/>
              </a:lnSpc>
              <a:spcBef>
                <a:spcPts val="0"/>
              </a:spcBef>
              <a:spcAft>
                <a:spcPts val="600"/>
              </a:spcAft>
              <a:buNone/>
            </a:pPr>
            <a:r>
              <a:rPr lang="en-US" sz="32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We Will Rise Too!</a:t>
            </a:r>
          </a:p>
        </p:txBody>
      </p:sp>
    </p:spTree>
    <p:extLst>
      <p:ext uri="{BB962C8B-B14F-4D97-AF65-F5344CB8AC3E}">
        <p14:creationId xmlns:p14="http://schemas.microsoft.com/office/powerpoint/2010/main" val="23533820"/>
      </p:ext>
    </p:extLst>
  </p:cSld>
  <p:clrMapOvr>
    <a:masterClrMapping/>
  </p:clrMapOvr>
  <mc:AlternateContent xmlns:mc="http://schemas.openxmlformats.org/markup-compatibility/2006" xmlns:p14="http://schemas.microsoft.com/office/powerpoint/2010/main">
    <mc:Choice Requires="p14">
      <p:transition spd="slow" p14:dur="30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6817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etter&#10;&#10;Description automatically generated">
            <a:extLst>
              <a:ext uri="{FF2B5EF4-FFF2-40B4-BE49-F238E27FC236}">
                <a16:creationId xmlns:a16="http://schemas.microsoft.com/office/drawing/2014/main" id="{70CBBBF6-D895-4019-8335-78FA8E529E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429" y="120967"/>
            <a:ext cx="1361051" cy="2157413"/>
          </a:xfrm>
          <a:prstGeom prst="rect">
            <a:avLst/>
          </a:prstGeom>
        </p:spPr>
      </p:pic>
      <p:pic>
        <p:nvPicPr>
          <p:cNvPr id="5" name="Picture 4" descr="Text&#10;&#10;Description automatically generated">
            <a:extLst>
              <a:ext uri="{FF2B5EF4-FFF2-40B4-BE49-F238E27FC236}">
                <a16:creationId xmlns:a16="http://schemas.microsoft.com/office/drawing/2014/main" id="{1AD1DEFD-30E5-4DBB-A217-590CA983C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1025" y="0"/>
            <a:ext cx="2235200" cy="2278380"/>
          </a:xfrm>
          <a:prstGeom prst="rect">
            <a:avLst/>
          </a:prstGeom>
        </p:spPr>
      </p:pic>
      <p:pic>
        <p:nvPicPr>
          <p:cNvPr id="7" name="Picture 6" descr="A picture containing calendar&#10;&#10;Description automatically generated">
            <a:extLst>
              <a:ext uri="{FF2B5EF4-FFF2-40B4-BE49-F238E27FC236}">
                <a16:creationId xmlns:a16="http://schemas.microsoft.com/office/drawing/2014/main" id="{80A6CC93-943A-4858-A535-2E682FD50D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8780" y="27622"/>
            <a:ext cx="2235200" cy="2278380"/>
          </a:xfrm>
          <a:prstGeom prst="rect">
            <a:avLst/>
          </a:prstGeom>
        </p:spPr>
      </p:pic>
      <p:pic>
        <p:nvPicPr>
          <p:cNvPr id="9" name="Picture 8" descr="A picture containing table&#10;&#10;Description automatically generated">
            <a:extLst>
              <a:ext uri="{FF2B5EF4-FFF2-40B4-BE49-F238E27FC236}">
                <a16:creationId xmlns:a16="http://schemas.microsoft.com/office/drawing/2014/main" id="{5B831156-AF51-42B7-AAE5-37E044146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6535" y="0"/>
            <a:ext cx="2038350" cy="2238375"/>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E53AF330-D01C-48DE-9DE4-F68F675DDA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98280" y="46672"/>
            <a:ext cx="2595562" cy="2306002"/>
          </a:xfrm>
          <a:prstGeom prst="rect">
            <a:avLst/>
          </a:prstGeom>
        </p:spPr>
      </p:pic>
      <p:pic>
        <p:nvPicPr>
          <p:cNvPr id="13" name="Picture 12" descr="Icon&#10;&#10;Description automatically generated">
            <a:extLst>
              <a:ext uri="{FF2B5EF4-FFF2-40B4-BE49-F238E27FC236}">
                <a16:creationId xmlns:a16="http://schemas.microsoft.com/office/drawing/2014/main" id="{E8EB21EA-E331-45CD-AF00-53739E773F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545" y="2352674"/>
            <a:ext cx="2235200" cy="2352674"/>
          </a:xfrm>
          <a:prstGeom prst="rect">
            <a:avLst/>
          </a:prstGeom>
        </p:spPr>
      </p:pic>
      <p:pic>
        <p:nvPicPr>
          <p:cNvPr id="15" name="Picture 14" descr="Text&#10;&#10;Description automatically generated">
            <a:extLst>
              <a:ext uri="{FF2B5EF4-FFF2-40B4-BE49-F238E27FC236}">
                <a16:creationId xmlns:a16="http://schemas.microsoft.com/office/drawing/2014/main" id="{B92FE0F3-8C98-4592-AC4B-BBB3126417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83180" y="2352674"/>
            <a:ext cx="2743200" cy="2278380"/>
          </a:xfrm>
          <a:prstGeom prst="rect">
            <a:avLst/>
          </a:prstGeom>
        </p:spPr>
      </p:pic>
      <p:pic>
        <p:nvPicPr>
          <p:cNvPr id="17" name="Picture 16" descr="Text, letter&#10;&#10;Description automatically generated">
            <a:extLst>
              <a:ext uri="{FF2B5EF4-FFF2-40B4-BE49-F238E27FC236}">
                <a16:creationId xmlns:a16="http://schemas.microsoft.com/office/drawing/2014/main" id="{FD62DCC9-737C-492F-A4AD-C438BB84A0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51172" y="2426968"/>
            <a:ext cx="2998510" cy="1716407"/>
          </a:xfrm>
          <a:prstGeom prst="rect">
            <a:avLst/>
          </a:prstGeom>
        </p:spPr>
      </p:pic>
      <p:pic>
        <p:nvPicPr>
          <p:cNvPr id="19" name="Picture 18" descr="A picture containing bottle, photo, sitting, monitor&#10;&#10;Description automatically generated">
            <a:extLst>
              <a:ext uri="{FF2B5EF4-FFF2-40B4-BE49-F238E27FC236}">
                <a16:creationId xmlns:a16="http://schemas.microsoft.com/office/drawing/2014/main" id="{3BCA55C6-229F-46CE-8B9D-0756E7AECF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3429" y="4752020"/>
            <a:ext cx="1767451" cy="1985013"/>
          </a:xfrm>
          <a:prstGeom prst="rect">
            <a:avLst/>
          </a:prstGeom>
        </p:spPr>
      </p:pic>
      <p:pic>
        <p:nvPicPr>
          <p:cNvPr id="21" name="Picture 20" descr="Text&#10;&#10;Description automatically generated">
            <a:extLst>
              <a:ext uri="{FF2B5EF4-FFF2-40B4-BE49-F238E27FC236}">
                <a16:creationId xmlns:a16="http://schemas.microsoft.com/office/drawing/2014/main" id="{3C4431C7-0184-43FB-B5C9-7F397B32BDF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02537" y="4705348"/>
            <a:ext cx="2199640" cy="1985013"/>
          </a:xfrm>
          <a:prstGeom prst="rect">
            <a:avLst/>
          </a:prstGeom>
        </p:spPr>
      </p:pic>
      <p:pic>
        <p:nvPicPr>
          <p:cNvPr id="23" name="Picture 22" descr="A person holding a sign&#10;&#10;Description automatically generated">
            <a:extLst>
              <a:ext uri="{FF2B5EF4-FFF2-40B4-BE49-F238E27FC236}">
                <a16:creationId xmlns:a16="http://schemas.microsoft.com/office/drawing/2014/main" id="{9FBBF94C-5C88-4277-B74C-EC2DBBADCA9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10480" y="4705348"/>
            <a:ext cx="1456055" cy="2152652"/>
          </a:xfrm>
          <a:prstGeom prst="rect">
            <a:avLst/>
          </a:prstGeom>
        </p:spPr>
      </p:pic>
      <p:pic>
        <p:nvPicPr>
          <p:cNvPr id="25" name="Picture 24" descr="A picture containing food&#10;&#10;Description automatically generated">
            <a:extLst>
              <a:ext uri="{FF2B5EF4-FFF2-40B4-BE49-F238E27FC236}">
                <a16:creationId xmlns:a16="http://schemas.microsoft.com/office/drawing/2014/main" id="{43AD8D17-774D-4ACC-966A-A2421DE2820C}"/>
              </a:ext>
            </a:extLst>
          </p:cNvPr>
          <p:cNvPicPr>
            <a:picLocks noChangeAspect="1"/>
          </p:cNvPicPr>
          <p:nvPr/>
        </p:nvPicPr>
        <p:blipFill rotWithShape="1">
          <a:blip r:embed="rId13">
            <a:extLst>
              <a:ext uri="{28A0092B-C50C-407E-A947-70E740481C1C}">
                <a14:useLocalDpi xmlns:a14="http://schemas.microsoft.com/office/drawing/2010/main" val="0"/>
              </a:ext>
            </a:extLst>
          </a:blip>
          <a:srcRect b="5238"/>
          <a:stretch/>
        </p:blipFill>
        <p:spPr>
          <a:xfrm>
            <a:off x="9716135" y="2537734"/>
            <a:ext cx="1853356" cy="1796141"/>
          </a:xfrm>
          <a:prstGeom prst="rect">
            <a:avLst/>
          </a:prstGeom>
        </p:spPr>
      </p:pic>
      <p:pic>
        <p:nvPicPr>
          <p:cNvPr id="2052" name="Picture 4" descr="See the source image">
            <a:extLst>
              <a:ext uri="{FF2B5EF4-FFF2-40B4-BE49-F238E27FC236}">
                <a16:creationId xmlns:a16="http://schemas.microsoft.com/office/drawing/2014/main" id="{CBF29368-0A67-452B-B561-84316FB338F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51777" y="4458653"/>
            <a:ext cx="3959223" cy="2278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571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09B0373B-DF7C-41CC-8979-87087FB9BE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050" y="0"/>
            <a:ext cx="2429510" cy="2082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46332684-517F-4458-BAFB-26779CC8D9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0" y="0"/>
            <a:ext cx="2133600" cy="20015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e the source image">
            <a:extLst>
              <a:ext uri="{FF2B5EF4-FFF2-40B4-BE49-F238E27FC236}">
                <a16:creationId xmlns:a16="http://schemas.microsoft.com/office/drawing/2014/main" id="{1CE8E132-D648-45B2-9D19-79244A6B99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0880" y="91440"/>
            <a:ext cx="2804160" cy="19100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e the source image">
            <a:extLst>
              <a:ext uri="{FF2B5EF4-FFF2-40B4-BE49-F238E27FC236}">
                <a16:creationId xmlns:a16="http://schemas.microsoft.com/office/drawing/2014/main" id="{F45A50AE-6DA6-4C9F-9A81-6EB34CA336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98560" y="30480"/>
            <a:ext cx="3200400" cy="20828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D892B6BB-F959-4B69-AF91-57A609ED82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972" y="4775201"/>
            <a:ext cx="2040255" cy="199548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21AD9663-DCE5-4EE4-AA74-466E32368A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3040" y="2082799"/>
            <a:ext cx="1861820" cy="244856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E9F98B3B-2565-4B31-A807-EC1E4D40C6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3330" y="2178366"/>
            <a:ext cx="2247900" cy="225742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963BB2E6-4AB1-4569-BCB5-5A31B89830E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1733" y="4775200"/>
            <a:ext cx="2040255" cy="192150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F97D2854-BCAF-49B3-B56B-423CB001247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75873" y="2113280"/>
            <a:ext cx="2025967" cy="244856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CD01C458-9BDD-4876-A0B3-3AB864D3137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16483" y="2178366"/>
            <a:ext cx="2112645" cy="211931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ext&#10;&#10;Description automatically generated">
            <a:extLst>
              <a:ext uri="{FF2B5EF4-FFF2-40B4-BE49-F238E27FC236}">
                <a16:creationId xmlns:a16="http://schemas.microsoft.com/office/drawing/2014/main" id="{17E8DE85-3DC8-4FC4-A965-D7F7E4B6B7F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50410" y="4612636"/>
            <a:ext cx="2247900" cy="2007873"/>
          </a:xfrm>
          <a:prstGeom prst="rect">
            <a:avLst/>
          </a:prstGeom>
        </p:spPr>
      </p:pic>
      <p:pic>
        <p:nvPicPr>
          <p:cNvPr id="5" name="Picture 4" descr="A picture containing nature, sunset, horse, person&#10;&#10;Description automatically generated">
            <a:extLst>
              <a:ext uri="{FF2B5EF4-FFF2-40B4-BE49-F238E27FC236}">
                <a16:creationId xmlns:a16="http://schemas.microsoft.com/office/drawing/2014/main" id="{BABF68B5-DE5D-4F45-8CFC-D5316512980B}"/>
              </a:ext>
            </a:extLst>
          </p:cNvPr>
          <p:cNvPicPr>
            <a:picLocks noChangeAspect="1"/>
          </p:cNvPicPr>
          <p:nvPr/>
        </p:nvPicPr>
        <p:blipFill rotWithShape="1">
          <a:blip r:embed="rId13">
            <a:extLst>
              <a:ext uri="{28A0092B-C50C-407E-A947-70E740481C1C}">
                <a14:useLocalDpi xmlns:a14="http://schemas.microsoft.com/office/drawing/2010/main" val="0"/>
              </a:ext>
            </a:extLst>
          </a:blip>
          <a:srcRect b="8667"/>
          <a:stretch/>
        </p:blipFill>
        <p:spPr>
          <a:xfrm>
            <a:off x="7403466" y="4577395"/>
            <a:ext cx="2178050" cy="2119314"/>
          </a:xfrm>
          <a:prstGeom prst="rect">
            <a:avLst/>
          </a:prstGeom>
        </p:spPr>
      </p:pic>
      <p:pic>
        <p:nvPicPr>
          <p:cNvPr id="2" name="Picture 2">
            <a:extLst>
              <a:ext uri="{FF2B5EF4-FFF2-40B4-BE49-F238E27FC236}">
                <a16:creationId xmlns:a16="http://schemas.microsoft.com/office/drawing/2014/main" id="{220B12AE-9F38-4B00-91C2-A1F86DC6975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678669" y="2537779"/>
            <a:ext cx="2223135" cy="2448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1548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55F88-4D53-451B-B2E2-64820A1BD719}"/>
              </a:ext>
            </a:extLst>
          </p:cNvPr>
          <p:cNvSpPr>
            <a:spLocks noGrp="1"/>
          </p:cNvSpPr>
          <p:nvPr>
            <p:ph type="ctrTitle"/>
          </p:nvPr>
        </p:nvSpPr>
        <p:spPr/>
        <p:txBody>
          <a:bodyPr>
            <a:normAutofit fontScale="90000"/>
          </a:bodyPr>
          <a:lstStyle/>
          <a:p>
            <a:br>
              <a:rPr lang="en-US" dirty="0"/>
            </a:br>
            <a:r>
              <a:rPr lang="en-US" sz="8900" b="1" dirty="0">
                <a:effectLst>
                  <a:outerShdw blurRad="38100" dist="38100" dir="2700000" algn="tl">
                    <a:srgbClr val="000000">
                      <a:alpha val="43137"/>
                    </a:srgbClr>
                  </a:outerShdw>
                </a:effectLst>
              </a:rPr>
              <a:t>Back to Basics #1</a:t>
            </a:r>
            <a:br>
              <a:rPr lang="en-US" sz="8900" b="1" dirty="0">
                <a:effectLst>
                  <a:outerShdw blurRad="38100" dist="38100" dir="2700000" algn="tl">
                    <a:srgbClr val="000000">
                      <a:alpha val="43137"/>
                    </a:srgbClr>
                  </a:outerShdw>
                </a:effectLst>
              </a:rPr>
            </a:br>
            <a:r>
              <a:rPr lang="en-US" sz="8900" b="1" dirty="0">
                <a:effectLst>
                  <a:outerShdw blurRad="38100" dist="38100" dir="2700000" algn="tl">
                    <a:srgbClr val="000000">
                      <a:alpha val="43137"/>
                    </a:srgbClr>
                  </a:outerShdw>
                </a:effectLst>
              </a:rPr>
              <a:t>Salvation </a:t>
            </a:r>
            <a:endParaRPr lang="en-US" b="1" dirty="0">
              <a:effectLst>
                <a:outerShdw blurRad="38100" dist="38100" dir="2700000" algn="tl">
                  <a:srgbClr val="000000">
                    <a:alpha val="43137"/>
                  </a:srgbClr>
                </a:outerShdw>
              </a:effectLst>
            </a:endParaRPr>
          </a:p>
        </p:txBody>
      </p:sp>
      <p:sp>
        <p:nvSpPr>
          <p:cNvPr id="3" name="Subtitle 2">
            <a:extLst>
              <a:ext uri="{FF2B5EF4-FFF2-40B4-BE49-F238E27FC236}">
                <a16:creationId xmlns:a16="http://schemas.microsoft.com/office/drawing/2014/main" id="{0A39EACB-4623-4B81-A181-76CBC4B6DE5D}"/>
              </a:ext>
            </a:extLst>
          </p:cNvPr>
          <p:cNvSpPr>
            <a:spLocks noGrp="1"/>
          </p:cNvSpPr>
          <p:nvPr>
            <p:ph type="subTitle" idx="1"/>
          </p:nvPr>
        </p:nvSpPr>
        <p:spPr/>
        <p:txBody>
          <a:bodyPr>
            <a:normAutofit/>
          </a:bodyPr>
          <a:lstStyle/>
          <a:p>
            <a:r>
              <a:rPr lang="en-US" sz="3600" b="1" dirty="0">
                <a:effectLst>
                  <a:outerShdw blurRad="38100" dist="38100" dir="2700000" algn="tl">
                    <a:srgbClr val="000000">
                      <a:alpha val="43137"/>
                    </a:srgbClr>
                  </a:outerShdw>
                </a:effectLst>
                <a:latin typeface="Arial Rounded MT Bold" panose="020F0704030504030204" pitchFamily="34" charset="0"/>
              </a:rPr>
              <a:t>John 3:16</a:t>
            </a:r>
          </a:p>
        </p:txBody>
      </p:sp>
    </p:spTree>
    <p:extLst>
      <p:ext uri="{BB962C8B-B14F-4D97-AF65-F5344CB8AC3E}">
        <p14:creationId xmlns:p14="http://schemas.microsoft.com/office/powerpoint/2010/main" val="3706727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2" name="Rectangle 11">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5" name="Picture 2" descr="Table&#10;&#10;Description automatically generated">
            <a:extLst>
              <a:ext uri="{FF2B5EF4-FFF2-40B4-BE49-F238E27FC236}">
                <a16:creationId xmlns:a16="http://schemas.microsoft.com/office/drawing/2014/main" id="{E15845E5-10D0-40DF-A2B5-920FFD7DDDF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4386" r="1" b="1"/>
          <a:stretch/>
        </p:blipFill>
        <p:spPr bwMode="auto">
          <a:xfrm rot="21480000">
            <a:off x="1137837" y="1003258"/>
            <a:ext cx="9916327" cy="4764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721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A94CE-9D9B-4EF1-9676-5C51EB46818E}"/>
              </a:ext>
            </a:extLst>
          </p:cNvPr>
          <p:cNvSpPr>
            <a:spLocks noGrp="1"/>
          </p:cNvSpPr>
          <p:nvPr>
            <p:ph type="title"/>
          </p:nvPr>
        </p:nvSpPr>
        <p:spPr/>
        <p:txBody>
          <a:bodyPr/>
          <a:lstStyle/>
          <a:p>
            <a:endParaRPr lang="en-US"/>
          </a:p>
        </p:txBody>
      </p:sp>
      <p:pic>
        <p:nvPicPr>
          <p:cNvPr id="5" name="Picture 2">
            <a:extLst>
              <a:ext uri="{FF2B5EF4-FFF2-40B4-BE49-F238E27FC236}">
                <a16:creationId xmlns:a16="http://schemas.microsoft.com/office/drawing/2014/main" id="{8BAE7F18-C0A0-4785-9916-B4DD1A09E1D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67000" y="2282031"/>
            <a:ext cx="6858000" cy="3438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60474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0D7637-71E5-4D5C-A5C7-618C2EABE8DE}"/>
              </a:ext>
            </a:extLst>
          </p:cNvPr>
          <p:cNvSpPr>
            <a:spLocks noGrp="1"/>
          </p:cNvSpPr>
          <p:nvPr>
            <p:ph idx="1"/>
          </p:nvPr>
        </p:nvSpPr>
        <p:spPr>
          <a:xfrm>
            <a:off x="285750" y="172720"/>
            <a:ext cx="11620500" cy="6494779"/>
          </a:xfrm>
        </p:spPr>
        <p:txBody>
          <a:bodyPr/>
          <a:lstStyle/>
          <a:p>
            <a:pPr marL="0" marR="0">
              <a:lnSpc>
                <a:spcPct val="115000"/>
              </a:lnSpc>
              <a:spcBef>
                <a:spcPts val="0"/>
              </a:spcBef>
              <a:spcAft>
                <a:spcPts val="1000"/>
              </a:spcAft>
            </a:pPr>
            <a:r>
              <a:rPr lang="en-US" sz="1800" b="1" dirty="0">
                <a:effectLst/>
                <a:latin typeface="Verdana" panose="020B0604030504040204" pitchFamily="34" charset="0"/>
                <a:ea typeface="Calibri" panose="020F0502020204030204" pitchFamily="34" charset="0"/>
                <a:cs typeface="Times New Roman" panose="02020603050405020304" pitchFamily="18" charset="0"/>
              </a:rPr>
              <a:t>John 3:16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Verdana" panose="020B0604030504040204" pitchFamily="34" charset="0"/>
                <a:ea typeface="Calibri" panose="020F0502020204030204" pitchFamily="34" charset="0"/>
                <a:cs typeface="Times New Roman" panose="02020603050405020304" pitchFamily="18" charset="0"/>
              </a:rPr>
              <a:t>One person described John 3:16 this way:</a:t>
            </a:r>
            <a:br>
              <a:rPr lang="en-US" sz="1800" dirty="0">
                <a:effectLst/>
                <a:latin typeface="Verdana" panose="020B0604030504040204" pitchFamily="34" charset="0"/>
                <a:ea typeface="Calibri" panose="020F0502020204030204" pitchFamily="34" charset="0"/>
                <a:cs typeface="Times New Roman" panose="02020603050405020304" pitchFamily="18" charset="0"/>
              </a:rPr>
            </a:br>
            <a:r>
              <a:rPr lang="en-US" sz="1800" dirty="0">
                <a:effectLst/>
                <a:latin typeface="Verdana" panose="020B0604030504040204" pitchFamily="34" charset="0"/>
                <a:ea typeface="Calibri" panose="020F0502020204030204" pitchFamily="34" charset="0"/>
                <a:cs typeface="Times New Roman" panose="02020603050405020304" pitchFamily="18" charset="0"/>
              </a:rPr>
              <a:t>1- GOD – the Greatest Lover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Verdana" panose="020B0604030504040204" pitchFamily="34" charset="0"/>
                <a:ea typeface="Calibri" panose="020F0502020204030204" pitchFamily="34" charset="0"/>
                <a:cs typeface="Times New Roman" panose="02020603050405020304" pitchFamily="18" charset="0"/>
              </a:rPr>
              <a:t>2- SO LOVED – the Greatest Degree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Verdana" panose="020B0604030504040204" pitchFamily="34" charset="0"/>
                <a:ea typeface="Calibri" panose="020F0502020204030204" pitchFamily="34" charset="0"/>
                <a:cs typeface="Times New Roman" panose="02020603050405020304" pitchFamily="18" charset="0"/>
              </a:rPr>
              <a:t>3- THE WORLD – the Greatest Number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Verdana" panose="020B0604030504040204" pitchFamily="34" charset="0"/>
                <a:ea typeface="Calibri" panose="020F0502020204030204" pitchFamily="34" charset="0"/>
                <a:cs typeface="Times New Roman" panose="02020603050405020304" pitchFamily="18" charset="0"/>
              </a:rPr>
              <a:t>4- THAT HE GAVE – the Greatest Act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Verdana" panose="020B0604030504040204" pitchFamily="34" charset="0"/>
                <a:ea typeface="Calibri" panose="020F0502020204030204" pitchFamily="34" charset="0"/>
                <a:cs typeface="Times New Roman" panose="02020603050405020304" pitchFamily="18" charset="0"/>
              </a:rPr>
              <a:t>5- HIS ONLY BEGOTTEN SON – the Greatest Gift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Verdana" panose="020B0604030504040204" pitchFamily="34" charset="0"/>
                <a:ea typeface="Calibri" panose="020F0502020204030204" pitchFamily="34" charset="0"/>
                <a:cs typeface="Times New Roman" panose="02020603050405020304" pitchFamily="18" charset="0"/>
              </a:rPr>
              <a:t>6- THAT WHOSOEVER – the Greatest Invitation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Verdana" panose="020B0604030504040204" pitchFamily="34" charset="0"/>
                <a:ea typeface="Calibri" panose="020F0502020204030204" pitchFamily="34" charset="0"/>
                <a:cs typeface="Times New Roman" panose="02020603050405020304" pitchFamily="18" charset="0"/>
              </a:rPr>
              <a:t>7- BELIEVETH – the Greatest Simplicity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Verdana" panose="020B0604030504040204" pitchFamily="34" charset="0"/>
                <a:ea typeface="Calibri" panose="020F0502020204030204" pitchFamily="34" charset="0"/>
                <a:cs typeface="Times New Roman" panose="02020603050405020304" pitchFamily="18" charset="0"/>
              </a:rPr>
              <a:t>8- IN HIM – the Greatest Person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Verdana" panose="020B0604030504040204" pitchFamily="34" charset="0"/>
                <a:ea typeface="Calibri" panose="020F0502020204030204" pitchFamily="34" charset="0"/>
                <a:cs typeface="Times New Roman" panose="02020603050405020304" pitchFamily="18" charset="0"/>
              </a:rPr>
              <a:t>9- SHOULD NOT PERISH – the Greatest Deliverance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Verdana" panose="020B0604030504040204" pitchFamily="34" charset="0"/>
                <a:ea typeface="Calibri" panose="020F0502020204030204" pitchFamily="34" charset="0"/>
                <a:cs typeface="Times New Roman" panose="02020603050405020304" pitchFamily="18" charset="0"/>
              </a:rPr>
              <a:t>10- BUT HAVE – the Greatest Certainty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Verdana" panose="020B0604030504040204" pitchFamily="34" charset="0"/>
                <a:ea typeface="Calibri" panose="020F0502020204030204" pitchFamily="34" charset="0"/>
                <a:cs typeface="Times New Roman" panose="02020603050405020304" pitchFamily="18" charset="0"/>
              </a:rPr>
              <a:t>11- EVERLASTING LIFE – the Greatest Possession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Verdana" panose="020B0604030504040204" pitchFamily="34" charset="0"/>
                <a:ea typeface="Calibri" panose="020F0502020204030204" pitchFamily="34" charset="0"/>
                <a:cs typeface="Times New Roman" panose="02020603050405020304" pitchFamily="18" charset="0"/>
              </a:rPr>
              <a:t>        (I’m not sure who the author was)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3661331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420D3-FD26-4CAF-9973-C338A0884FDA}"/>
              </a:ext>
            </a:extLst>
          </p:cNvPr>
          <p:cNvSpPr>
            <a:spLocks noGrp="1"/>
          </p:cNvSpPr>
          <p:nvPr>
            <p:ph type="title"/>
          </p:nvPr>
        </p:nvSpPr>
        <p:spPr>
          <a:xfrm>
            <a:off x="838200" y="112712"/>
            <a:ext cx="10515600" cy="568325"/>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A60D7637-71E5-4D5C-A5C7-618C2EABE8DE}"/>
              </a:ext>
            </a:extLst>
          </p:cNvPr>
          <p:cNvSpPr>
            <a:spLocks noGrp="1"/>
          </p:cNvSpPr>
          <p:nvPr>
            <p:ph idx="1"/>
          </p:nvPr>
        </p:nvSpPr>
        <p:spPr>
          <a:xfrm>
            <a:off x="285750" y="942974"/>
            <a:ext cx="11620500" cy="5724525"/>
          </a:xfrm>
        </p:spPr>
        <p:txBody>
          <a:bodyPr/>
          <a:lstStyle/>
          <a:p>
            <a:endParaRPr lang="en-US" dirty="0"/>
          </a:p>
        </p:txBody>
      </p:sp>
    </p:spTree>
    <p:extLst>
      <p:ext uri="{BB962C8B-B14F-4D97-AF65-F5344CB8AC3E}">
        <p14:creationId xmlns:p14="http://schemas.microsoft.com/office/powerpoint/2010/main" val="41491992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420D3-FD26-4CAF-9973-C338A0884FDA}"/>
              </a:ext>
            </a:extLst>
          </p:cNvPr>
          <p:cNvSpPr>
            <a:spLocks noGrp="1"/>
          </p:cNvSpPr>
          <p:nvPr>
            <p:ph type="title"/>
          </p:nvPr>
        </p:nvSpPr>
        <p:spPr>
          <a:xfrm>
            <a:off x="838200" y="112712"/>
            <a:ext cx="10515600" cy="568325"/>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A60D7637-71E5-4D5C-A5C7-618C2EABE8DE}"/>
              </a:ext>
            </a:extLst>
          </p:cNvPr>
          <p:cNvSpPr>
            <a:spLocks noGrp="1"/>
          </p:cNvSpPr>
          <p:nvPr>
            <p:ph idx="1"/>
          </p:nvPr>
        </p:nvSpPr>
        <p:spPr>
          <a:xfrm>
            <a:off x="285750" y="942974"/>
            <a:ext cx="11620500" cy="5724525"/>
          </a:xfrm>
        </p:spPr>
        <p:txBody>
          <a:bodyPr/>
          <a:lstStyle/>
          <a:p>
            <a:endParaRPr lang="en-US" dirty="0"/>
          </a:p>
        </p:txBody>
      </p:sp>
    </p:spTree>
    <p:extLst>
      <p:ext uri="{BB962C8B-B14F-4D97-AF65-F5344CB8AC3E}">
        <p14:creationId xmlns:p14="http://schemas.microsoft.com/office/powerpoint/2010/main" val="15318899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420D3-FD26-4CAF-9973-C338A0884FDA}"/>
              </a:ext>
            </a:extLst>
          </p:cNvPr>
          <p:cNvSpPr>
            <a:spLocks noGrp="1"/>
          </p:cNvSpPr>
          <p:nvPr>
            <p:ph type="title"/>
          </p:nvPr>
        </p:nvSpPr>
        <p:spPr>
          <a:xfrm>
            <a:off x="838200" y="112712"/>
            <a:ext cx="10515600" cy="568325"/>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A60D7637-71E5-4D5C-A5C7-618C2EABE8DE}"/>
              </a:ext>
            </a:extLst>
          </p:cNvPr>
          <p:cNvSpPr>
            <a:spLocks noGrp="1"/>
          </p:cNvSpPr>
          <p:nvPr>
            <p:ph idx="1"/>
          </p:nvPr>
        </p:nvSpPr>
        <p:spPr>
          <a:xfrm>
            <a:off x="285750" y="942974"/>
            <a:ext cx="11620500" cy="5724525"/>
          </a:xfrm>
        </p:spPr>
        <p:txBody>
          <a:bodyPr/>
          <a:lstStyle/>
          <a:p>
            <a:endParaRPr lang="en-US" dirty="0"/>
          </a:p>
        </p:txBody>
      </p:sp>
    </p:spTree>
    <p:extLst>
      <p:ext uri="{BB962C8B-B14F-4D97-AF65-F5344CB8AC3E}">
        <p14:creationId xmlns:p14="http://schemas.microsoft.com/office/powerpoint/2010/main" val="34102641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420D3-FD26-4CAF-9973-C338A0884FDA}"/>
              </a:ext>
            </a:extLst>
          </p:cNvPr>
          <p:cNvSpPr>
            <a:spLocks noGrp="1"/>
          </p:cNvSpPr>
          <p:nvPr>
            <p:ph type="title"/>
          </p:nvPr>
        </p:nvSpPr>
        <p:spPr>
          <a:xfrm>
            <a:off x="838200" y="112712"/>
            <a:ext cx="10515600" cy="568325"/>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A60D7637-71E5-4D5C-A5C7-618C2EABE8DE}"/>
              </a:ext>
            </a:extLst>
          </p:cNvPr>
          <p:cNvSpPr>
            <a:spLocks noGrp="1"/>
          </p:cNvSpPr>
          <p:nvPr>
            <p:ph idx="1"/>
          </p:nvPr>
        </p:nvSpPr>
        <p:spPr>
          <a:xfrm>
            <a:off x="285750" y="942974"/>
            <a:ext cx="11620500" cy="5724525"/>
          </a:xfrm>
        </p:spPr>
        <p:txBody>
          <a:bodyPr/>
          <a:lstStyle/>
          <a:p>
            <a:endParaRPr lang="en-US" dirty="0"/>
          </a:p>
        </p:txBody>
      </p:sp>
    </p:spTree>
    <p:extLst>
      <p:ext uri="{BB962C8B-B14F-4D97-AF65-F5344CB8AC3E}">
        <p14:creationId xmlns:p14="http://schemas.microsoft.com/office/powerpoint/2010/main" val="2716842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E6A3A-3617-4AAD-926F-E7639496C7CA}"/>
              </a:ext>
            </a:extLst>
          </p:cNvPr>
          <p:cNvSpPr>
            <a:spLocks noGrp="1"/>
          </p:cNvSpPr>
          <p:nvPr>
            <p:ph type="title"/>
          </p:nvPr>
        </p:nvSpPr>
        <p:spPr>
          <a:xfrm>
            <a:off x="9240520" y="4459605"/>
            <a:ext cx="2951480" cy="915035"/>
          </a:xfrm>
          <a:solidFill>
            <a:schemeClr val="bg1"/>
          </a:solidFill>
        </p:spPr>
        <p:txBody>
          <a:bodyPr/>
          <a:lstStyle/>
          <a:p>
            <a:r>
              <a:rPr lang="en-US" b="1" dirty="0">
                <a:effectLst>
                  <a:outerShdw blurRad="38100" dist="38100" dir="2700000" algn="tl">
                    <a:srgbClr val="000000">
                      <a:alpha val="43137"/>
                    </a:srgbClr>
                  </a:outerShdw>
                </a:effectLst>
                <a:latin typeface="Arial Rounded MT Bold" panose="020F0704030504030204" pitchFamily="34" charset="0"/>
              </a:rPr>
              <a:t>John 3:16</a:t>
            </a:r>
          </a:p>
        </p:txBody>
      </p:sp>
      <p:sp>
        <p:nvSpPr>
          <p:cNvPr id="4" name="Title 1">
            <a:extLst>
              <a:ext uri="{FF2B5EF4-FFF2-40B4-BE49-F238E27FC236}">
                <a16:creationId xmlns:a16="http://schemas.microsoft.com/office/drawing/2014/main" id="{E64908A8-7C66-476A-81F3-1BE30A8B6AFF}"/>
              </a:ext>
            </a:extLst>
          </p:cNvPr>
          <p:cNvSpPr>
            <a:spLocks noGrp="1"/>
          </p:cNvSpPr>
          <p:nvPr>
            <p:ph idx="1"/>
          </p:nvPr>
        </p:nvSpPr>
        <p:spPr>
          <a:xfrm>
            <a:off x="309880" y="3644900"/>
            <a:ext cx="8102600" cy="2512059"/>
          </a:xfrm>
          <a:solidFill>
            <a:schemeClr val="bg1">
              <a:alpha val="80000"/>
            </a:schemeClr>
          </a:solidFill>
          <a:effectLst>
            <a:softEdge rad="38100"/>
          </a:effectLst>
        </p:spPr>
        <p:txBody>
          <a:bodyPr>
            <a:normAutofit fontScale="97500"/>
          </a:bodyPr>
          <a:lstStyle/>
          <a:p>
            <a:pPr marL="0" indent="0" algn="ctr">
              <a:buNone/>
            </a:pPr>
            <a:r>
              <a:rPr lang="en-US" sz="8900" b="1" dirty="0">
                <a:effectLst>
                  <a:outerShdw blurRad="38100" dist="38100" dir="2700000" algn="tl">
                    <a:srgbClr val="000000">
                      <a:alpha val="43137"/>
                    </a:srgbClr>
                  </a:outerShdw>
                </a:effectLst>
              </a:rPr>
              <a:t>Back to Basics #1</a:t>
            </a:r>
            <a:br>
              <a:rPr lang="en-US" sz="8900" b="1" dirty="0">
                <a:effectLst>
                  <a:outerShdw blurRad="38100" dist="38100" dir="2700000" algn="tl">
                    <a:srgbClr val="000000">
                      <a:alpha val="43137"/>
                    </a:srgbClr>
                  </a:outerShdw>
                </a:effectLst>
              </a:rPr>
            </a:br>
            <a:r>
              <a:rPr lang="en-US" sz="8900" b="1" dirty="0">
                <a:effectLst>
                  <a:outerShdw blurRad="38100" dist="38100" dir="2700000" algn="tl">
                    <a:srgbClr val="000000">
                      <a:alpha val="43137"/>
                    </a:srgbClr>
                  </a:outerShdw>
                </a:effectLst>
              </a:rPr>
              <a:t>“Salvation”</a:t>
            </a:r>
            <a:endParaRPr lang="en-US" b="1" dirty="0">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E45343AD-DCC0-4EFD-AB3A-C4C0B7F7E874}"/>
              </a:ext>
            </a:extLst>
          </p:cNvPr>
          <p:cNvSpPr txBox="1"/>
          <p:nvPr/>
        </p:nvSpPr>
        <p:spPr>
          <a:xfrm>
            <a:off x="1518571" y="0"/>
            <a:ext cx="3768134" cy="461665"/>
          </a:xfrm>
          <a:prstGeom prst="rect">
            <a:avLst/>
          </a:prstGeom>
          <a:noFill/>
        </p:spPr>
        <p:txBody>
          <a:bodyPr wrap="square" rtlCol="0">
            <a:spAutoFit/>
          </a:bodyPr>
          <a:lstStyle/>
          <a:p>
            <a:r>
              <a:rPr lang="en-US" sz="2400" dirty="0">
                <a:effectLst>
                  <a:outerShdw blurRad="38100" dist="38100" dir="2700000" algn="tl">
                    <a:srgbClr val="000000">
                      <a:alpha val="43137"/>
                    </a:srgbClr>
                  </a:outerShdw>
                </a:effectLst>
                <a:latin typeface="Arial Rounded MT Bold" panose="020F0704030504030204" pitchFamily="34" charset="0"/>
              </a:rPr>
              <a:t>November 1, 2020</a:t>
            </a:r>
          </a:p>
        </p:txBody>
      </p:sp>
      <p:sp>
        <p:nvSpPr>
          <p:cNvPr id="7" name="TextBox 6">
            <a:extLst>
              <a:ext uri="{FF2B5EF4-FFF2-40B4-BE49-F238E27FC236}">
                <a16:creationId xmlns:a16="http://schemas.microsoft.com/office/drawing/2014/main" id="{023E4876-E01F-4D1E-85F5-FFA1BB89FDC1}"/>
              </a:ext>
            </a:extLst>
          </p:cNvPr>
          <p:cNvSpPr txBox="1"/>
          <p:nvPr/>
        </p:nvSpPr>
        <p:spPr>
          <a:xfrm>
            <a:off x="8423866" y="-1"/>
            <a:ext cx="3768134" cy="461665"/>
          </a:xfrm>
          <a:prstGeom prst="rect">
            <a:avLst/>
          </a:prstGeom>
          <a:noFill/>
        </p:spPr>
        <p:txBody>
          <a:bodyPr wrap="square" rtlCol="0">
            <a:spAutoFit/>
          </a:bodyPr>
          <a:lstStyle/>
          <a:p>
            <a:r>
              <a:rPr lang="en-US" sz="2400" dirty="0">
                <a:effectLst>
                  <a:outerShdw blurRad="38100" dist="38100" dir="2700000" algn="tl">
                    <a:srgbClr val="000000">
                      <a:alpha val="43137"/>
                    </a:srgbClr>
                  </a:outerShdw>
                </a:effectLst>
                <a:latin typeface="Arial Rounded MT Bold" panose="020F0704030504030204" pitchFamily="34" charset="0"/>
              </a:rPr>
              <a:t>Edward Church</a:t>
            </a:r>
          </a:p>
        </p:txBody>
      </p:sp>
    </p:spTree>
    <p:extLst>
      <p:ext uri="{BB962C8B-B14F-4D97-AF65-F5344CB8AC3E}">
        <p14:creationId xmlns:p14="http://schemas.microsoft.com/office/powerpoint/2010/main" val="1124847080"/>
      </p:ext>
    </p:extLst>
  </p:cSld>
  <p:clrMapOvr>
    <a:masterClrMapping/>
  </p:clrMapOvr>
  <mc:AlternateContent xmlns:mc="http://schemas.openxmlformats.org/markup-compatibility/2006" xmlns:p14="http://schemas.microsoft.com/office/powerpoint/2010/main">
    <mc:Choice Requires="p14">
      <p:transition spd="slow" p14:dur="275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p:cTn id="7" dur="500" fill="hold"/>
                                        <p:tgtEl>
                                          <p:spTgt spid="4">
                                            <p:bg/>
                                          </p:spTgt>
                                        </p:tgtEl>
                                        <p:attrNameLst>
                                          <p:attrName>ppt_w</p:attrName>
                                        </p:attrNameLst>
                                      </p:cBhvr>
                                      <p:tavLst>
                                        <p:tav tm="0">
                                          <p:val>
                                            <p:fltVal val="0"/>
                                          </p:val>
                                        </p:tav>
                                        <p:tav tm="100000">
                                          <p:val>
                                            <p:strVal val="#ppt_w"/>
                                          </p:val>
                                        </p:tav>
                                      </p:tavLst>
                                    </p:anim>
                                    <p:anim calcmode="lin" valueType="num">
                                      <p:cBhvr>
                                        <p:cTn id="8" dur="500" fill="hold"/>
                                        <p:tgtEl>
                                          <p:spTgt spid="4">
                                            <p:bg/>
                                          </p:spTgt>
                                        </p:tgtEl>
                                        <p:attrNameLst>
                                          <p:attrName>ppt_h</p:attrName>
                                        </p:attrNameLst>
                                      </p:cBhvr>
                                      <p:tavLst>
                                        <p:tav tm="0">
                                          <p:val>
                                            <p:fltVal val="0"/>
                                          </p:val>
                                        </p:tav>
                                        <p:tav tm="100000">
                                          <p:val>
                                            <p:strVal val="#ppt_h"/>
                                          </p:val>
                                        </p:tav>
                                      </p:tavLst>
                                    </p:anim>
                                    <p:animEffect transition="in" filter="fade">
                                      <p:cBhvr>
                                        <p:cTn id="9" dur="500"/>
                                        <p:tgtEl>
                                          <p:spTgt spid="4">
                                            <p:bg/>
                                          </p:spTgt>
                                        </p:tgtEl>
                                      </p:cBhvr>
                                    </p:animEffect>
                                    <p:anim calcmode="lin" valueType="num">
                                      <p:cBhvr>
                                        <p:cTn id="10" dur="500" fill="hold"/>
                                        <p:tgtEl>
                                          <p:spTgt spid="4">
                                            <p:bg/>
                                          </p:spTgt>
                                        </p:tgtEl>
                                        <p:attrNameLst>
                                          <p:attrName>ppt_x</p:attrName>
                                        </p:attrNameLst>
                                      </p:cBhvr>
                                      <p:tavLst>
                                        <p:tav tm="0">
                                          <p:val>
                                            <p:fltVal val="0.5"/>
                                          </p:val>
                                        </p:tav>
                                        <p:tav tm="100000">
                                          <p:val>
                                            <p:strVal val="#ppt_x"/>
                                          </p:val>
                                        </p:tav>
                                      </p:tavLst>
                                    </p:anim>
                                    <p:anim calcmode="lin" valueType="num">
                                      <p:cBhvr>
                                        <p:cTn id="11" dur="500" fill="hold"/>
                                        <p:tgtEl>
                                          <p:spTgt spid="4">
                                            <p:bg/>
                                          </p:spTgt>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p:cTn id="14"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4">
                                            <p:txEl>
                                              <p:pRg st="0" end="0"/>
                                            </p:txEl>
                                          </p:spTgt>
                                        </p:tgtEl>
                                      </p:cBhvr>
                                    </p:animEffect>
                                    <p:anim calcmode="lin" valueType="num">
                                      <p:cBhvr>
                                        <p:cTn id="17" dur="500" fill="hold"/>
                                        <p:tgtEl>
                                          <p:spTgt spid="4">
                                            <p:txEl>
                                              <p:pRg st="0" end="0"/>
                                            </p:txEl>
                                          </p:spTgt>
                                        </p:tgtEl>
                                        <p:attrNameLst>
                                          <p:attrName>ppt_x</p:attrName>
                                        </p:attrNameLst>
                                      </p:cBhvr>
                                      <p:tavLst>
                                        <p:tav tm="0">
                                          <p:val>
                                            <p:fltVal val="0.5"/>
                                          </p:val>
                                        </p:tav>
                                        <p:tav tm="100000">
                                          <p:val>
                                            <p:strVal val="#ppt_x"/>
                                          </p:val>
                                        </p:tav>
                                      </p:tavLst>
                                    </p:anim>
                                    <p:anim calcmode="lin" valueType="num">
                                      <p:cBhvr>
                                        <p:cTn id="18" dur="500" fill="hold"/>
                                        <p:tgtEl>
                                          <p:spTgt spid="4">
                                            <p:txEl>
                                              <p:pRg st="0" end="0"/>
                                            </p:txEl>
                                          </p:spTgt>
                                        </p:tgtEl>
                                        <p:attrNameLst>
                                          <p:attrName>ppt_y</p:attrName>
                                        </p:attrNameLst>
                                      </p:cBhvr>
                                      <p:tavLst>
                                        <p:tav tm="0">
                                          <p:val>
                                            <p:fltVal val="0.5"/>
                                          </p:val>
                                        </p:tav>
                                        <p:tav tm="100000">
                                          <p:val>
                                            <p:strVal val="#ppt_y"/>
                                          </p:val>
                                        </p:tav>
                                      </p:tavLst>
                                    </p:anim>
                                  </p:childTnLst>
                                </p:cTn>
                              </p:par>
                            </p:childTnLst>
                          </p:cTn>
                        </p:par>
                        <p:par>
                          <p:cTn id="19" fill="hold">
                            <p:stCondLst>
                              <p:cond delay="500"/>
                            </p:stCondLst>
                            <p:childTnLst>
                              <p:par>
                                <p:cTn id="20" presetID="53" presetClass="entr" presetSubtype="16"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right)">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uiExpand="1" build="p" animBg="1"/>
      <p:bldP spid="5"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420D3-FD26-4CAF-9973-C338A0884FDA}"/>
              </a:ext>
            </a:extLst>
          </p:cNvPr>
          <p:cNvSpPr>
            <a:spLocks noGrp="1"/>
          </p:cNvSpPr>
          <p:nvPr>
            <p:ph type="title"/>
          </p:nvPr>
        </p:nvSpPr>
        <p:spPr>
          <a:xfrm>
            <a:off x="838200" y="112712"/>
            <a:ext cx="10515600" cy="568325"/>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A60D7637-71E5-4D5C-A5C7-618C2EABE8DE}"/>
              </a:ext>
            </a:extLst>
          </p:cNvPr>
          <p:cNvSpPr>
            <a:spLocks noGrp="1"/>
          </p:cNvSpPr>
          <p:nvPr>
            <p:ph idx="1"/>
          </p:nvPr>
        </p:nvSpPr>
        <p:spPr>
          <a:xfrm>
            <a:off x="285750" y="942974"/>
            <a:ext cx="11620500" cy="5724525"/>
          </a:xfrm>
        </p:spPr>
        <p:txBody>
          <a:bodyPr/>
          <a:lstStyle/>
          <a:p>
            <a:endParaRPr lang="en-US" dirty="0"/>
          </a:p>
        </p:txBody>
      </p:sp>
    </p:spTree>
    <p:extLst>
      <p:ext uri="{BB962C8B-B14F-4D97-AF65-F5344CB8AC3E}">
        <p14:creationId xmlns:p14="http://schemas.microsoft.com/office/powerpoint/2010/main" val="20547940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420D3-FD26-4CAF-9973-C338A0884FDA}"/>
              </a:ext>
            </a:extLst>
          </p:cNvPr>
          <p:cNvSpPr>
            <a:spLocks noGrp="1"/>
          </p:cNvSpPr>
          <p:nvPr>
            <p:ph type="title"/>
          </p:nvPr>
        </p:nvSpPr>
        <p:spPr>
          <a:xfrm>
            <a:off x="838200" y="112712"/>
            <a:ext cx="10515600" cy="568325"/>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A60D7637-71E5-4D5C-A5C7-618C2EABE8DE}"/>
              </a:ext>
            </a:extLst>
          </p:cNvPr>
          <p:cNvSpPr>
            <a:spLocks noGrp="1"/>
          </p:cNvSpPr>
          <p:nvPr>
            <p:ph idx="1"/>
          </p:nvPr>
        </p:nvSpPr>
        <p:spPr>
          <a:xfrm>
            <a:off x="285750" y="942974"/>
            <a:ext cx="11620500" cy="5724525"/>
          </a:xfrm>
        </p:spPr>
        <p:txBody>
          <a:bodyPr/>
          <a:lstStyle/>
          <a:p>
            <a:endParaRPr lang="en-US" dirty="0"/>
          </a:p>
        </p:txBody>
      </p:sp>
    </p:spTree>
    <p:extLst>
      <p:ext uri="{BB962C8B-B14F-4D97-AF65-F5344CB8AC3E}">
        <p14:creationId xmlns:p14="http://schemas.microsoft.com/office/powerpoint/2010/main" val="24822477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420D3-FD26-4CAF-9973-C338A0884FDA}"/>
              </a:ext>
            </a:extLst>
          </p:cNvPr>
          <p:cNvSpPr>
            <a:spLocks noGrp="1"/>
          </p:cNvSpPr>
          <p:nvPr>
            <p:ph type="title"/>
          </p:nvPr>
        </p:nvSpPr>
        <p:spPr>
          <a:xfrm>
            <a:off x="838200" y="112712"/>
            <a:ext cx="10515600" cy="568325"/>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A60D7637-71E5-4D5C-A5C7-618C2EABE8DE}"/>
              </a:ext>
            </a:extLst>
          </p:cNvPr>
          <p:cNvSpPr>
            <a:spLocks noGrp="1"/>
          </p:cNvSpPr>
          <p:nvPr>
            <p:ph idx="1"/>
          </p:nvPr>
        </p:nvSpPr>
        <p:spPr>
          <a:xfrm>
            <a:off x="285750" y="942974"/>
            <a:ext cx="11620500" cy="5724525"/>
          </a:xfrm>
        </p:spPr>
        <p:txBody>
          <a:bodyPr/>
          <a:lstStyle/>
          <a:p>
            <a:endParaRPr lang="en-US" dirty="0"/>
          </a:p>
        </p:txBody>
      </p:sp>
    </p:spTree>
    <p:extLst>
      <p:ext uri="{BB962C8B-B14F-4D97-AF65-F5344CB8AC3E}">
        <p14:creationId xmlns:p14="http://schemas.microsoft.com/office/powerpoint/2010/main" val="23748286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420D3-FD26-4CAF-9973-C338A0884FDA}"/>
              </a:ext>
            </a:extLst>
          </p:cNvPr>
          <p:cNvSpPr>
            <a:spLocks noGrp="1"/>
          </p:cNvSpPr>
          <p:nvPr>
            <p:ph type="title"/>
          </p:nvPr>
        </p:nvSpPr>
        <p:spPr>
          <a:xfrm>
            <a:off x="838200" y="112712"/>
            <a:ext cx="10515600" cy="568325"/>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A60D7637-71E5-4D5C-A5C7-618C2EABE8DE}"/>
              </a:ext>
            </a:extLst>
          </p:cNvPr>
          <p:cNvSpPr>
            <a:spLocks noGrp="1"/>
          </p:cNvSpPr>
          <p:nvPr>
            <p:ph idx="1"/>
          </p:nvPr>
        </p:nvSpPr>
        <p:spPr>
          <a:xfrm>
            <a:off x="285750" y="942974"/>
            <a:ext cx="11620500" cy="5724525"/>
          </a:xfrm>
        </p:spPr>
        <p:txBody>
          <a:bodyPr/>
          <a:lstStyle/>
          <a:p>
            <a:endParaRPr lang="en-US" dirty="0"/>
          </a:p>
        </p:txBody>
      </p:sp>
    </p:spTree>
    <p:extLst>
      <p:ext uri="{BB962C8B-B14F-4D97-AF65-F5344CB8AC3E}">
        <p14:creationId xmlns:p14="http://schemas.microsoft.com/office/powerpoint/2010/main" val="3416245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420D3-FD26-4CAF-9973-C338A0884FDA}"/>
              </a:ext>
            </a:extLst>
          </p:cNvPr>
          <p:cNvSpPr>
            <a:spLocks noGrp="1"/>
          </p:cNvSpPr>
          <p:nvPr>
            <p:ph type="title"/>
          </p:nvPr>
        </p:nvSpPr>
        <p:spPr>
          <a:xfrm>
            <a:off x="838200" y="112712"/>
            <a:ext cx="10515600" cy="568325"/>
          </a:xfrm>
        </p:spPr>
        <p:txBody>
          <a:bodyPr>
            <a:normAutofit fontScale="90000"/>
          </a:bodyPr>
          <a:lstStyle/>
          <a:p>
            <a:r>
              <a:rPr lang="en-US" dirty="0"/>
              <a:t> </a:t>
            </a:r>
          </a:p>
        </p:txBody>
      </p:sp>
      <p:sp>
        <p:nvSpPr>
          <p:cNvPr id="3" name="Content Placeholder 2">
            <a:extLst>
              <a:ext uri="{FF2B5EF4-FFF2-40B4-BE49-F238E27FC236}">
                <a16:creationId xmlns:a16="http://schemas.microsoft.com/office/drawing/2014/main" id="{A60D7637-71E5-4D5C-A5C7-618C2EABE8DE}"/>
              </a:ext>
            </a:extLst>
          </p:cNvPr>
          <p:cNvSpPr>
            <a:spLocks noGrp="1"/>
          </p:cNvSpPr>
          <p:nvPr>
            <p:ph idx="1"/>
          </p:nvPr>
        </p:nvSpPr>
        <p:spPr>
          <a:xfrm>
            <a:off x="285750" y="942974"/>
            <a:ext cx="11620500" cy="5724525"/>
          </a:xfrm>
        </p:spPr>
        <p:txBody>
          <a:bodyPr/>
          <a:lstStyle/>
          <a:p>
            <a:endParaRPr lang="en-US" dirty="0"/>
          </a:p>
        </p:txBody>
      </p:sp>
    </p:spTree>
    <p:extLst>
      <p:ext uri="{BB962C8B-B14F-4D97-AF65-F5344CB8AC3E}">
        <p14:creationId xmlns:p14="http://schemas.microsoft.com/office/powerpoint/2010/main" val="27015120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F5B641-721C-42F8-B533-9E1C0B45DC6E}"/>
              </a:ext>
            </a:extLst>
          </p:cNvPr>
          <p:cNvSpPr>
            <a:spLocks noGrp="1"/>
          </p:cNvSpPr>
          <p:nvPr>
            <p:ph idx="1"/>
          </p:nvPr>
        </p:nvSpPr>
        <p:spPr>
          <a:xfrm>
            <a:off x="180975" y="180975"/>
            <a:ext cx="11830050" cy="6553200"/>
          </a:xfrm>
        </p:spPr>
        <p:txBody>
          <a:bodyPr>
            <a:normAutofit fontScale="77500" lnSpcReduction="20000"/>
          </a:bodyPr>
          <a:lstStyle/>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John 3:16 –You ever have somebody tell u something simple / u thank them 4 reminding? Not Normal Sun PM message -but it is so Simple Sometimes We Forget!</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lphaUcPeriod"/>
            </a:pPr>
            <a:r>
              <a:rPr lang="en-US" sz="1800" b="1" dirty="0">
                <a:effectLst/>
                <a:latin typeface="Times New Roman" panose="02020603050405020304" pitchFamily="18" charset="0"/>
                <a:ea typeface="Times New Roman" panose="02020603050405020304" pitchFamily="18" charset="0"/>
              </a:rPr>
              <a:t>The Most Familiar verse in the Bible</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800" dirty="0">
                <a:effectLst/>
                <a:latin typeface="Times New Roman" panose="02020603050405020304" pitchFamily="18" charset="0"/>
                <a:ea typeface="Times New Roman" panose="02020603050405020304" pitchFamily="18" charset="0"/>
              </a:rPr>
              <a:t>One of 1</a:t>
            </a:r>
            <a:r>
              <a:rPr lang="en-US" sz="1800" baseline="30000" dirty="0">
                <a:effectLst/>
                <a:latin typeface="Times New Roman" panose="02020603050405020304" pitchFamily="18" charset="0"/>
                <a:ea typeface="Times New Roman" panose="02020603050405020304" pitchFamily="18" charset="0"/>
              </a:rPr>
              <a:t>st</a:t>
            </a:r>
            <a:r>
              <a:rPr lang="en-US" sz="1800" dirty="0">
                <a:effectLst/>
                <a:latin typeface="Times New Roman" panose="02020603050405020304" pitchFamily="18" charset="0"/>
                <a:ea typeface="Times New Roman" panose="02020603050405020304" pitchFamily="18" charset="0"/>
              </a:rPr>
              <a:t> verses taught to Kids / </a:t>
            </a:r>
            <a:r>
              <a:rPr lang="en-US" sz="1800" b="1" dirty="0">
                <a:effectLst/>
                <a:latin typeface="Times New Roman" panose="02020603050405020304" pitchFamily="18" charset="0"/>
                <a:ea typeface="Times New Roman" panose="02020603050405020304" pitchFamily="18" charset="0"/>
              </a:rPr>
              <a:t>New Converts</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800" dirty="0">
                <a:effectLst/>
                <a:latin typeface="Times New Roman" panose="02020603050405020304" pitchFamily="18" charset="0"/>
                <a:ea typeface="Times New Roman" panose="02020603050405020304" pitchFamily="18" charset="0"/>
              </a:rPr>
              <a:t>Whispered to </a:t>
            </a:r>
            <a:r>
              <a:rPr lang="en-US" sz="1800" b="1" dirty="0">
                <a:effectLst/>
                <a:latin typeface="Times New Roman" panose="02020603050405020304" pitchFamily="18" charset="0"/>
                <a:ea typeface="Times New Roman" panose="02020603050405020304" pitchFamily="18" charset="0"/>
              </a:rPr>
              <a:t>Loved Ones</a:t>
            </a:r>
            <a:r>
              <a:rPr lang="en-US" sz="1800" dirty="0">
                <a:effectLst/>
                <a:latin typeface="Times New Roman" panose="02020603050405020304" pitchFamily="18" charset="0"/>
                <a:ea typeface="Times New Roman" panose="02020603050405020304" pitchFamily="18" charset="0"/>
              </a:rPr>
              <a:t> on </a:t>
            </a:r>
            <a:r>
              <a:rPr lang="en-US" sz="1800" b="1" dirty="0">
                <a:effectLst/>
                <a:latin typeface="Times New Roman" panose="02020603050405020304" pitchFamily="18" charset="0"/>
                <a:ea typeface="Times New Roman" panose="02020603050405020304" pitchFamily="18" charset="0"/>
              </a:rPr>
              <a:t>Deathbeds</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800" dirty="0">
                <a:effectLst/>
                <a:latin typeface="Times New Roman" panose="02020603050405020304" pitchFamily="18" charset="0"/>
                <a:ea typeface="Times New Roman" panose="02020603050405020304" pitchFamily="18" charset="0"/>
              </a:rPr>
              <a:t>Appears on Signs @ </a:t>
            </a:r>
            <a:r>
              <a:rPr lang="en-US" sz="1800" b="1" dirty="0">
                <a:effectLst/>
                <a:latin typeface="Times New Roman" panose="02020603050405020304" pitchFamily="18" charset="0"/>
                <a:ea typeface="Times New Roman" panose="02020603050405020304" pitchFamily="18" charset="0"/>
              </a:rPr>
              <a:t>Sporting Events</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800" dirty="0">
                <a:effectLst/>
                <a:latin typeface="Times New Roman" panose="02020603050405020304" pitchFamily="18" charset="0"/>
                <a:ea typeface="Times New Roman" panose="02020603050405020304" pitchFamily="18" charset="0"/>
              </a:rPr>
              <a:t>Known by more People than </a:t>
            </a:r>
            <a:r>
              <a:rPr lang="en-US" sz="1800" b="1" dirty="0">
                <a:effectLst/>
                <a:latin typeface="Times New Roman" panose="02020603050405020304" pitchFamily="18" charset="0"/>
                <a:ea typeface="Times New Roman" panose="02020603050405020304" pitchFamily="18" charset="0"/>
              </a:rPr>
              <a:t>Any Other</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John 3:16 is a Message from God for us All ….it has…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romanUcPeriod"/>
            </a:pPr>
            <a:r>
              <a:rPr lang="en-US" sz="1800" b="1" dirty="0">
                <a:effectLst/>
                <a:latin typeface="Times New Roman" panose="02020603050405020304" pitchFamily="18" charset="0"/>
                <a:ea typeface="Times New Roman" panose="02020603050405020304" pitchFamily="18" charset="0"/>
              </a:rPr>
              <a:t>Love Enough for Us All </a:t>
            </a:r>
            <a:r>
              <a:rPr lang="en-US" sz="1800" i="1" dirty="0">
                <a:effectLst/>
                <a:latin typeface="Times New Roman" panose="02020603050405020304" pitchFamily="18" charset="0"/>
                <a:ea typeface="Times New Roman" panose="02020603050405020304" pitchFamily="18" charset="0"/>
              </a:rPr>
              <a:t>–“For God so Loved the World”</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800" dirty="0">
                <a:effectLst/>
                <a:latin typeface="Times New Roman" panose="02020603050405020304" pitchFamily="18" charset="0"/>
                <a:ea typeface="Times New Roman" panose="02020603050405020304" pitchFamily="18" charset="0"/>
              </a:rPr>
              <a:t>What if God Had not Loved –</a:t>
            </a:r>
            <a:r>
              <a:rPr lang="en-US" sz="1800" b="1" i="1" dirty="0">
                <a:effectLst/>
                <a:latin typeface="Times New Roman" panose="02020603050405020304" pitchFamily="18" charset="0"/>
                <a:ea typeface="Times New Roman" panose="02020603050405020304" pitchFamily="18" charset="0"/>
              </a:rPr>
              <a:t>no Hope, No Purpose</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800" dirty="0">
                <a:effectLst/>
                <a:latin typeface="Times New Roman" panose="02020603050405020304" pitchFamily="18" charset="0"/>
                <a:ea typeface="Times New Roman" panose="02020603050405020304" pitchFamily="18" charset="0"/>
              </a:rPr>
              <a:t>But God so </a:t>
            </a:r>
            <a:r>
              <a:rPr lang="en-US" sz="1800" b="1" dirty="0">
                <a:effectLst/>
                <a:latin typeface="Times New Roman" panose="02020603050405020304" pitchFamily="18" charset="0"/>
                <a:ea typeface="Times New Roman" panose="02020603050405020304" pitchFamily="18" charset="0"/>
              </a:rPr>
              <a:t>Loves us ALL!!!</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1200"/>
              </a:spcAft>
              <a:buFont typeface="+mj-lt"/>
              <a:buAutoNum type="arabicPeriod"/>
            </a:pPr>
            <a:r>
              <a:rPr lang="en-US" sz="1800" dirty="0">
                <a:effectLst/>
                <a:latin typeface="Times New Roman" panose="02020603050405020304" pitchFamily="18" charset="0"/>
                <a:ea typeface="Times New Roman" panose="02020603050405020304" pitchFamily="18" charset="0"/>
              </a:rPr>
              <a:t>No Matter </a:t>
            </a:r>
            <a:r>
              <a:rPr lang="en-US" sz="1800" b="1" dirty="0">
                <a:effectLst/>
                <a:latin typeface="Times New Roman" panose="02020603050405020304" pitchFamily="18" charset="0"/>
                <a:ea typeface="Times New Roman" panose="02020603050405020304" pitchFamily="18" charset="0"/>
              </a:rPr>
              <a:t>What</a:t>
            </a:r>
            <a:r>
              <a:rPr lang="en-US" sz="1800" dirty="0">
                <a:effectLst/>
                <a:latin typeface="Times New Roman" panose="02020603050405020304" pitchFamily="18" charset="0"/>
                <a:ea typeface="Times New Roman" panose="02020603050405020304" pitchFamily="18" charset="0"/>
              </a:rPr>
              <a:t> we have Done, our </a:t>
            </a:r>
            <a:r>
              <a:rPr lang="en-US" sz="1800" b="1" dirty="0">
                <a:effectLst/>
                <a:latin typeface="Times New Roman" panose="02020603050405020304" pitchFamily="18" charset="0"/>
                <a:ea typeface="Times New Roman" panose="02020603050405020304" pitchFamily="18" charset="0"/>
              </a:rPr>
              <a:t>Position</a:t>
            </a:r>
            <a:r>
              <a:rPr lang="en-US" sz="1800" dirty="0">
                <a:effectLst/>
                <a:latin typeface="Times New Roman" panose="02020603050405020304" pitchFamily="18" charset="0"/>
                <a:ea typeface="Times New Roman" panose="02020603050405020304" pitchFamily="18" charset="0"/>
              </a:rPr>
              <a:t> in life, how </a:t>
            </a:r>
            <a:r>
              <a:rPr lang="en-US" sz="1800" b="1" dirty="0">
                <a:effectLst/>
                <a:latin typeface="Times New Roman" panose="02020603050405020304" pitchFamily="18" charset="0"/>
                <a:ea typeface="Times New Roman" panose="02020603050405020304" pitchFamily="18" charset="0"/>
              </a:rPr>
              <a:t>Worthless </a:t>
            </a:r>
            <a:r>
              <a:rPr lang="en-US" sz="1800" dirty="0">
                <a:effectLst/>
                <a:latin typeface="Times New Roman" panose="02020603050405020304" pitchFamily="18" charset="0"/>
                <a:ea typeface="Times New Roman" panose="02020603050405020304" pitchFamily="18" charset="0"/>
              </a:rPr>
              <a:t>we feel</a:t>
            </a:r>
            <a:r>
              <a:rPr lang="en-US" sz="1800" i="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1200"/>
              </a:spcBef>
              <a:spcAft>
                <a:spcPts val="0"/>
              </a:spcAft>
              <a:buFont typeface="+mj-lt"/>
              <a:buAutoNum type="romanUcPeriod"/>
            </a:pPr>
            <a:r>
              <a:rPr lang="en-US" sz="1800" b="1" dirty="0">
                <a:effectLst/>
                <a:latin typeface="Times New Roman" panose="02020603050405020304" pitchFamily="18" charset="0"/>
                <a:ea typeface="Times New Roman" panose="02020603050405020304" pitchFamily="18" charset="0"/>
              </a:rPr>
              <a:t>Sacrifice Enough for Us All </a:t>
            </a:r>
            <a:r>
              <a:rPr lang="en-US" sz="1800" i="1" dirty="0">
                <a:effectLst/>
                <a:latin typeface="Times New Roman" panose="02020603050405020304" pitchFamily="18" charset="0"/>
                <a:ea typeface="Times New Roman" panose="02020603050405020304" pitchFamily="18" charset="0"/>
              </a:rPr>
              <a:t>–“That He Gave Only Begotten Son”</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800" dirty="0">
                <a:effectLst/>
                <a:latin typeface="Times New Roman" panose="02020603050405020304" pitchFamily="18" charset="0"/>
                <a:ea typeface="Times New Roman" panose="02020603050405020304" pitchFamily="18" charset="0"/>
              </a:rPr>
              <a:t>The </a:t>
            </a:r>
            <a:r>
              <a:rPr lang="en-US" sz="1800" b="1" dirty="0">
                <a:effectLst/>
                <a:latin typeface="Times New Roman" panose="02020603050405020304" pitchFamily="18" charset="0"/>
                <a:ea typeface="Times New Roman" panose="02020603050405020304" pitchFamily="18" charset="0"/>
              </a:rPr>
              <a:t>Birth</a:t>
            </a:r>
            <a:r>
              <a:rPr lang="en-US" sz="1800" dirty="0">
                <a:effectLst/>
                <a:latin typeface="Times New Roman" panose="02020603050405020304" pitchFamily="18" charset="0"/>
                <a:ea typeface="Times New Roman" panose="02020603050405020304" pitchFamily="18" charset="0"/>
              </a:rPr>
              <a:t> in Bethlehem is in these Words</a:t>
            </a:r>
          </a:p>
          <a:p>
            <a:pPr marL="342900" marR="0" lvl="0" indent="-342900">
              <a:lnSpc>
                <a:spcPct val="115000"/>
              </a:lnSpc>
              <a:spcBef>
                <a:spcPts val="0"/>
              </a:spcBef>
              <a:spcAft>
                <a:spcPts val="0"/>
              </a:spcAft>
              <a:buFont typeface="+mj-lt"/>
              <a:buAutoNum type="arabicPeriod"/>
            </a:pPr>
            <a:r>
              <a:rPr lang="en-US" sz="1800" dirty="0">
                <a:effectLst/>
                <a:latin typeface="Times New Roman" panose="02020603050405020304" pitchFamily="18" charset="0"/>
                <a:ea typeface="Times New Roman" panose="02020603050405020304" pitchFamily="18" charset="0"/>
              </a:rPr>
              <a:t>The </a:t>
            </a:r>
            <a:r>
              <a:rPr lang="en-US" sz="1800" b="1" dirty="0">
                <a:effectLst/>
                <a:latin typeface="Times New Roman" panose="02020603050405020304" pitchFamily="18" charset="0"/>
                <a:ea typeface="Times New Roman" panose="02020603050405020304" pitchFamily="18" charset="0"/>
              </a:rPr>
              <a:t>Sinless Life</a:t>
            </a:r>
            <a:r>
              <a:rPr lang="en-US" sz="1800" dirty="0">
                <a:effectLst/>
                <a:latin typeface="Times New Roman" panose="02020603050405020304" pitchFamily="18" charset="0"/>
                <a:ea typeface="Times New Roman" panose="02020603050405020304" pitchFamily="18" charset="0"/>
              </a:rPr>
              <a:t> of Jesus is in the Words</a:t>
            </a:r>
          </a:p>
          <a:p>
            <a:pPr marL="342900" marR="0" lvl="0" indent="-342900">
              <a:lnSpc>
                <a:spcPct val="115000"/>
              </a:lnSpc>
              <a:spcBef>
                <a:spcPts val="0"/>
              </a:spcBef>
              <a:spcAft>
                <a:spcPts val="0"/>
              </a:spcAft>
              <a:buFont typeface="+mj-lt"/>
              <a:buAutoNum type="arabicPeriod"/>
            </a:pPr>
            <a:r>
              <a:rPr lang="en-US" sz="1800" dirty="0">
                <a:effectLst/>
                <a:latin typeface="Times New Roman" panose="02020603050405020304" pitchFamily="18" charset="0"/>
                <a:ea typeface="Times New Roman" panose="02020603050405020304" pitchFamily="18" charset="0"/>
              </a:rPr>
              <a:t>The </a:t>
            </a:r>
            <a:r>
              <a:rPr lang="en-US" sz="1800" b="1" dirty="0">
                <a:effectLst/>
                <a:latin typeface="Times New Roman" panose="02020603050405020304" pitchFamily="18" charset="0"/>
                <a:ea typeface="Times New Roman" panose="02020603050405020304" pitchFamily="18" charset="0"/>
              </a:rPr>
              <a:t>Death</a:t>
            </a:r>
            <a:r>
              <a:rPr lang="en-US" sz="1800" dirty="0">
                <a:effectLst/>
                <a:latin typeface="Times New Roman" panose="02020603050405020304" pitchFamily="18" charset="0"/>
                <a:ea typeface="Times New Roman" panose="02020603050405020304" pitchFamily="18" charset="0"/>
              </a:rPr>
              <a:t> of Jesus is in these Words</a:t>
            </a:r>
          </a:p>
          <a:p>
            <a:pPr marL="342900" marR="0" lvl="0" indent="-342900">
              <a:spcBef>
                <a:spcPts val="0"/>
              </a:spcBef>
              <a:spcAft>
                <a:spcPts val="0"/>
              </a:spcAft>
              <a:buFont typeface="+mj-lt"/>
              <a:buAutoNum type="arabicPeriod"/>
            </a:pPr>
            <a:r>
              <a:rPr lang="en-US" sz="1800" dirty="0">
                <a:effectLst/>
                <a:latin typeface="Times New Roman" panose="02020603050405020304" pitchFamily="18" charset="0"/>
                <a:ea typeface="Times New Roman" panose="02020603050405020304" pitchFamily="18" charset="0"/>
              </a:rPr>
              <a:t>The </a:t>
            </a:r>
            <a:r>
              <a:rPr lang="en-US" sz="1800" b="1" dirty="0">
                <a:effectLst/>
                <a:latin typeface="Times New Roman" panose="02020603050405020304" pitchFamily="18" charset="0"/>
                <a:ea typeface="Times New Roman" panose="02020603050405020304" pitchFamily="18" charset="0"/>
              </a:rPr>
              <a:t>Resurrection</a:t>
            </a:r>
            <a:r>
              <a:rPr lang="en-US" sz="1800" dirty="0">
                <a:effectLst/>
                <a:latin typeface="Times New Roman" panose="02020603050405020304" pitchFamily="18" charset="0"/>
                <a:ea typeface="Times New Roman" panose="02020603050405020304" pitchFamily="18" charset="0"/>
              </a:rPr>
              <a:t> of Jesus is in these Words</a:t>
            </a:r>
          </a:p>
          <a:p>
            <a:pPr marL="342900" marR="0" lvl="0" indent="-342900">
              <a:spcBef>
                <a:spcPts val="0"/>
              </a:spcBef>
              <a:spcAft>
                <a:spcPts val="0"/>
              </a:spcAft>
              <a:buFont typeface="+mj-lt"/>
              <a:buAutoNum type="alphaLcPeriod"/>
            </a:pPr>
            <a:r>
              <a:rPr lang="en-US" sz="1800" dirty="0">
                <a:effectLst/>
                <a:latin typeface="Times New Roman" panose="02020603050405020304" pitchFamily="18" charset="0"/>
                <a:ea typeface="Times New Roman" panose="02020603050405020304" pitchFamily="18" charset="0"/>
              </a:rPr>
              <a:t>God’s </a:t>
            </a:r>
            <a:r>
              <a:rPr lang="en-US" sz="1800" b="1" dirty="0">
                <a:effectLst/>
                <a:latin typeface="Times New Roman" panose="02020603050405020304" pitchFamily="18" charset="0"/>
                <a:ea typeface="Times New Roman" panose="02020603050405020304" pitchFamily="18" charset="0"/>
              </a:rPr>
              <a:t>Love Moved</a:t>
            </a:r>
            <a:r>
              <a:rPr lang="en-US" sz="1800" dirty="0">
                <a:effectLst/>
                <a:latin typeface="Times New Roman" panose="02020603050405020304" pitchFamily="18" charset="0"/>
                <a:ea typeface="Times New Roman" panose="02020603050405020304" pitchFamily="18" charset="0"/>
              </a:rPr>
              <a:t> Him to </a:t>
            </a:r>
            <a:r>
              <a:rPr lang="en-US" sz="1800" b="1" i="1" dirty="0">
                <a:effectLst/>
                <a:latin typeface="Times New Roman" panose="02020603050405020304" pitchFamily="18" charset="0"/>
                <a:ea typeface="Times New Roman" panose="02020603050405020304" pitchFamily="18" charset="0"/>
              </a:rPr>
              <a:t>Give His Son</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lphaLcPeriod"/>
            </a:pPr>
            <a:r>
              <a:rPr lang="en-US" sz="1800" dirty="0">
                <a:effectLst/>
                <a:latin typeface="Times New Roman" panose="02020603050405020304" pitchFamily="18" charset="0"/>
                <a:ea typeface="Times New Roman" panose="02020603050405020304" pitchFamily="18" charset="0"/>
              </a:rPr>
              <a:t>The </a:t>
            </a:r>
            <a:r>
              <a:rPr lang="en-US" sz="1800" b="1" dirty="0">
                <a:effectLst/>
                <a:latin typeface="Times New Roman" panose="02020603050405020304" pitchFamily="18" charset="0"/>
                <a:ea typeface="Times New Roman" panose="02020603050405020304" pitchFamily="18" charset="0"/>
              </a:rPr>
              <a:t>Sufficient Sacrifice</a:t>
            </a:r>
            <a:r>
              <a:rPr lang="en-US" sz="1800" dirty="0">
                <a:effectLst/>
                <a:latin typeface="Times New Roman" panose="02020603050405020304" pitchFamily="18" charset="0"/>
                <a:ea typeface="Times New Roman" panose="02020603050405020304" pitchFamily="18" charset="0"/>
              </a:rPr>
              <a:t> for Our Sins</a:t>
            </a:r>
          </a:p>
          <a:p>
            <a:pPr marL="342900" marR="0" lvl="0" indent="-342900">
              <a:lnSpc>
                <a:spcPct val="115000"/>
              </a:lnSpc>
              <a:spcBef>
                <a:spcPts val="0"/>
              </a:spcBef>
              <a:spcAft>
                <a:spcPts val="0"/>
              </a:spcAft>
              <a:buFont typeface="+mj-lt"/>
              <a:buAutoNum type="arabicPeriod"/>
            </a:pPr>
            <a:r>
              <a:rPr lang="en-US" sz="1800" dirty="0">
                <a:effectLst/>
                <a:latin typeface="Times New Roman" panose="02020603050405020304" pitchFamily="18" charset="0"/>
                <a:ea typeface="Times New Roman" panose="02020603050405020304" pitchFamily="18" charset="0"/>
              </a:rPr>
              <a:t>The </a:t>
            </a:r>
            <a:r>
              <a:rPr lang="en-US" sz="1800" b="1" dirty="0">
                <a:effectLst/>
                <a:latin typeface="Times New Roman" panose="02020603050405020304" pitchFamily="18" charset="0"/>
                <a:ea typeface="Times New Roman" panose="02020603050405020304" pitchFamily="18" charset="0"/>
              </a:rPr>
              <a:t>Lamb of God</a:t>
            </a:r>
            <a:r>
              <a:rPr lang="en-US" sz="1800" dirty="0">
                <a:effectLst/>
                <a:latin typeface="Times New Roman" panose="02020603050405020304" pitchFamily="18" charset="0"/>
                <a:ea typeface="Times New Roman" panose="02020603050405020304" pitchFamily="18" charset="0"/>
              </a:rPr>
              <a:t> Sac for us all –</a:t>
            </a:r>
            <a:r>
              <a:rPr lang="en-US" sz="1800" b="1" dirty="0">
                <a:effectLst/>
                <a:latin typeface="Times New Roman" panose="02020603050405020304" pitchFamily="18" charset="0"/>
                <a:ea typeface="Times New Roman" panose="02020603050405020304" pitchFamily="18" charset="0"/>
              </a:rPr>
              <a:t> John 1:19</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800" b="1" dirty="0">
                <a:effectLst/>
                <a:latin typeface="Times New Roman" panose="02020603050405020304" pitchFamily="18" charset="0"/>
                <a:ea typeface="Times New Roman" panose="02020603050405020304" pitchFamily="18" charset="0"/>
              </a:rPr>
              <a:t>Cleanses</a:t>
            </a:r>
            <a:r>
              <a:rPr lang="en-US" sz="1800" dirty="0">
                <a:effectLst/>
                <a:latin typeface="Times New Roman" panose="02020603050405020304" pitchFamily="18" charset="0"/>
                <a:ea typeface="Times New Roman" panose="02020603050405020304" pitchFamily="18" charset="0"/>
              </a:rPr>
              <a:t> from </a:t>
            </a:r>
            <a:r>
              <a:rPr lang="en-US" sz="1800" b="1" dirty="0">
                <a:effectLst/>
                <a:latin typeface="Times New Roman" panose="02020603050405020304" pitchFamily="18" charset="0"/>
                <a:ea typeface="Times New Roman" panose="02020603050405020304" pitchFamily="18" charset="0"/>
              </a:rPr>
              <a:t>All Sin</a:t>
            </a:r>
            <a:r>
              <a:rPr lang="en-US" sz="1800" dirty="0">
                <a:effectLst/>
                <a:latin typeface="Times New Roman" panose="02020603050405020304" pitchFamily="18" charset="0"/>
                <a:ea typeface="Times New Roman" panose="02020603050405020304" pitchFamily="18" charset="0"/>
              </a:rPr>
              <a:t> – </a:t>
            </a:r>
            <a:r>
              <a:rPr lang="en-US" sz="1800" b="1" dirty="0">
                <a:effectLst/>
                <a:latin typeface="Times New Roman" panose="02020603050405020304" pitchFamily="18" charset="0"/>
                <a:ea typeface="Times New Roman" panose="02020603050405020304" pitchFamily="18" charset="0"/>
              </a:rPr>
              <a:t>I John 1:7-9</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800" b="1" dirty="0">
                <a:effectLst/>
                <a:latin typeface="Times New Roman" panose="02020603050405020304" pitchFamily="18" charset="0"/>
                <a:ea typeface="Times New Roman" panose="02020603050405020304" pitchFamily="18" charset="0"/>
              </a:rPr>
              <a:t>All</a:t>
            </a:r>
            <a:r>
              <a:rPr lang="en-US" sz="1800" dirty="0">
                <a:effectLst/>
                <a:latin typeface="Times New Roman" panose="02020603050405020304" pitchFamily="18" charset="0"/>
                <a:ea typeface="Times New Roman" panose="02020603050405020304" pitchFamily="18" charset="0"/>
              </a:rPr>
              <a:t> of Our Sins were Laid on Him –</a:t>
            </a:r>
            <a:r>
              <a:rPr lang="en-US" sz="1800" b="1" dirty="0">
                <a:effectLst/>
                <a:latin typeface="Times New Roman" panose="02020603050405020304" pitchFamily="18" charset="0"/>
                <a:ea typeface="Times New Roman" panose="02020603050405020304" pitchFamily="18" charset="0"/>
              </a:rPr>
              <a:t>Isa 53:5-6</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sz="1800" b="1" dirty="0">
                <a:effectLst/>
                <a:latin typeface="Times New Roman" panose="02020603050405020304" pitchFamily="18" charset="0"/>
                <a:ea typeface="Times New Roman" panose="02020603050405020304" pitchFamily="18" charset="0"/>
              </a:rPr>
              <a:t>Washed</a:t>
            </a:r>
            <a:r>
              <a:rPr lang="en-US" sz="1800" dirty="0">
                <a:effectLst/>
                <a:latin typeface="Times New Roman" panose="02020603050405020304" pitchFamily="18" charset="0"/>
                <a:ea typeface="Times New Roman" panose="02020603050405020304" pitchFamily="18" charset="0"/>
              </a:rPr>
              <a:t> from All our Sins by His Blood –</a:t>
            </a:r>
            <a:r>
              <a:rPr lang="en-US" sz="1800" b="1" dirty="0">
                <a:effectLst/>
                <a:latin typeface="Times New Roman" panose="02020603050405020304" pitchFamily="18" charset="0"/>
                <a:ea typeface="Times New Roman" panose="02020603050405020304" pitchFamily="18" charset="0"/>
              </a:rPr>
              <a:t>Rev 1:5</a:t>
            </a:r>
            <a:endParaRPr lang="en-US" sz="1800" dirty="0">
              <a:effectLst/>
              <a:latin typeface="Times New Roman" panose="02020603050405020304" pitchFamily="18" charset="0"/>
              <a:ea typeface="Times New Roman" panose="02020603050405020304" pitchFamily="18" charset="0"/>
            </a:endParaRPr>
          </a:p>
          <a:p>
            <a:pPr marL="1371600" marR="0">
              <a:spcBef>
                <a:spcPts val="0"/>
              </a:spcBef>
              <a:spcAft>
                <a:spcPts val="0"/>
              </a:spcAft>
            </a:pPr>
            <a:r>
              <a:rPr lang="en-US" sz="1800" i="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romanUcPeriod"/>
            </a:pPr>
            <a:r>
              <a:rPr lang="en-US" sz="1800" b="1" dirty="0">
                <a:effectLst/>
                <a:latin typeface="Times New Roman" panose="02020603050405020304" pitchFamily="18" charset="0"/>
                <a:ea typeface="Times New Roman" panose="02020603050405020304" pitchFamily="18" charset="0"/>
              </a:rPr>
              <a:t>Invitation Enough for Us All </a:t>
            </a:r>
            <a:r>
              <a:rPr lang="en-US" sz="1800" i="1" dirty="0">
                <a:effectLst/>
                <a:latin typeface="Times New Roman" panose="02020603050405020304" pitchFamily="18" charset="0"/>
                <a:ea typeface="Times New Roman" panose="02020603050405020304" pitchFamily="18" charset="0"/>
              </a:rPr>
              <a:t>– “That Whosoever Believeth in Him”</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800" dirty="0">
                <a:effectLst/>
                <a:latin typeface="Times New Roman" panose="02020603050405020304" pitchFamily="18" charset="0"/>
                <a:ea typeface="Times New Roman" panose="02020603050405020304" pitchFamily="18" charset="0"/>
              </a:rPr>
              <a:t>Whosoever is a </a:t>
            </a:r>
            <a:r>
              <a:rPr lang="en-US" sz="1800" b="1" dirty="0">
                <a:effectLst/>
                <a:latin typeface="Times New Roman" panose="02020603050405020304" pitchFamily="18" charset="0"/>
                <a:ea typeface="Times New Roman" panose="02020603050405020304" pitchFamily="18" charset="0"/>
              </a:rPr>
              <a:t>Great Word</a:t>
            </a:r>
            <a:r>
              <a:rPr lang="en-US" sz="1800" dirty="0">
                <a:effectLst/>
                <a:latin typeface="Times New Roman" panose="02020603050405020304" pitchFamily="18" charset="0"/>
                <a:ea typeface="Times New Roman" panose="02020603050405020304" pitchFamily="18" charset="0"/>
              </a:rPr>
              <a:t> –</a:t>
            </a:r>
          </a:p>
          <a:p>
            <a:pPr marL="342900" marR="0" lvl="0" indent="-342900">
              <a:lnSpc>
                <a:spcPct val="115000"/>
              </a:lnSpc>
              <a:spcBef>
                <a:spcPts val="0"/>
              </a:spcBef>
              <a:spcAft>
                <a:spcPts val="0"/>
              </a:spcAft>
              <a:buFont typeface="+mj-lt"/>
              <a:buAutoNum type="arabicPeriod"/>
            </a:pPr>
            <a:r>
              <a:rPr lang="en-US" sz="1800" dirty="0">
                <a:effectLst/>
                <a:latin typeface="Times New Roman" panose="02020603050405020304" pitchFamily="18" charset="0"/>
                <a:ea typeface="Times New Roman" panose="02020603050405020304" pitchFamily="18" charset="0"/>
              </a:rPr>
              <a:t>Not Based on </a:t>
            </a:r>
            <a:r>
              <a:rPr lang="en-US" sz="1800" b="1" dirty="0">
                <a:effectLst/>
                <a:latin typeface="Times New Roman" panose="02020603050405020304" pitchFamily="18" charset="0"/>
                <a:ea typeface="Times New Roman" panose="02020603050405020304" pitchFamily="18" charset="0"/>
              </a:rPr>
              <a:t>Social Status</a:t>
            </a:r>
            <a:r>
              <a:rPr lang="en-US" sz="1800" dirty="0">
                <a:effectLst/>
                <a:latin typeface="Times New Roman" panose="02020603050405020304" pitchFamily="18" charset="0"/>
                <a:ea typeface="Times New Roman" panose="02020603050405020304" pitchFamily="18" charset="0"/>
              </a:rPr>
              <a:t> –nor </a:t>
            </a:r>
            <a:r>
              <a:rPr lang="en-US" sz="1800" b="1" i="1" dirty="0">
                <a:effectLst/>
                <a:latin typeface="Times New Roman" panose="02020603050405020304" pitchFamily="18" charset="0"/>
                <a:ea typeface="Times New Roman" panose="02020603050405020304" pitchFamily="18" charset="0"/>
              </a:rPr>
              <a:t>Hindered by Past</a:t>
            </a:r>
            <a:r>
              <a:rPr lang="en-US" sz="1800" dirty="0">
                <a:effectLst/>
                <a:latin typeface="Times New Roman" panose="02020603050405020304" pitchFamily="18" charset="0"/>
                <a:ea typeface="Times New Roman" panose="02020603050405020304" pitchFamily="18" charset="0"/>
              </a:rPr>
              <a:t> </a:t>
            </a:r>
          </a:p>
          <a:p>
            <a:pPr marL="342900" marR="0" lvl="0" indent="-342900">
              <a:spcBef>
                <a:spcPts val="0"/>
              </a:spcBef>
              <a:spcAft>
                <a:spcPts val="0"/>
              </a:spcAft>
              <a:buFont typeface="+mj-lt"/>
              <a:buAutoNum type="arabicPeriod"/>
            </a:pPr>
            <a:r>
              <a:rPr lang="en-US" sz="1800" b="1" dirty="0">
                <a:effectLst/>
                <a:latin typeface="Times New Roman" panose="02020603050405020304" pitchFamily="18" charset="0"/>
                <a:ea typeface="Times New Roman" panose="02020603050405020304" pitchFamily="18" charset="0"/>
              </a:rPr>
              <a:t>Put</a:t>
            </a:r>
            <a:r>
              <a:rPr lang="en-US" sz="1800" dirty="0">
                <a:effectLst/>
                <a:latin typeface="Times New Roman" panose="02020603050405020304" pitchFamily="18" charset="0"/>
                <a:ea typeface="Times New Roman" panose="02020603050405020304" pitchFamily="18" charset="0"/>
              </a:rPr>
              <a:t> your </a:t>
            </a:r>
            <a:r>
              <a:rPr lang="en-US" sz="1800" b="1" dirty="0">
                <a:effectLst/>
                <a:latin typeface="Times New Roman" panose="02020603050405020304" pitchFamily="18" charset="0"/>
                <a:ea typeface="Times New Roman" panose="02020603050405020304" pitchFamily="18" charset="0"/>
              </a:rPr>
              <a:t>Name in this Text</a:t>
            </a:r>
            <a:r>
              <a:rPr lang="en-US" sz="1800" dirty="0">
                <a:effectLst/>
                <a:latin typeface="Times New Roman" panose="02020603050405020304" pitchFamily="18" charset="0"/>
                <a:ea typeface="Times New Roman" panose="02020603050405020304" pitchFamily="18" charset="0"/>
              </a:rPr>
              <a:t>-  esp. </a:t>
            </a:r>
            <a:r>
              <a:rPr lang="en-US" sz="1800" b="1" i="1" dirty="0">
                <a:effectLst/>
                <a:latin typeface="Times New Roman" panose="02020603050405020304" pitchFamily="18" charset="0"/>
                <a:ea typeface="Times New Roman" panose="02020603050405020304" pitchFamily="18" charset="0"/>
              </a:rPr>
              <a:t>when Satan is Planting Seeds</a:t>
            </a:r>
            <a:endParaRPr lang="en-US" sz="1800" dirty="0">
              <a:effectLst/>
              <a:latin typeface="Times New Roman" panose="02020603050405020304" pitchFamily="18" charset="0"/>
              <a:ea typeface="Times New Roman" panose="02020603050405020304" pitchFamily="18" charset="0"/>
            </a:endParaRPr>
          </a:p>
          <a:p>
            <a:pPr marL="914400" marR="0">
              <a:spcBef>
                <a:spcPts val="0"/>
              </a:spcBef>
              <a:spcAft>
                <a:spcPts val="0"/>
              </a:spcAft>
            </a:pPr>
            <a:r>
              <a:rPr lang="en-US" sz="1800" b="1" i="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romanUcPeriod"/>
            </a:pPr>
            <a:r>
              <a:rPr lang="en-US" sz="1800" b="1" dirty="0">
                <a:effectLst/>
                <a:latin typeface="Times New Roman" panose="02020603050405020304" pitchFamily="18" charset="0"/>
                <a:ea typeface="Times New Roman" panose="02020603050405020304" pitchFamily="18" charset="0"/>
              </a:rPr>
              <a:t>Life Enough for Us All – </a:t>
            </a:r>
            <a:r>
              <a:rPr lang="en-US" sz="1800" i="1" dirty="0">
                <a:effectLst/>
                <a:latin typeface="Times New Roman" panose="02020603050405020304" pitchFamily="18" charset="0"/>
                <a:ea typeface="Times New Roman" panose="02020603050405020304" pitchFamily="18" charset="0"/>
              </a:rPr>
              <a:t>“Should Not Perish, but Have Eternal Life”</a:t>
            </a:r>
            <a:r>
              <a:rPr lang="en-US"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800" dirty="0">
                <a:effectLst/>
                <a:latin typeface="Times New Roman" panose="02020603050405020304" pitchFamily="18" charset="0"/>
                <a:ea typeface="Times New Roman" panose="02020603050405020304" pitchFamily="18" charset="0"/>
              </a:rPr>
              <a:t>Our Natural Lifespan is about </a:t>
            </a:r>
            <a:r>
              <a:rPr lang="en-US" sz="1800" b="1" dirty="0">
                <a:effectLst/>
                <a:latin typeface="Times New Roman" panose="02020603050405020304" pitchFamily="18" charset="0"/>
                <a:ea typeface="Times New Roman" panose="02020603050405020304" pitchFamily="18" charset="0"/>
              </a:rPr>
              <a:t>70 – 80 years</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800" b="1" dirty="0">
                <a:effectLst/>
                <a:latin typeface="Times New Roman" panose="02020603050405020304" pitchFamily="18" charset="0"/>
                <a:ea typeface="Times New Roman" panose="02020603050405020304" pitchFamily="18" charset="0"/>
              </a:rPr>
              <a:t>Everlasting Life</a:t>
            </a:r>
            <a:r>
              <a:rPr lang="en-US" sz="1800" dirty="0">
                <a:effectLst/>
                <a:latin typeface="Times New Roman" panose="02020603050405020304" pitchFamily="18" charset="0"/>
                <a:ea typeface="Times New Roman" panose="02020603050405020304" pitchFamily="18" charset="0"/>
              </a:rPr>
              <a:t> is </a:t>
            </a:r>
            <a:r>
              <a:rPr lang="en-US" sz="1800" b="1" dirty="0">
                <a:effectLst/>
                <a:latin typeface="Times New Roman" panose="02020603050405020304" pitchFamily="18" charset="0"/>
                <a:ea typeface="Times New Roman" panose="02020603050405020304" pitchFamily="18" charset="0"/>
              </a:rPr>
              <a:t>Far Better</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sz="1800" b="1" dirty="0">
                <a:effectLst/>
                <a:latin typeface="Times New Roman" panose="02020603050405020304" pitchFamily="18" charset="0"/>
                <a:ea typeface="Times New Roman" panose="02020603050405020304" pitchFamily="18" charset="0"/>
              </a:rPr>
              <a:t>Natural</a:t>
            </a:r>
            <a:r>
              <a:rPr lang="en-US" sz="1800" dirty="0">
                <a:effectLst/>
                <a:latin typeface="Times New Roman" panose="02020603050405020304" pitchFamily="18" charset="0"/>
                <a:ea typeface="Times New Roman" panose="02020603050405020304" pitchFamily="18" charset="0"/>
              </a:rPr>
              <a:t> is corruptible –</a:t>
            </a:r>
            <a:r>
              <a:rPr lang="en-US" sz="1800" b="1" i="1" dirty="0">
                <a:effectLst/>
                <a:latin typeface="Times New Roman" panose="02020603050405020304" pitchFamily="18" charset="0"/>
                <a:ea typeface="Times New Roman" panose="02020603050405020304" pitchFamily="18" charset="0"/>
              </a:rPr>
              <a:t>Spiritual is Incorrupt</a:t>
            </a:r>
          </a:p>
          <a:p>
            <a:pPr marL="0" marR="0" indent="0">
              <a:spcBef>
                <a:spcPts val="600"/>
              </a:spcBef>
              <a:spcAft>
                <a:spcPts val="0"/>
              </a:spcAft>
              <a:buNone/>
            </a:pP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154796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F5B641-721C-42F8-B533-9E1C0B45DC6E}"/>
              </a:ext>
            </a:extLst>
          </p:cNvPr>
          <p:cNvSpPr>
            <a:spLocks noGrp="1"/>
          </p:cNvSpPr>
          <p:nvPr>
            <p:ph idx="1"/>
          </p:nvPr>
        </p:nvSpPr>
        <p:spPr>
          <a:xfrm>
            <a:off x="180975" y="180975"/>
            <a:ext cx="11830050" cy="6553200"/>
          </a:xfrm>
        </p:spPr>
        <p:txBody>
          <a:bodyPr>
            <a:normAutofit fontScale="85000" lnSpcReduction="20000"/>
          </a:bodyPr>
          <a:lstStyle/>
          <a:p>
            <a:pPr marL="342900" marR="0" lvl="0" indent="-342900">
              <a:spcBef>
                <a:spcPts val="0"/>
              </a:spcBef>
              <a:spcAft>
                <a:spcPts val="0"/>
              </a:spcAft>
              <a:buFont typeface="+mj-lt"/>
              <a:buAutoNum type="arabicPeriod"/>
            </a:pPr>
            <a:r>
              <a:rPr lang="en-US" sz="1800" b="1" dirty="0">
                <a:effectLst/>
                <a:latin typeface="Times New Roman" panose="02020603050405020304" pitchFamily="18" charset="0"/>
                <a:ea typeface="Times New Roman" panose="02020603050405020304" pitchFamily="18" charset="0"/>
              </a:rPr>
              <a:t>Natural</a:t>
            </a:r>
            <a:r>
              <a:rPr lang="en-US" sz="1800" dirty="0">
                <a:effectLst/>
                <a:latin typeface="Times New Roman" panose="02020603050405020304" pitchFamily="18" charset="0"/>
                <a:ea typeface="Times New Roman" panose="02020603050405020304" pitchFamily="18" charset="0"/>
              </a:rPr>
              <a:t> is corruptible –</a:t>
            </a:r>
            <a:r>
              <a:rPr lang="en-US" sz="1800" b="1" i="1" dirty="0">
                <a:effectLst/>
                <a:latin typeface="Times New Roman" panose="02020603050405020304" pitchFamily="18" charset="0"/>
                <a:ea typeface="Times New Roman" panose="02020603050405020304" pitchFamily="18" charset="0"/>
              </a:rPr>
              <a:t>Spiritual is Incorrupt</a:t>
            </a:r>
            <a:endParaRPr lang="en-US" sz="1800" dirty="0">
              <a:effectLst/>
              <a:latin typeface="Times New Roman" panose="02020603050405020304" pitchFamily="18" charset="0"/>
              <a:ea typeface="Times New Roman" panose="02020603050405020304" pitchFamily="18" charset="0"/>
            </a:endParaRPr>
          </a:p>
          <a:p>
            <a:pPr marL="0" marR="0">
              <a:spcBef>
                <a:spcPts val="600"/>
              </a:spcBef>
              <a:spcAft>
                <a:spcPts val="0"/>
              </a:spcAft>
            </a:pPr>
            <a:r>
              <a:rPr lang="en-US" sz="1800" b="1" dirty="0">
                <a:effectLst/>
                <a:latin typeface="Times New Roman" panose="02020603050405020304" pitchFamily="18" charset="0"/>
                <a:ea typeface="Times New Roman" panose="02020603050405020304" pitchFamily="18" charset="0"/>
              </a:rPr>
              <a:t>                                         John 3:16 –the Gospel in Miniature </a:t>
            </a:r>
            <a:endParaRPr lang="en-US" sz="1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1- GOD </a:t>
            </a:r>
            <a:r>
              <a:rPr lang="en-US" sz="1800" b="1" i="1" dirty="0">
                <a:effectLst/>
                <a:latin typeface="Times New Roman" panose="02020603050405020304" pitchFamily="18" charset="0"/>
                <a:ea typeface="Times New Roman" panose="02020603050405020304" pitchFamily="18" charset="0"/>
              </a:rPr>
              <a:t>– the Greatest Person</a:t>
            </a:r>
            <a:endParaRPr lang="en-US" sz="1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2- SO LOVED – </a:t>
            </a:r>
            <a:r>
              <a:rPr lang="en-US" sz="1800" b="1" i="1" dirty="0">
                <a:effectLst/>
                <a:latin typeface="Times New Roman" panose="02020603050405020304" pitchFamily="18" charset="0"/>
                <a:ea typeface="Times New Roman" panose="02020603050405020304" pitchFamily="18" charset="0"/>
              </a:rPr>
              <a:t>the Greatest Degree</a:t>
            </a:r>
            <a:endParaRPr lang="en-US" sz="1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3- THE WORLD – </a:t>
            </a:r>
            <a:r>
              <a:rPr lang="en-US" sz="1800" b="1" i="1" dirty="0">
                <a:effectLst/>
                <a:latin typeface="Times New Roman" panose="02020603050405020304" pitchFamily="18" charset="0"/>
                <a:ea typeface="Times New Roman" panose="02020603050405020304" pitchFamily="18" charset="0"/>
              </a:rPr>
              <a:t>the Greatest Number</a:t>
            </a:r>
            <a:endParaRPr lang="en-US" sz="1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4- THAT HE GAVE – </a:t>
            </a:r>
            <a:r>
              <a:rPr lang="en-US" sz="1800" b="1" i="1" dirty="0">
                <a:effectLst/>
                <a:latin typeface="Times New Roman" panose="02020603050405020304" pitchFamily="18" charset="0"/>
                <a:ea typeface="Times New Roman" panose="02020603050405020304" pitchFamily="18" charset="0"/>
              </a:rPr>
              <a:t>the Greatest Act</a:t>
            </a:r>
            <a:endParaRPr lang="en-US" sz="1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5- HIS ONLY BEGOTTEN SON – </a:t>
            </a:r>
            <a:r>
              <a:rPr lang="en-US" sz="1800" b="1" i="1" dirty="0">
                <a:effectLst/>
                <a:latin typeface="Times New Roman" panose="02020603050405020304" pitchFamily="18" charset="0"/>
                <a:ea typeface="Times New Roman" panose="02020603050405020304" pitchFamily="18" charset="0"/>
              </a:rPr>
              <a:t>the Greatest Gift</a:t>
            </a:r>
            <a:endParaRPr lang="en-US" sz="1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6- THAT WHOSOEVER – </a:t>
            </a:r>
            <a:r>
              <a:rPr lang="en-US" sz="1800" b="1" i="1" dirty="0">
                <a:effectLst/>
                <a:latin typeface="Times New Roman" panose="02020603050405020304" pitchFamily="18" charset="0"/>
                <a:ea typeface="Times New Roman" panose="02020603050405020304" pitchFamily="18" charset="0"/>
              </a:rPr>
              <a:t>the Greatest Invitation</a:t>
            </a:r>
            <a:endParaRPr lang="en-US" sz="1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7- BELIEVETH – </a:t>
            </a:r>
            <a:r>
              <a:rPr lang="en-US" sz="1800" b="1" i="1" dirty="0">
                <a:effectLst/>
                <a:latin typeface="Times New Roman" panose="02020603050405020304" pitchFamily="18" charset="0"/>
                <a:ea typeface="Times New Roman" panose="02020603050405020304" pitchFamily="18" charset="0"/>
              </a:rPr>
              <a:t>the Greatest Simplicity</a:t>
            </a:r>
            <a:endParaRPr lang="en-US" sz="1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8- IN HIM – </a:t>
            </a:r>
            <a:r>
              <a:rPr lang="en-US" sz="1800" b="1" i="1" dirty="0">
                <a:effectLst/>
                <a:latin typeface="Times New Roman" panose="02020603050405020304" pitchFamily="18" charset="0"/>
                <a:ea typeface="Times New Roman" panose="02020603050405020304" pitchFamily="18" charset="0"/>
              </a:rPr>
              <a:t>the Greatest Person</a:t>
            </a:r>
            <a:endParaRPr lang="en-US" sz="1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9- SHOULD NOT PERISH – </a:t>
            </a:r>
            <a:r>
              <a:rPr lang="en-US" sz="1800" b="1" i="1" dirty="0">
                <a:effectLst/>
                <a:latin typeface="Times New Roman" panose="02020603050405020304" pitchFamily="18" charset="0"/>
                <a:ea typeface="Times New Roman" panose="02020603050405020304" pitchFamily="18" charset="0"/>
              </a:rPr>
              <a:t>the Greatest Deliverance</a:t>
            </a:r>
            <a:endParaRPr lang="en-US" sz="1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10- BUT HAVE – </a:t>
            </a:r>
            <a:r>
              <a:rPr lang="en-US" sz="1800" b="1" i="1" dirty="0">
                <a:effectLst/>
                <a:latin typeface="Times New Roman" panose="02020603050405020304" pitchFamily="18" charset="0"/>
                <a:ea typeface="Times New Roman" panose="02020603050405020304" pitchFamily="18" charset="0"/>
              </a:rPr>
              <a:t>the Greatest Certainty</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11- EVERLASTING LIFE </a:t>
            </a:r>
            <a:r>
              <a:rPr lang="en-US" sz="1800" b="1" i="1" dirty="0">
                <a:effectLst/>
                <a:latin typeface="Times New Roman" panose="02020603050405020304" pitchFamily="18" charset="0"/>
                <a:ea typeface="Times New Roman" panose="02020603050405020304" pitchFamily="18" charset="0"/>
              </a:rPr>
              <a:t>– the Greatest Possession</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Simple Devotion</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Font typeface="+mj-lt"/>
              <a:buAutoNum type="arabicPeriod"/>
              <a:tabLst>
                <a:tab pos="457200" algn="l"/>
              </a:tabLst>
            </a:pPr>
            <a:r>
              <a:rPr lang="en-US" sz="1800" b="1" dirty="0">
                <a:effectLst/>
                <a:latin typeface="Times New Roman" panose="02020603050405020304" pitchFamily="18" charset="0"/>
                <a:ea typeface="Times New Roman" panose="02020603050405020304" pitchFamily="18" charset="0"/>
              </a:rPr>
              <a:t>Satan tried</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Font typeface="+mj-lt"/>
              <a:buAutoNum type="arabicPeriod"/>
              <a:tabLst>
                <a:tab pos="457200" algn="l"/>
              </a:tabLst>
            </a:pPr>
            <a:r>
              <a:rPr lang="en-US" sz="1800" b="1" dirty="0">
                <a:effectLst/>
                <a:latin typeface="Times New Roman" panose="02020603050405020304" pitchFamily="18" charset="0"/>
                <a:ea typeface="Times New Roman" panose="02020603050405020304" pitchFamily="18" charset="0"/>
              </a:rPr>
              <a:t>Jesus died</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Font typeface="+mj-lt"/>
              <a:buAutoNum type="arabicPeriod"/>
              <a:tabLst>
                <a:tab pos="457200" algn="l"/>
              </a:tabLst>
            </a:pPr>
            <a:r>
              <a:rPr lang="en-US" sz="1800" b="1" dirty="0">
                <a:effectLst/>
                <a:latin typeface="Times New Roman" panose="02020603050405020304" pitchFamily="18" charset="0"/>
                <a:ea typeface="Times New Roman" panose="02020603050405020304" pitchFamily="18" charset="0"/>
              </a:rPr>
              <a:t>Disciples cried</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Font typeface="+mj-lt"/>
              <a:buAutoNum type="arabicPeriod"/>
              <a:tabLst>
                <a:tab pos="457200" algn="l"/>
              </a:tabLst>
            </a:pPr>
            <a:r>
              <a:rPr lang="en-US" sz="1800" b="1" dirty="0">
                <a:effectLst/>
                <a:latin typeface="Times New Roman" panose="02020603050405020304" pitchFamily="18" charset="0"/>
                <a:ea typeface="Times New Roman" panose="02020603050405020304" pitchFamily="18" charset="0"/>
              </a:rPr>
              <a:t>Jesus is thrived!!! </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Font typeface="+mj-lt"/>
              <a:buAutoNum type="arabicPeriod"/>
              <a:tabLst>
                <a:tab pos="457200" algn="l"/>
              </a:tabLst>
            </a:pPr>
            <a:r>
              <a:rPr lang="en-US" sz="1800" b="1" dirty="0">
                <a:effectLst/>
                <a:latin typeface="Times New Roman" panose="02020603050405020304" pitchFamily="18" charset="0"/>
                <a:ea typeface="Times New Roman" panose="02020603050405020304" pitchFamily="18" charset="0"/>
              </a:rPr>
              <a:t>Satan cried</a:t>
            </a:r>
            <a:endParaRPr lang="en-US" sz="1800" dirty="0">
              <a:effectLst/>
              <a:latin typeface="Times New Roman" panose="02020603050405020304" pitchFamily="18" charset="0"/>
              <a:ea typeface="Times New Roman" panose="02020603050405020304" pitchFamily="18" charset="0"/>
            </a:endParaRPr>
          </a:p>
          <a:p>
            <a:pPr marL="228600" marR="0">
              <a:lnSpc>
                <a:spcPct val="150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Jesus is alive!!!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#1 –He kept his promise –he arose!!!</a:t>
            </a:r>
            <a:endParaRPr lang="en-US" sz="1800" dirty="0">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#2 –He will also keep His Promise to us!!!</a:t>
            </a:r>
            <a:endParaRPr lang="en-US" sz="1800" dirty="0">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      -we need not fear in Life</a:t>
            </a:r>
            <a:endParaRPr lang="en-US" sz="1800" dirty="0">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      -we need not fear in Death!!!!!</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                  He is Alive!!!!</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495222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420D3-FD26-4CAF-9973-C338A0884FDA}"/>
              </a:ext>
            </a:extLst>
          </p:cNvPr>
          <p:cNvSpPr>
            <a:spLocks noGrp="1"/>
          </p:cNvSpPr>
          <p:nvPr>
            <p:ph type="title"/>
          </p:nvPr>
        </p:nvSpPr>
        <p:spPr>
          <a:xfrm>
            <a:off x="406400" y="112712"/>
            <a:ext cx="5913120" cy="943928"/>
          </a:xfrm>
        </p:spPr>
        <p:txBody>
          <a:bodyPr>
            <a:normAutofit fontScale="90000"/>
          </a:bodyPr>
          <a:lstStyle/>
          <a:p>
            <a:r>
              <a:rPr lang="en-US" sz="44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rPr>
              <a:t>Love Enough for Us All</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A60D7637-71E5-4D5C-A5C7-618C2EABE8DE}"/>
              </a:ext>
            </a:extLst>
          </p:cNvPr>
          <p:cNvSpPr>
            <a:spLocks noGrp="1"/>
          </p:cNvSpPr>
          <p:nvPr>
            <p:ph idx="1"/>
          </p:nvPr>
        </p:nvSpPr>
        <p:spPr>
          <a:xfrm>
            <a:off x="285750" y="1381760"/>
            <a:ext cx="9284970" cy="5285739"/>
          </a:xfrm>
        </p:spPr>
        <p:txBody>
          <a:bodyPr/>
          <a:lstStyle/>
          <a:p>
            <a:pPr marL="0" marR="0" indent="0" algn="ctr">
              <a:lnSpc>
                <a:spcPct val="150000"/>
              </a:lnSpc>
              <a:spcBef>
                <a:spcPts val="0"/>
              </a:spcBef>
              <a:spcAft>
                <a:spcPts val="0"/>
              </a:spcAft>
              <a:buNone/>
            </a:pPr>
            <a:r>
              <a:rPr lang="en-US" sz="2800" b="1" i="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rPr>
              <a:t>“For God so Loved the World”</a:t>
            </a:r>
            <a:endParaRPr lang="en-US" sz="28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endParaRPr>
          </a:p>
          <a:p>
            <a:pPr>
              <a:lnSpc>
                <a:spcPct val="150000"/>
              </a:lnSpc>
              <a:spcBef>
                <a:spcPts val="0"/>
              </a:spcBef>
            </a:pPr>
            <a:r>
              <a:rPr lang="en-US" sz="28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rPr>
              <a:t>What if God Had not Loved –</a:t>
            </a:r>
            <a:r>
              <a:rPr lang="en-US" sz="2800" b="1" i="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rPr>
              <a:t>no Hope, No Purpose</a:t>
            </a:r>
            <a:endParaRPr lang="en-US" b="1" i="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endParaRPr>
          </a:p>
          <a:p>
            <a:pPr>
              <a:lnSpc>
                <a:spcPct val="150000"/>
              </a:lnSpc>
              <a:spcBef>
                <a:spcPts val="0"/>
              </a:spcBef>
            </a:pPr>
            <a:r>
              <a:rPr lang="en-US" sz="28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rPr>
              <a:t>But God so Loves us ALL!!!</a:t>
            </a:r>
            <a:endParaRPr lang="en-US"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endParaRPr>
          </a:p>
          <a:p>
            <a:pPr marL="0" indent="0">
              <a:lnSpc>
                <a:spcPct val="150000"/>
              </a:lnSpc>
              <a:spcBef>
                <a:spcPts val="0"/>
              </a:spcBef>
              <a:buNone/>
            </a:pPr>
            <a:r>
              <a:rPr lang="en-US" sz="28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rPr>
              <a:t>No Matter What we have Done… </a:t>
            </a:r>
          </a:p>
          <a:p>
            <a:pPr marL="0" indent="0">
              <a:lnSpc>
                <a:spcPct val="150000"/>
              </a:lnSpc>
              <a:spcBef>
                <a:spcPts val="0"/>
              </a:spcBef>
              <a:buNone/>
            </a:pPr>
            <a:r>
              <a:rPr lang="en-US" sz="28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rPr>
              <a:t>                            …our Position in life, </a:t>
            </a:r>
          </a:p>
          <a:p>
            <a:pPr marL="0" indent="0">
              <a:lnSpc>
                <a:spcPct val="150000"/>
              </a:lnSpc>
              <a:spcBef>
                <a:spcPts val="0"/>
              </a:spcBef>
              <a:buNone/>
            </a:pPr>
            <a:r>
              <a:rPr lang="en-US" sz="28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rPr>
              <a:t>                                              …how Worthless we feel</a:t>
            </a:r>
            <a:r>
              <a:rPr lang="en-US" sz="2800" b="1" i="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rPr>
              <a:t> </a:t>
            </a:r>
            <a:endParaRPr lang="en-US" sz="28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endParaRPr>
          </a:p>
          <a:p>
            <a:endParaRPr lang="en-US" dirty="0"/>
          </a:p>
        </p:txBody>
      </p:sp>
    </p:spTree>
    <p:extLst>
      <p:ext uri="{BB962C8B-B14F-4D97-AF65-F5344CB8AC3E}">
        <p14:creationId xmlns:p14="http://schemas.microsoft.com/office/powerpoint/2010/main" val="7194963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420D3-FD26-4CAF-9973-C338A0884FDA}"/>
              </a:ext>
            </a:extLst>
          </p:cNvPr>
          <p:cNvSpPr>
            <a:spLocks noGrp="1"/>
          </p:cNvSpPr>
          <p:nvPr>
            <p:ph type="title"/>
          </p:nvPr>
        </p:nvSpPr>
        <p:spPr>
          <a:xfrm>
            <a:off x="4378960" y="82232"/>
            <a:ext cx="6979920" cy="568325"/>
          </a:xfrm>
        </p:spPr>
        <p:txBody>
          <a:bodyPr>
            <a:normAutofit fontScale="90000"/>
          </a:bodyPr>
          <a:lstStyle/>
          <a:p>
            <a:r>
              <a:rPr lang="en-US" sz="44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rPr>
              <a:t>Sacrifice Enough for Us All</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A60D7637-71E5-4D5C-A5C7-618C2EABE8DE}"/>
              </a:ext>
            </a:extLst>
          </p:cNvPr>
          <p:cNvSpPr>
            <a:spLocks noGrp="1"/>
          </p:cNvSpPr>
          <p:nvPr>
            <p:ph idx="1"/>
          </p:nvPr>
        </p:nvSpPr>
        <p:spPr>
          <a:xfrm>
            <a:off x="1706880" y="760094"/>
            <a:ext cx="9103360" cy="6015674"/>
          </a:xfrm>
        </p:spPr>
        <p:txBody>
          <a:bodyPr>
            <a:normAutofit/>
          </a:bodyPr>
          <a:lstStyle/>
          <a:p>
            <a:pPr marL="0" marR="0" lvl="0" indent="0" algn="ctr">
              <a:lnSpc>
                <a:spcPct val="150000"/>
              </a:lnSpc>
              <a:spcBef>
                <a:spcPts val="1200"/>
              </a:spcBef>
              <a:spcAft>
                <a:spcPts val="0"/>
              </a:spcAft>
              <a:buNone/>
            </a:pPr>
            <a:r>
              <a:rPr lang="en-US" b="1" i="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rPr>
              <a:t>“That He Gave Only Begotten Son”</a:t>
            </a:r>
            <a:endParaRPr lang="en-US"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endParaRPr>
          </a:p>
          <a:p>
            <a:pPr>
              <a:lnSpc>
                <a:spcPct val="150000"/>
              </a:lnSpc>
              <a:spcBef>
                <a:spcPts val="0"/>
              </a:spcBef>
            </a:pPr>
            <a:r>
              <a:rPr lang="en-US"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rPr>
              <a:t>The Birth in Bethlehem is in these Words</a:t>
            </a:r>
          </a:p>
          <a:p>
            <a:pPr>
              <a:lnSpc>
                <a:spcPct val="150000"/>
              </a:lnSpc>
              <a:spcBef>
                <a:spcPts val="0"/>
              </a:spcBef>
            </a:pPr>
            <a:r>
              <a:rPr lang="en-US"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rPr>
              <a:t>The Sinless Life of Jesus is in the Words</a:t>
            </a:r>
          </a:p>
          <a:p>
            <a:pPr>
              <a:lnSpc>
                <a:spcPct val="150000"/>
              </a:lnSpc>
              <a:spcBef>
                <a:spcPts val="0"/>
              </a:spcBef>
            </a:pPr>
            <a:r>
              <a:rPr lang="en-US"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rPr>
              <a:t>The Death of Jesus is in these Words</a:t>
            </a:r>
          </a:p>
          <a:p>
            <a:pPr>
              <a:lnSpc>
                <a:spcPct val="100000"/>
              </a:lnSpc>
              <a:spcBef>
                <a:spcPts val="0"/>
              </a:spcBef>
              <a:spcAft>
                <a:spcPts val="300"/>
              </a:spcAft>
            </a:pPr>
            <a:r>
              <a:rPr lang="en-US"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rPr>
              <a:t>The Resurrection of Jesus is in these Words</a:t>
            </a:r>
          </a:p>
          <a:p>
            <a:pPr lvl="1">
              <a:lnSpc>
                <a:spcPct val="100000"/>
              </a:lnSpc>
              <a:spcBef>
                <a:spcPts val="0"/>
              </a:spcBef>
              <a:spcAft>
                <a:spcPts val="300"/>
              </a:spcAft>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rPr>
              <a:t>The Lamb of God Sac for us all – John 1:19</a:t>
            </a:r>
          </a:p>
          <a:p>
            <a:pPr lvl="1">
              <a:lnSpc>
                <a:spcPct val="100000"/>
              </a:lnSpc>
              <a:spcBef>
                <a:spcPts val="0"/>
              </a:spcBef>
              <a:spcAft>
                <a:spcPts val="300"/>
              </a:spcAft>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rPr>
              <a:t>Cleanses from All Sin – I John 1:7-9</a:t>
            </a:r>
          </a:p>
          <a:p>
            <a:pPr lvl="1">
              <a:lnSpc>
                <a:spcPct val="100000"/>
              </a:lnSpc>
              <a:spcBef>
                <a:spcPts val="0"/>
              </a:spcBef>
              <a:spcAft>
                <a:spcPts val="300"/>
              </a:spcAft>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rPr>
              <a:t>All of Our Sins were Laid on Him –Isa 53:5-6</a:t>
            </a:r>
          </a:p>
          <a:p>
            <a:pPr lvl="1">
              <a:lnSpc>
                <a:spcPct val="100000"/>
              </a:lnSpc>
              <a:spcBef>
                <a:spcPts val="0"/>
              </a:spcBef>
              <a:spcAft>
                <a:spcPts val="300"/>
              </a:spcAft>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rPr>
              <a:t>Washed from All our Sins by His Blood –Rev 1:5</a:t>
            </a:r>
          </a:p>
        </p:txBody>
      </p:sp>
    </p:spTree>
    <p:extLst>
      <p:ext uri="{BB962C8B-B14F-4D97-AF65-F5344CB8AC3E}">
        <p14:creationId xmlns:p14="http://schemas.microsoft.com/office/powerpoint/2010/main" val="8846668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420D3-FD26-4CAF-9973-C338A0884FDA}"/>
              </a:ext>
            </a:extLst>
          </p:cNvPr>
          <p:cNvSpPr>
            <a:spLocks noGrp="1"/>
          </p:cNvSpPr>
          <p:nvPr>
            <p:ph type="title"/>
          </p:nvPr>
        </p:nvSpPr>
        <p:spPr>
          <a:xfrm>
            <a:off x="889000" y="427036"/>
            <a:ext cx="7198360" cy="568325"/>
          </a:xfrm>
        </p:spPr>
        <p:txBody>
          <a:bodyPr>
            <a:normAutofit fontScale="90000"/>
          </a:bodyPr>
          <a:lstStyle/>
          <a:p>
            <a:r>
              <a:rPr lang="en-US" sz="44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rPr>
              <a:t>Invitation Enough for Us All</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A60D7637-71E5-4D5C-A5C7-618C2EABE8DE}"/>
              </a:ext>
            </a:extLst>
          </p:cNvPr>
          <p:cNvSpPr>
            <a:spLocks noGrp="1"/>
          </p:cNvSpPr>
          <p:nvPr>
            <p:ph idx="1"/>
          </p:nvPr>
        </p:nvSpPr>
        <p:spPr>
          <a:xfrm>
            <a:off x="4998720" y="2924175"/>
            <a:ext cx="6756400" cy="3222626"/>
          </a:xfrm>
        </p:spPr>
        <p:txBody>
          <a:bodyPr>
            <a:normAutofit/>
          </a:bodyPr>
          <a:lstStyle/>
          <a:p>
            <a:pPr marL="0" marR="0" lvl="0" indent="0">
              <a:spcBef>
                <a:spcPts val="0"/>
              </a:spcBef>
              <a:spcAft>
                <a:spcPts val="0"/>
              </a:spcAft>
              <a:buNone/>
            </a:pPr>
            <a:r>
              <a:rPr lang="en-US" b="1" i="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rPr>
              <a:t>“That Whosoever Believeth in Him”</a:t>
            </a:r>
            <a:endParaRPr lang="en-US"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endParaRPr>
          </a:p>
          <a:p>
            <a:pPr lvl="1">
              <a:lnSpc>
                <a:spcPct val="115000"/>
              </a:lnSpc>
              <a:spcBef>
                <a:spcPts val="0"/>
              </a:spcBef>
              <a:buFont typeface="Wingdings" panose="05000000000000000000" pitchFamily="2" charset="2"/>
              <a:buChar char="§"/>
            </a:pPr>
            <a:r>
              <a:rPr lang="en-US" sz="28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rPr>
              <a:t>Whosoever is a Great Word –</a:t>
            </a:r>
          </a:p>
          <a:p>
            <a:pPr lvl="1">
              <a:lnSpc>
                <a:spcPct val="115000"/>
              </a:lnSpc>
              <a:spcBef>
                <a:spcPts val="0"/>
              </a:spcBef>
              <a:buFont typeface="Wingdings" panose="05000000000000000000" pitchFamily="2" charset="2"/>
              <a:buChar char="§"/>
            </a:pPr>
            <a:r>
              <a:rPr lang="en-US" sz="28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rPr>
              <a:t>Not Based on Social Status –</a:t>
            </a:r>
          </a:p>
          <a:p>
            <a:pPr lvl="1">
              <a:lnSpc>
                <a:spcPct val="115000"/>
              </a:lnSpc>
              <a:spcBef>
                <a:spcPts val="0"/>
              </a:spcBef>
              <a:buFont typeface="Wingdings" panose="05000000000000000000" pitchFamily="2" charset="2"/>
              <a:buChar char="§"/>
            </a:pPr>
            <a:r>
              <a:rPr lang="en-US" sz="28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rPr>
              <a:t>nor </a:t>
            </a:r>
            <a:r>
              <a:rPr lang="en-US" sz="2800" b="1" i="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rPr>
              <a:t>Hindered by Past</a:t>
            </a:r>
            <a:r>
              <a:rPr lang="en-US" sz="28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rPr>
              <a:t> </a:t>
            </a:r>
          </a:p>
          <a:p>
            <a:pPr lvl="1">
              <a:lnSpc>
                <a:spcPct val="115000"/>
              </a:lnSpc>
              <a:spcBef>
                <a:spcPts val="0"/>
              </a:spcBef>
              <a:buFont typeface="Wingdings" panose="05000000000000000000" pitchFamily="2" charset="2"/>
              <a:buChar char="§"/>
            </a:pPr>
            <a:r>
              <a:rPr lang="en-US" sz="28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rPr>
              <a:t>Put your Name in this Text-  </a:t>
            </a:r>
          </a:p>
          <a:p>
            <a:pPr lvl="1">
              <a:lnSpc>
                <a:spcPct val="115000"/>
              </a:lnSpc>
              <a:spcBef>
                <a:spcPts val="0"/>
              </a:spcBef>
              <a:buFont typeface="Wingdings" panose="05000000000000000000" pitchFamily="2" charset="2"/>
              <a:buChar char="§"/>
            </a:pPr>
            <a:r>
              <a:rPr lang="en-US" sz="28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rPr>
              <a:t>esp. </a:t>
            </a:r>
            <a:r>
              <a:rPr lang="en-US" sz="2800" b="1" i="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rPr>
              <a:t>when Satan is Planting Seeds</a:t>
            </a:r>
            <a:endParaRPr lang="en-US" sz="28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endParaRPr>
          </a:p>
          <a:p>
            <a:endParaRPr lang="en-US" dirty="0"/>
          </a:p>
        </p:txBody>
      </p:sp>
    </p:spTree>
    <p:extLst>
      <p:ext uri="{BB962C8B-B14F-4D97-AF65-F5344CB8AC3E}">
        <p14:creationId xmlns:p14="http://schemas.microsoft.com/office/powerpoint/2010/main" val="1630507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63D74D-75EF-4045-ABE4-F9EB3FC9C02D}"/>
              </a:ext>
            </a:extLst>
          </p:cNvPr>
          <p:cNvSpPr>
            <a:spLocks noGrp="1"/>
          </p:cNvSpPr>
          <p:nvPr>
            <p:ph idx="1"/>
          </p:nvPr>
        </p:nvSpPr>
        <p:spPr>
          <a:xfrm>
            <a:off x="1076960" y="193040"/>
            <a:ext cx="10200640" cy="6150610"/>
          </a:xfrm>
          <a:solidFill>
            <a:schemeClr val="bg1">
              <a:alpha val="90000"/>
            </a:schemeClr>
          </a:solidFill>
          <a:effectLst>
            <a:softEdge rad="38100"/>
          </a:effectLst>
        </p:spPr>
        <p:txBody>
          <a:bodyPr>
            <a:normAutofit/>
          </a:bodyPr>
          <a:lstStyle/>
          <a:p>
            <a:pPr marL="0" indent="0">
              <a:lnSpc>
                <a:spcPct val="100000"/>
              </a:lnSpc>
              <a:buNone/>
            </a:pPr>
            <a:r>
              <a:rPr lang="en-US" sz="3300" b="1" dirty="0">
                <a:effectLst>
                  <a:outerShdw blurRad="38100" dist="38100" dir="2700000" algn="tl">
                    <a:srgbClr val="000000">
                      <a:alpha val="43137"/>
                    </a:srgbClr>
                  </a:outerShdw>
                </a:effectLst>
                <a:latin typeface="Arial Rounded MT Bold" panose="020F0704030504030204" pitchFamily="34" charset="0"/>
              </a:rPr>
              <a:t>Our </a:t>
            </a:r>
            <a:r>
              <a:rPr lang="en-US" sz="3200" b="1" dirty="0">
                <a:effectLst>
                  <a:outerShdw blurRad="38100" dist="38100" dir="2700000" algn="tl">
                    <a:srgbClr val="000000">
                      <a:alpha val="43137"/>
                    </a:srgbClr>
                  </a:outerShdw>
                </a:effectLst>
                <a:latin typeface="Arial Rounded MT Bold" panose="020F0704030504030204" pitchFamily="34" charset="0"/>
              </a:rPr>
              <a:t>World is in a Mess!</a:t>
            </a:r>
          </a:p>
          <a:p>
            <a:pPr marL="0" indent="0">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There Seems to be a Lot of Answers…</a:t>
            </a:r>
          </a:p>
          <a:p>
            <a:pPr marL="0" indent="0">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    …But They All Lead to Symptoms</a:t>
            </a:r>
          </a:p>
          <a:p>
            <a:pPr marL="0" indent="0">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           …the Problem Actually Started in a Garden</a:t>
            </a:r>
          </a:p>
          <a:p>
            <a:pPr marL="0" indent="0">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                  …the Answer Started in </a:t>
            </a:r>
            <a:r>
              <a:rPr lang="en-US" sz="3300" b="1" dirty="0">
                <a:effectLst>
                  <a:outerShdw blurRad="38100" dist="38100" dir="2700000" algn="tl">
                    <a:srgbClr val="000000">
                      <a:alpha val="43137"/>
                    </a:srgbClr>
                  </a:outerShdw>
                </a:effectLst>
                <a:latin typeface="Arial Rounded MT Bold" panose="020F0704030504030204" pitchFamily="34" charset="0"/>
              </a:rPr>
              <a:t>Another Garden</a:t>
            </a:r>
          </a:p>
          <a:p>
            <a:pPr marL="0" indent="0">
              <a:lnSpc>
                <a:spcPct val="100000"/>
              </a:lnSpc>
              <a:buNone/>
            </a:pPr>
            <a:endParaRPr lang="en-US" sz="33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buNone/>
            </a:pPr>
            <a:r>
              <a:rPr lang="en-US" sz="3300" b="1" dirty="0">
                <a:effectLst>
                  <a:outerShdw blurRad="38100" dist="38100" dir="2700000" algn="tl">
                    <a:srgbClr val="000000">
                      <a:alpha val="43137"/>
                    </a:srgbClr>
                  </a:outerShdw>
                </a:effectLst>
                <a:latin typeface="Arial Rounded MT Bold" panose="020F0704030504030204" pitchFamily="34" charset="0"/>
              </a:rPr>
              <a:t>Romans Addresses this Problem…</a:t>
            </a:r>
          </a:p>
          <a:p>
            <a:pPr marL="0" indent="0">
              <a:lnSpc>
                <a:spcPct val="100000"/>
              </a:lnSpc>
              <a:spcBef>
                <a:spcPts val="0"/>
              </a:spcBef>
              <a:buNone/>
            </a:pPr>
            <a:r>
              <a:rPr lang="en-US" sz="3300" b="1" dirty="0">
                <a:effectLst>
                  <a:outerShdw blurRad="38100" dist="38100" dir="2700000" algn="tl">
                    <a:srgbClr val="000000">
                      <a:alpha val="43137"/>
                    </a:srgbClr>
                  </a:outerShdw>
                </a:effectLst>
                <a:latin typeface="Arial Rounded MT Bold" panose="020F0704030504030204" pitchFamily="34" charset="0"/>
              </a:rPr>
              <a:t>                                              …with a Plan</a:t>
            </a:r>
          </a:p>
          <a:p>
            <a:pPr marL="0" indent="0">
              <a:lnSpc>
                <a:spcPct val="100000"/>
              </a:lnSpc>
              <a:buNone/>
            </a:pPr>
            <a:r>
              <a:rPr lang="en-US" sz="3300" b="1" dirty="0">
                <a:effectLst>
                  <a:outerShdw blurRad="38100" dist="38100" dir="2700000" algn="tl">
                    <a:srgbClr val="000000">
                      <a:alpha val="43137"/>
                    </a:srgbClr>
                  </a:outerShdw>
                </a:effectLst>
                <a:latin typeface="Arial Rounded MT Bold" panose="020F0704030504030204" pitchFamily="34" charset="0"/>
              </a:rPr>
              <a:t>      John Addresses the Answer…</a:t>
            </a:r>
          </a:p>
          <a:p>
            <a:pPr marL="0" indent="0">
              <a:lnSpc>
                <a:spcPct val="100000"/>
              </a:lnSpc>
              <a:spcBef>
                <a:spcPts val="0"/>
              </a:spcBef>
              <a:buNone/>
            </a:pPr>
            <a:r>
              <a:rPr lang="en-US" sz="3300" b="1" dirty="0">
                <a:effectLst>
                  <a:outerShdw blurRad="38100" dist="38100" dir="2700000" algn="tl">
                    <a:srgbClr val="000000">
                      <a:alpha val="43137"/>
                    </a:srgbClr>
                  </a:outerShdw>
                </a:effectLst>
                <a:latin typeface="Arial Rounded MT Bold" panose="020F0704030504030204" pitchFamily="34" charset="0"/>
              </a:rPr>
              <a:t>                                             …with a Promise</a:t>
            </a:r>
            <a:endParaRPr lang="en-US" b="1" dirty="0">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4230567284"/>
      </p:ext>
    </p:extLst>
  </p:cSld>
  <p:clrMapOvr>
    <a:masterClrMapping/>
  </p:clrMapOvr>
  <mc:AlternateContent xmlns:mc="http://schemas.openxmlformats.org/markup-compatibility/2006" xmlns:p14="http://schemas.microsoft.com/office/powerpoint/2010/main">
    <mc:Choice Requires="p14">
      <p:transition spd="slow" p14:dur="2250">
        <p:push dir="d"/>
      </p:transition>
    </mc:Choice>
    <mc:Fallback xmlns="">
      <p:transition spd="slow">
        <p:push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2000" fill="hold"/>
                                        <p:tgtEl>
                                          <p:spTgt spid="3">
                                            <p:bg/>
                                          </p:spTgt>
                                        </p:tgtEl>
                                        <p:attrNameLst>
                                          <p:attrName>ppt_x</p:attrName>
                                        </p:attrNameLst>
                                      </p:cBhvr>
                                      <p:tavLst>
                                        <p:tav tm="0">
                                          <p:val>
                                            <p:strVal val="0-#ppt_w/2"/>
                                          </p:val>
                                        </p:tav>
                                        <p:tav tm="100000">
                                          <p:val>
                                            <p:strVal val="#ppt_x"/>
                                          </p:val>
                                        </p:tav>
                                      </p:tavLst>
                                    </p:anim>
                                    <p:anim calcmode="lin" valueType="num">
                                      <p:cBhvr additive="base">
                                        <p:cTn id="8" dur="2000" fill="hold"/>
                                        <p:tgtEl>
                                          <p:spTgt spid="3">
                                            <p:bg/>
                                          </p:spTgt>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2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20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9"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20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8" dur="20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par>
                          <p:cTn id="19" fill="hold">
                            <p:stCondLst>
                              <p:cond delay="2000"/>
                            </p:stCondLst>
                            <p:childTnLst>
                              <p:par>
                                <p:cTn id="20" presetID="2" presetClass="entr" presetSubtype="9"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2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3" dur="20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par>
                          <p:cTn id="24" fill="hold">
                            <p:stCondLst>
                              <p:cond delay="4000"/>
                            </p:stCondLst>
                            <p:childTnLst>
                              <p:par>
                                <p:cTn id="25" presetID="2" presetClass="entr" presetSubtype="9" fill="hold" grpId="0"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20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8" dur="20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par>
                          <p:cTn id="29" fill="hold">
                            <p:stCondLst>
                              <p:cond delay="6000"/>
                            </p:stCondLst>
                            <p:childTnLst>
                              <p:par>
                                <p:cTn id="30" presetID="2" presetClass="entr" presetSubtype="9" fill="hold" grpId="0"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20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3" dur="20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9" fill="hold" grpId="0"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 calcmode="lin" valueType="num">
                                      <p:cBhvr additive="base">
                                        <p:cTn id="38" dur="20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9" dur="2000" fill="hold"/>
                                        <p:tgtEl>
                                          <p:spTgt spid="3">
                                            <p:txEl>
                                              <p:pRg st="6" end="6"/>
                                            </p:txEl>
                                          </p:spTgt>
                                        </p:tgtEl>
                                        <p:attrNameLst>
                                          <p:attrName>ppt_y</p:attrName>
                                        </p:attrNameLst>
                                      </p:cBhvr>
                                      <p:tavLst>
                                        <p:tav tm="0">
                                          <p:val>
                                            <p:strVal val="0-#ppt_h/2"/>
                                          </p:val>
                                        </p:tav>
                                        <p:tav tm="100000">
                                          <p:val>
                                            <p:strVal val="#ppt_y"/>
                                          </p:val>
                                        </p:tav>
                                      </p:tavLst>
                                    </p:anim>
                                  </p:childTnLst>
                                </p:cTn>
                              </p:par>
                            </p:childTnLst>
                          </p:cTn>
                        </p:par>
                        <p:par>
                          <p:cTn id="40" fill="hold">
                            <p:stCondLst>
                              <p:cond delay="2000"/>
                            </p:stCondLst>
                            <p:childTnLst>
                              <p:par>
                                <p:cTn id="41" presetID="2" presetClass="entr" presetSubtype="9" fill="hold" grpId="0" nodeType="after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20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44" dur="2000" fill="hold"/>
                                        <p:tgtEl>
                                          <p:spTgt spid="3">
                                            <p:txEl>
                                              <p:pRg st="7" end="7"/>
                                            </p:txEl>
                                          </p:spTgt>
                                        </p:tgtEl>
                                        <p:attrNameLst>
                                          <p:attrName>ppt_y</p:attrName>
                                        </p:attrNameLst>
                                      </p:cBhvr>
                                      <p:tavLst>
                                        <p:tav tm="0">
                                          <p:val>
                                            <p:strVal val="0-#ppt_h/2"/>
                                          </p:val>
                                        </p:tav>
                                        <p:tav tm="100000">
                                          <p:val>
                                            <p:strVal val="#ppt_y"/>
                                          </p:val>
                                        </p:tav>
                                      </p:tavLst>
                                    </p:anim>
                                  </p:childTnLst>
                                </p:cTn>
                              </p:par>
                            </p:childTnLst>
                          </p:cTn>
                        </p:par>
                        <p:par>
                          <p:cTn id="45" fill="hold">
                            <p:stCondLst>
                              <p:cond delay="4000"/>
                            </p:stCondLst>
                            <p:childTnLst>
                              <p:par>
                                <p:cTn id="46" presetID="2" presetClass="entr" presetSubtype="9" fill="hold" grpId="0" nodeType="after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 calcmode="lin" valueType="num">
                                      <p:cBhvr additive="base">
                                        <p:cTn id="48" dur="20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49" dur="2000" fill="hold"/>
                                        <p:tgtEl>
                                          <p:spTgt spid="3">
                                            <p:txEl>
                                              <p:pRg st="8" end="8"/>
                                            </p:txEl>
                                          </p:spTgt>
                                        </p:tgtEl>
                                        <p:attrNameLst>
                                          <p:attrName>ppt_y</p:attrName>
                                        </p:attrNameLst>
                                      </p:cBhvr>
                                      <p:tavLst>
                                        <p:tav tm="0">
                                          <p:val>
                                            <p:strVal val="0-#ppt_h/2"/>
                                          </p:val>
                                        </p:tav>
                                        <p:tav tm="100000">
                                          <p:val>
                                            <p:strVal val="#ppt_y"/>
                                          </p:val>
                                        </p:tav>
                                      </p:tavLst>
                                    </p:anim>
                                  </p:childTnLst>
                                </p:cTn>
                              </p:par>
                            </p:childTnLst>
                          </p:cTn>
                        </p:par>
                        <p:par>
                          <p:cTn id="50" fill="hold">
                            <p:stCondLst>
                              <p:cond delay="6000"/>
                            </p:stCondLst>
                            <p:childTnLst>
                              <p:par>
                                <p:cTn id="51" presetID="2" presetClass="entr" presetSubtype="9" fill="hold" grpId="0" nodeType="after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 calcmode="lin" valueType="num">
                                      <p:cBhvr additive="base">
                                        <p:cTn id="53" dur="20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54" dur="2000" fill="hold"/>
                                        <p:tgtEl>
                                          <p:spTgt spid="3">
                                            <p:txEl>
                                              <p:pRg st="9" end="9"/>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420D3-FD26-4CAF-9973-C338A0884FDA}"/>
              </a:ext>
            </a:extLst>
          </p:cNvPr>
          <p:cNvSpPr>
            <a:spLocks noGrp="1"/>
          </p:cNvSpPr>
          <p:nvPr>
            <p:ph type="title"/>
          </p:nvPr>
        </p:nvSpPr>
        <p:spPr>
          <a:xfrm>
            <a:off x="2580640" y="190501"/>
            <a:ext cx="6004560" cy="568325"/>
          </a:xfrm>
        </p:spPr>
        <p:txBody>
          <a:bodyPr>
            <a:normAutofit fontScale="90000"/>
          </a:bodyPr>
          <a:lstStyle/>
          <a:p>
            <a:r>
              <a:rPr lang="en-US" sz="44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rPr>
              <a:t>Life Enough for Us All</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A60D7637-71E5-4D5C-A5C7-618C2EABE8DE}"/>
              </a:ext>
            </a:extLst>
          </p:cNvPr>
          <p:cNvSpPr>
            <a:spLocks noGrp="1"/>
          </p:cNvSpPr>
          <p:nvPr>
            <p:ph idx="1"/>
          </p:nvPr>
        </p:nvSpPr>
        <p:spPr>
          <a:xfrm>
            <a:off x="2212974" y="2456815"/>
            <a:ext cx="8129905" cy="2846706"/>
          </a:xfrm>
        </p:spPr>
        <p:txBody>
          <a:bodyPr>
            <a:normAutofit/>
          </a:bodyPr>
          <a:lstStyle/>
          <a:p>
            <a:pPr marL="0" marR="0" lvl="0" indent="0" algn="ctr">
              <a:lnSpc>
                <a:spcPct val="150000"/>
              </a:lnSpc>
              <a:spcBef>
                <a:spcPts val="0"/>
              </a:spcBef>
              <a:spcAft>
                <a:spcPts val="0"/>
              </a:spcAft>
              <a:buNone/>
            </a:pPr>
            <a:r>
              <a:rPr lang="en-US" sz="2800" b="1" i="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rPr>
              <a:t>“Should Not Perish, but Have Eternal Life”</a:t>
            </a:r>
            <a:r>
              <a:rPr lang="en-US" sz="28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rPr>
              <a:t> </a:t>
            </a:r>
          </a:p>
          <a:p>
            <a:pPr>
              <a:lnSpc>
                <a:spcPct val="150000"/>
              </a:lnSpc>
              <a:spcBef>
                <a:spcPts val="0"/>
              </a:spcBef>
            </a:pPr>
            <a:r>
              <a:rPr lang="en-US" sz="28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rPr>
              <a:t>Our Natural Lifespan is about 70 – 80 years</a:t>
            </a:r>
          </a:p>
          <a:p>
            <a:pPr>
              <a:lnSpc>
                <a:spcPct val="150000"/>
              </a:lnSpc>
              <a:spcBef>
                <a:spcPts val="0"/>
              </a:spcBef>
            </a:pPr>
            <a:r>
              <a:rPr lang="en-US" sz="28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rPr>
              <a:t>Everlasting Life is Far Better</a:t>
            </a:r>
          </a:p>
          <a:p>
            <a:pPr>
              <a:lnSpc>
                <a:spcPct val="150000"/>
              </a:lnSpc>
              <a:spcBef>
                <a:spcPts val="0"/>
              </a:spcBef>
            </a:pPr>
            <a:r>
              <a:rPr lang="en-US" sz="28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rPr>
              <a:t>Natural is corruptible –</a:t>
            </a:r>
            <a:r>
              <a:rPr lang="en-US" sz="2800" b="1" i="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rPr>
              <a:t>Spiritual is Incorrupt</a:t>
            </a:r>
            <a:endParaRPr lang="en-US" sz="28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endParaRPr>
          </a:p>
          <a:p>
            <a:endParaRPr lang="en-US" dirty="0"/>
          </a:p>
        </p:txBody>
      </p:sp>
    </p:spTree>
    <p:extLst>
      <p:ext uri="{BB962C8B-B14F-4D97-AF65-F5344CB8AC3E}">
        <p14:creationId xmlns:p14="http://schemas.microsoft.com/office/powerpoint/2010/main" val="13706269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420D3-FD26-4CAF-9973-C338A0884FDA}"/>
              </a:ext>
            </a:extLst>
          </p:cNvPr>
          <p:cNvSpPr>
            <a:spLocks noGrp="1"/>
          </p:cNvSpPr>
          <p:nvPr>
            <p:ph type="title"/>
          </p:nvPr>
        </p:nvSpPr>
        <p:spPr>
          <a:xfrm>
            <a:off x="838200" y="112712"/>
            <a:ext cx="10515600" cy="568325"/>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A60D7637-71E5-4D5C-A5C7-618C2EABE8DE}"/>
              </a:ext>
            </a:extLst>
          </p:cNvPr>
          <p:cNvSpPr>
            <a:spLocks noGrp="1"/>
          </p:cNvSpPr>
          <p:nvPr>
            <p:ph idx="1"/>
          </p:nvPr>
        </p:nvSpPr>
        <p:spPr>
          <a:xfrm>
            <a:off x="285750" y="942974"/>
            <a:ext cx="11620500" cy="5724525"/>
          </a:xfrm>
        </p:spPr>
        <p:txBody>
          <a:bodyPr/>
          <a:lstStyle/>
          <a:p>
            <a:pPr marL="0" marR="0">
              <a:spcBef>
                <a:spcPts val="600"/>
              </a:spcBef>
              <a:spcAft>
                <a:spcPts val="0"/>
              </a:spcAft>
            </a:pPr>
            <a:r>
              <a:rPr lang="en-US" sz="1800" b="1" dirty="0">
                <a:effectLst/>
                <a:latin typeface="Times New Roman" panose="02020603050405020304" pitchFamily="18" charset="0"/>
                <a:ea typeface="Times New Roman" panose="02020603050405020304" pitchFamily="18" charset="0"/>
              </a:rPr>
              <a:t>John 3:16 –the Gospel in Miniature </a:t>
            </a:r>
            <a:endParaRPr lang="en-US" sz="1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1- GOD </a:t>
            </a:r>
            <a:r>
              <a:rPr lang="en-US" sz="1800" b="1" i="1" dirty="0">
                <a:effectLst/>
                <a:latin typeface="Times New Roman" panose="02020603050405020304" pitchFamily="18" charset="0"/>
                <a:ea typeface="Times New Roman" panose="02020603050405020304" pitchFamily="18" charset="0"/>
              </a:rPr>
              <a:t>– the Greatest Person</a:t>
            </a:r>
            <a:endParaRPr lang="en-US" sz="1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2- SO LOVED – </a:t>
            </a:r>
            <a:r>
              <a:rPr lang="en-US" sz="1800" b="1" i="1" dirty="0">
                <a:effectLst/>
                <a:latin typeface="Times New Roman" panose="02020603050405020304" pitchFamily="18" charset="0"/>
                <a:ea typeface="Times New Roman" panose="02020603050405020304" pitchFamily="18" charset="0"/>
              </a:rPr>
              <a:t>the Greatest Degree</a:t>
            </a:r>
            <a:endParaRPr lang="en-US" sz="1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3- THE WORLD – </a:t>
            </a:r>
            <a:r>
              <a:rPr lang="en-US" sz="1800" b="1" i="1" dirty="0">
                <a:effectLst/>
                <a:latin typeface="Times New Roman" panose="02020603050405020304" pitchFamily="18" charset="0"/>
                <a:ea typeface="Times New Roman" panose="02020603050405020304" pitchFamily="18" charset="0"/>
              </a:rPr>
              <a:t>the Greatest Number</a:t>
            </a:r>
            <a:endParaRPr lang="en-US" sz="1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4- THAT HE GAVE – </a:t>
            </a:r>
            <a:r>
              <a:rPr lang="en-US" sz="1800" b="1" i="1" dirty="0">
                <a:effectLst/>
                <a:latin typeface="Times New Roman" panose="02020603050405020304" pitchFamily="18" charset="0"/>
                <a:ea typeface="Times New Roman" panose="02020603050405020304" pitchFamily="18" charset="0"/>
              </a:rPr>
              <a:t>the Greatest Act</a:t>
            </a:r>
            <a:endParaRPr lang="en-US" sz="1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5- HIS ONLY BEGOTTEN SON – </a:t>
            </a:r>
            <a:r>
              <a:rPr lang="en-US" sz="1800" b="1" i="1" dirty="0">
                <a:effectLst/>
                <a:latin typeface="Times New Roman" panose="02020603050405020304" pitchFamily="18" charset="0"/>
                <a:ea typeface="Times New Roman" panose="02020603050405020304" pitchFamily="18" charset="0"/>
              </a:rPr>
              <a:t>the Greatest Gift</a:t>
            </a:r>
            <a:endParaRPr lang="en-US" sz="1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6- THAT WHOSOEVER – </a:t>
            </a:r>
            <a:r>
              <a:rPr lang="en-US" sz="1800" b="1" i="1" dirty="0">
                <a:effectLst/>
                <a:latin typeface="Times New Roman" panose="02020603050405020304" pitchFamily="18" charset="0"/>
                <a:ea typeface="Times New Roman" panose="02020603050405020304" pitchFamily="18" charset="0"/>
              </a:rPr>
              <a:t>the Greatest Invitation</a:t>
            </a:r>
            <a:endParaRPr lang="en-US" sz="1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7- BELIEVETH – </a:t>
            </a:r>
            <a:r>
              <a:rPr lang="en-US" sz="1800" b="1" i="1" dirty="0">
                <a:effectLst/>
                <a:latin typeface="Times New Roman" panose="02020603050405020304" pitchFamily="18" charset="0"/>
                <a:ea typeface="Times New Roman" panose="02020603050405020304" pitchFamily="18" charset="0"/>
              </a:rPr>
              <a:t>the Greatest Simplicity</a:t>
            </a:r>
            <a:endParaRPr lang="en-US" sz="1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8- IN HIM – </a:t>
            </a:r>
            <a:r>
              <a:rPr lang="en-US" sz="1800" b="1" i="1" dirty="0">
                <a:effectLst/>
                <a:latin typeface="Times New Roman" panose="02020603050405020304" pitchFamily="18" charset="0"/>
                <a:ea typeface="Times New Roman" panose="02020603050405020304" pitchFamily="18" charset="0"/>
              </a:rPr>
              <a:t>the Greatest Person</a:t>
            </a:r>
            <a:endParaRPr lang="en-US" sz="1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9- SHOULD NOT PERISH – </a:t>
            </a:r>
            <a:r>
              <a:rPr lang="en-US" sz="1800" b="1" i="1" dirty="0">
                <a:effectLst/>
                <a:latin typeface="Times New Roman" panose="02020603050405020304" pitchFamily="18" charset="0"/>
                <a:ea typeface="Times New Roman" panose="02020603050405020304" pitchFamily="18" charset="0"/>
              </a:rPr>
              <a:t>the Greatest Deliverance</a:t>
            </a:r>
            <a:endParaRPr lang="en-US" sz="1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10- BUT HAVE – </a:t>
            </a:r>
            <a:r>
              <a:rPr lang="en-US" sz="1800" b="1" i="1" dirty="0">
                <a:effectLst/>
                <a:latin typeface="Times New Roman" panose="02020603050405020304" pitchFamily="18" charset="0"/>
                <a:ea typeface="Times New Roman" panose="02020603050405020304" pitchFamily="18" charset="0"/>
              </a:rPr>
              <a:t>the Greatest Certainty</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11- EVERLASTING LIFE </a:t>
            </a:r>
            <a:r>
              <a:rPr lang="en-US" sz="1800" b="1" i="1" dirty="0">
                <a:effectLst/>
                <a:latin typeface="Times New Roman" panose="02020603050405020304" pitchFamily="18" charset="0"/>
                <a:ea typeface="Times New Roman" panose="02020603050405020304" pitchFamily="18" charset="0"/>
              </a:rPr>
              <a:t>– the Greatest Possession</a:t>
            </a:r>
            <a:endParaRPr lang="en-US"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39424482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0D7637-71E5-4D5C-A5C7-618C2EABE8DE}"/>
              </a:ext>
            </a:extLst>
          </p:cNvPr>
          <p:cNvSpPr>
            <a:spLocks noGrp="1"/>
          </p:cNvSpPr>
          <p:nvPr>
            <p:ph idx="1"/>
          </p:nvPr>
        </p:nvSpPr>
        <p:spPr>
          <a:xfrm>
            <a:off x="2946400" y="111760"/>
            <a:ext cx="8959850" cy="6555739"/>
          </a:xfrm>
        </p:spPr>
        <p:txBody>
          <a:bodyPr>
            <a:normAutofit/>
          </a:bodyPr>
          <a:lstStyle/>
          <a:p>
            <a:pPr>
              <a:lnSpc>
                <a:spcPct val="110000"/>
              </a:lnSpc>
              <a:spcBef>
                <a:spcPts val="0"/>
              </a:spcBef>
              <a:tabLst>
                <a:tab pos="457200" algn="l"/>
              </a:tabLst>
            </a:pPr>
            <a:r>
              <a:rPr lang="en-US"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Satan tried</a:t>
            </a:r>
          </a:p>
          <a:p>
            <a:pPr>
              <a:lnSpc>
                <a:spcPct val="110000"/>
              </a:lnSpc>
              <a:spcBef>
                <a:spcPts val="0"/>
              </a:spcBef>
              <a:tabLst>
                <a:tab pos="457200" algn="l"/>
              </a:tabLst>
            </a:pPr>
            <a:r>
              <a:rPr lang="en-US"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Jesus died</a:t>
            </a:r>
          </a:p>
          <a:p>
            <a:pPr>
              <a:lnSpc>
                <a:spcPct val="110000"/>
              </a:lnSpc>
              <a:spcBef>
                <a:spcPts val="0"/>
              </a:spcBef>
              <a:tabLst>
                <a:tab pos="457200" algn="l"/>
              </a:tabLst>
            </a:pPr>
            <a:r>
              <a:rPr lang="en-US"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Disciples cried</a:t>
            </a:r>
          </a:p>
          <a:p>
            <a:pPr>
              <a:lnSpc>
                <a:spcPct val="110000"/>
              </a:lnSpc>
              <a:spcBef>
                <a:spcPts val="0"/>
              </a:spcBef>
              <a:tabLst>
                <a:tab pos="457200" algn="l"/>
              </a:tabLst>
            </a:pPr>
            <a:r>
              <a:rPr lang="en-US"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Jesus is thrived!!! </a:t>
            </a:r>
          </a:p>
          <a:p>
            <a:pPr>
              <a:lnSpc>
                <a:spcPct val="110000"/>
              </a:lnSpc>
              <a:spcBef>
                <a:spcPts val="0"/>
              </a:spcBef>
              <a:tabLst>
                <a:tab pos="457200" algn="l"/>
              </a:tabLst>
            </a:pPr>
            <a:r>
              <a:rPr lang="en-US"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Satan cried</a:t>
            </a:r>
          </a:p>
          <a:p>
            <a:pPr marL="228600" marR="0">
              <a:lnSpc>
                <a:spcPct val="110000"/>
              </a:lnSpc>
              <a:spcBef>
                <a:spcPts val="0"/>
              </a:spcBef>
              <a:spcAft>
                <a:spcPts val="0"/>
              </a:spcAft>
            </a:pPr>
            <a:r>
              <a:rPr lang="en-US"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Jesus is alive!!!</a:t>
            </a:r>
          </a:p>
          <a:p>
            <a:pPr marL="0" marR="0" indent="0">
              <a:spcBef>
                <a:spcPts val="0"/>
              </a:spcBef>
              <a:spcAft>
                <a:spcPts val="0"/>
              </a:spcAft>
              <a:buNone/>
            </a:pPr>
            <a:r>
              <a:rPr lang="en-US" sz="24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p>
          <a:p>
            <a:pPr marL="0" marR="0" indent="0">
              <a:lnSpc>
                <a:spcPct val="100000"/>
              </a:lnSpc>
              <a:spcBef>
                <a:spcPts val="0"/>
              </a:spcBef>
              <a:spcAft>
                <a:spcPts val="0"/>
              </a:spcAft>
              <a:buNone/>
            </a:pPr>
            <a:r>
              <a:rPr lang="en-US" sz="24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#1 –He kept his promise –He arose!!!</a:t>
            </a:r>
          </a:p>
          <a:p>
            <a:pPr marL="0" marR="0" indent="0">
              <a:lnSpc>
                <a:spcPct val="100000"/>
              </a:lnSpc>
              <a:spcBef>
                <a:spcPts val="0"/>
              </a:spcBef>
              <a:spcAft>
                <a:spcPts val="0"/>
              </a:spcAft>
              <a:buNone/>
            </a:pPr>
            <a:r>
              <a:rPr lang="en-US" sz="24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#2 –He will also keep His Promise to us!!!</a:t>
            </a:r>
          </a:p>
          <a:p>
            <a:pPr marL="0" marR="0" indent="0">
              <a:lnSpc>
                <a:spcPct val="100000"/>
              </a:lnSpc>
              <a:spcBef>
                <a:spcPts val="0"/>
              </a:spcBef>
              <a:spcAft>
                <a:spcPts val="0"/>
              </a:spcAft>
              <a:buNone/>
            </a:pPr>
            <a:r>
              <a:rPr lang="en-US" sz="24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-we need not fear in Life</a:t>
            </a:r>
          </a:p>
          <a:p>
            <a:pPr marL="0" marR="0" indent="0">
              <a:lnSpc>
                <a:spcPct val="100000"/>
              </a:lnSpc>
              <a:spcBef>
                <a:spcPts val="0"/>
              </a:spcBef>
              <a:spcAft>
                <a:spcPts val="0"/>
              </a:spcAft>
              <a:buNone/>
            </a:pPr>
            <a:r>
              <a:rPr lang="en-US" sz="24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-we need not fear in Death!!!!!</a:t>
            </a:r>
          </a:p>
          <a:p>
            <a:pPr marL="0" marR="0" indent="0">
              <a:lnSpc>
                <a:spcPct val="100000"/>
              </a:lnSpc>
              <a:spcBef>
                <a:spcPts val="0"/>
              </a:spcBef>
              <a:spcAft>
                <a:spcPts val="0"/>
              </a:spcAft>
              <a:buNone/>
            </a:pPr>
            <a:r>
              <a:rPr lang="en-US" sz="24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p>
          <a:p>
            <a:pPr marL="0" marR="0" indent="0">
              <a:lnSpc>
                <a:spcPct val="100000"/>
              </a:lnSpc>
              <a:spcBef>
                <a:spcPts val="0"/>
              </a:spcBef>
              <a:spcAft>
                <a:spcPts val="0"/>
              </a:spcAft>
              <a:buNone/>
            </a:pPr>
            <a:r>
              <a:rPr lang="en-US" sz="24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He is Alive!!!!</a:t>
            </a:r>
          </a:p>
          <a:p>
            <a:endParaRPr lang="en-US" dirty="0"/>
          </a:p>
        </p:txBody>
      </p:sp>
    </p:spTree>
    <p:extLst>
      <p:ext uri="{BB962C8B-B14F-4D97-AF65-F5344CB8AC3E}">
        <p14:creationId xmlns:p14="http://schemas.microsoft.com/office/powerpoint/2010/main" val="11937001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420D3-FD26-4CAF-9973-C338A0884FDA}"/>
              </a:ext>
            </a:extLst>
          </p:cNvPr>
          <p:cNvSpPr>
            <a:spLocks noGrp="1"/>
          </p:cNvSpPr>
          <p:nvPr>
            <p:ph type="title"/>
          </p:nvPr>
        </p:nvSpPr>
        <p:spPr>
          <a:xfrm>
            <a:off x="838200" y="112712"/>
            <a:ext cx="10515600" cy="568325"/>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A60D7637-71E5-4D5C-A5C7-618C2EABE8DE}"/>
              </a:ext>
            </a:extLst>
          </p:cNvPr>
          <p:cNvSpPr>
            <a:spLocks noGrp="1"/>
          </p:cNvSpPr>
          <p:nvPr>
            <p:ph idx="1"/>
          </p:nvPr>
        </p:nvSpPr>
        <p:spPr>
          <a:xfrm>
            <a:off x="285750" y="942974"/>
            <a:ext cx="11620500" cy="5724525"/>
          </a:xfrm>
        </p:spPr>
        <p:txBody>
          <a:bodyPr/>
          <a:lstStyle/>
          <a:p>
            <a:endParaRPr lang="en-US" dirty="0"/>
          </a:p>
        </p:txBody>
      </p:sp>
    </p:spTree>
    <p:extLst>
      <p:ext uri="{BB962C8B-B14F-4D97-AF65-F5344CB8AC3E}">
        <p14:creationId xmlns:p14="http://schemas.microsoft.com/office/powerpoint/2010/main" val="160731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420D3-FD26-4CAF-9973-C338A0884FDA}"/>
              </a:ext>
            </a:extLst>
          </p:cNvPr>
          <p:cNvSpPr>
            <a:spLocks noGrp="1"/>
          </p:cNvSpPr>
          <p:nvPr>
            <p:ph type="title"/>
          </p:nvPr>
        </p:nvSpPr>
        <p:spPr>
          <a:xfrm>
            <a:off x="942975" y="112712"/>
            <a:ext cx="10121265" cy="568325"/>
          </a:xfrm>
          <a:solidFill>
            <a:schemeClr val="bg1"/>
          </a:solidFill>
        </p:spPr>
        <p:txBody>
          <a:bodyPr>
            <a:normAutofit fontScale="90000"/>
          </a:bodyPr>
          <a:lstStyle/>
          <a:p>
            <a:pPr>
              <a:lnSpc>
                <a:spcPct val="100000"/>
              </a:lnSpc>
            </a:pPr>
            <a:r>
              <a:rPr lang="en-US" b="1" dirty="0">
                <a:effectLst>
                  <a:outerShdw blurRad="38100" dist="38100" dir="2700000" algn="tl">
                    <a:srgbClr val="000000">
                      <a:alpha val="43137"/>
                    </a:srgbClr>
                  </a:outerShdw>
                </a:effectLst>
              </a:rPr>
              <a:t>The Path to John 3:16 Runs Through Roman Road</a:t>
            </a:r>
          </a:p>
        </p:txBody>
      </p:sp>
      <p:graphicFrame>
        <p:nvGraphicFramePr>
          <p:cNvPr id="5" name="Diagram 4">
            <a:extLst>
              <a:ext uri="{FF2B5EF4-FFF2-40B4-BE49-F238E27FC236}">
                <a16:creationId xmlns:a16="http://schemas.microsoft.com/office/drawing/2014/main" id="{EA28714A-DB4D-4F8B-AB1D-52DEC0436173}"/>
              </a:ext>
            </a:extLst>
          </p:cNvPr>
          <p:cNvGraphicFramePr/>
          <p:nvPr>
            <p:extLst>
              <p:ext uri="{D42A27DB-BD31-4B8C-83A1-F6EECF244321}">
                <p14:modId xmlns:p14="http://schemas.microsoft.com/office/powerpoint/2010/main" val="3229788925"/>
              </p:ext>
            </p:extLst>
          </p:nvPr>
        </p:nvGraphicFramePr>
        <p:xfrm>
          <a:off x="3911600" y="16848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43080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50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500" fill="hold"/>
                                        <p:tgtEl>
                                          <p:spTgt spid="5"/>
                                        </p:tgtEl>
                                        <p:attrNameLst>
                                          <p:attrName>ppt_x</p:attrName>
                                        </p:attrNameLst>
                                      </p:cBhvr>
                                      <p:tavLst>
                                        <p:tav tm="0">
                                          <p:val>
                                            <p:strVal val="0-#ppt_w/2"/>
                                          </p:val>
                                        </p:tav>
                                        <p:tav tm="100000">
                                          <p:val>
                                            <p:strVal val="#ppt_x"/>
                                          </p:val>
                                        </p:tav>
                                      </p:tavLst>
                                    </p:anim>
                                    <p:anim calcmode="lin" valueType="num">
                                      <p:cBhvr additive="base">
                                        <p:cTn id="8" dur="2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420D3-FD26-4CAF-9973-C338A0884FDA}"/>
              </a:ext>
            </a:extLst>
          </p:cNvPr>
          <p:cNvSpPr>
            <a:spLocks noGrp="1"/>
          </p:cNvSpPr>
          <p:nvPr>
            <p:ph type="title"/>
          </p:nvPr>
        </p:nvSpPr>
        <p:spPr>
          <a:xfrm>
            <a:off x="1635760" y="303529"/>
            <a:ext cx="9712960" cy="568325"/>
          </a:xfrm>
        </p:spPr>
        <p:txBody>
          <a:bodyPr>
            <a:normAutofit fontScale="90000"/>
          </a:bodyPr>
          <a:lstStyle/>
          <a:p>
            <a:r>
              <a:rPr lang="en-US" sz="44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rPr>
              <a:t>The Most Familiar Verse in the Bible</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A60D7637-71E5-4D5C-A5C7-618C2EABE8DE}"/>
              </a:ext>
            </a:extLst>
          </p:cNvPr>
          <p:cNvSpPr>
            <a:spLocks noGrp="1"/>
          </p:cNvSpPr>
          <p:nvPr>
            <p:ph idx="1"/>
          </p:nvPr>
        </p:nvSpPr>
        <p:spPr>
          <a:xfrm>
            <a:off x="4513580" y="3919855"/>
            <a:ext cx="7466330" cy="2846706"/>
          </a:xfrm>
          <a:solidFill>
            <a:schemeClr val="bg1">
              <a:alpha val="90000"/>
            </a:schemeClr>
          </a:solidFill>
          <a:effectLst>
            <a:softEdge rad="38100"/>
          </a:effectLst>
        </p:spPr>
        <p:txBody>
          <a:bodyPr>
            <a:normAutofit/>
          </a:bodyPr>
          <a:lstStyle/>
          <a:p>
            <a:pPr marR="0" lvl="0">
              <a:lnSpc>
                <a:spcPct val="150000"/>
              </a:lnSpc>
              <a:spcBef>
                <a:spcPts val="0"/>
              </a:spcBef>
              <a:spcAft>
                <a:spcPts val="0"/>
              </a:spcAft>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rPr>
              <a:t>1</a:t>
            </a:r>
            <a:r>
              <a:rPr lang="en-US" sz="2800" b="1" baseline="300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rPr>
              <a:t>st</a:t>
            </a:r>
            <a:r>
              <a:rPr lang="en-US" sz="28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rPr>
              <a:t> Verse </a:t>
            </a:r>
            <a:r>
              <a:rPr lang="en-US"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rPr>
              <a:t>T</a:t>
            </a:r>
            <a:r>
              <a:rPr lang="en-US" sz="28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rPr>
              <a:t>aught to Kids / New Converts</a:t>
            </a:r>
            <a:endParaRPr lang="en-US"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endParaRPr>
          </a:p>
          <a:p>
            <a:pPr marR="0" lvl="0">
              <a:lnSpc>
                <a:spcPct val="150000"/>
              </a:lnSpc>
              <a:spcBef>
                <a:spcPts val="0"/>
              </a:spcBef>
              <a:spcAft>
                <a:spcPts val="0"/>
              </a:spcAft>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rPr>
              <a:t>Whispered to Loved Ones on Deathbeds</a:t>
            </a:r>
            <a:endParaRPr lang="en-US"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endParaRPr>
          </a:p>
          <a:p>
            <a:pPr marR="0" lvl="0">
              <a:lnSpc>
                <a:spcPct val="150000"/>
              </a:lnSpc>
              <a:spcBef>
                <a:spcPts val="0"/>
              </a:spcBef>
              <a:spcAft>
                <a:spcPts val="0"/>
              </a:spcAft>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rPr>
              <a:t>Appears on Signs @ Sporting Events</a:t>
            </a:r>
            <a:endParaRPr lang="en-US"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endParaRPr>
          </a:p>
          <a:p>
            <a:pPr marR="0" lvl="0">
              <a:lnSpc>
                <a:spcPct val="150000"/>
              </a:lnSpc>
              <a:spcBef>
                <a:spcPts val="0"/>
              </a:spcBef>
              <a:spcAft>
                <a:spcPts val="0"/>
              </a:spcAft>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rPr>
              <a:t>Known by More People than Any Other</a:t>
            </a:r>
          </a:p>
          <a:p>
            <a:endParaRPr lang="en-US" dirty="0"/>
          </a:p>
        </p:txBody>
      </p:sp>
    </p:spTree>
    <p:extLst>
      <p:ext uri="{BB962C8B-B14F-4D97-AF65-F5344CB8AC3E}">
        <p14:creationId xmlns:p14="http://schemas.microsoft.com/office/powerpoint/2010/main" val="3916724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20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2000"/>
                                        <p:tgtEl>
                                          <p:spTgt spid="3">
                                            <p:txEl>
                                              <p:pRg st="0" end="0"/>
                                            </p:txEl>
                                          </p:spTgt>
                                        </p:tgtEl>
                                      </p:cBhvr>
                                    </p:animEffect>
                                  </p:childTnLst>
                                </p:cTn>
                              </p:par>
                            </p:childTnLst>
                          </p:cTn>
                        </p:par>
                        <p:par>
                          <p:cTn id="11" fill="hold">
                            <p:stCondLst>
                              <p:cond delay="2000"/>
                            </p:stCondLst>
                            <p:childTnLst>
                              <p:par>
                                <p:cTn id="12" presetID="16" presetClass="entr" presetSubtype="21"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2000"/>
                                        <p:tgtEl>
                                          <p:spTgt spid="3">
                                            <p:txEl>
                                              <p:pRg st="1" end="1"/>
                                            </p:txEl>
                                          </p:spTgt>
                                        </p:tgtEl>
                                      </p:cBhvr>
                                    </p:animEffect>
                                  </p:childTnLst>
                                </p:cTn>
                              </p:par>
                            </p:childTnLst>
                          </p:cTn>
                        </p:par>
                        <p:par>
                          <p:cTn id="15" fill="hold">
                            <p:stCondLst>
                              <p:cond delay="4000"/>
                            </p:stCondLst>
                            <p:childTnLst>
                              <p:par>
                                <p:cTn id="16" presetID="16" presetClass="entr" presetSubtype="21"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2000"/>
                                        <p:tgtEl>
                                          <p:spTgt spid="3">
                                            <p:txEl>
                                              <p:pRg st="2" end="2"/>
                                            </p:txEl>
                                          </p:spTgt>
                                        </p:tgtEl>
                                      </p:cBhvr>
                                    </p:animEffect>
                                  </p:childTnLst>
                                </p:cTn>
                              </p:par>
                            </p:childTnLst>
                          </p:cTn>
                        </p:par>
                        <p:par>
                          <p:cTn id="19" fill="hold">
                            <p:stCondLst>
                              <p:cond delay="6000"/>
                            </p:stCondLst>
                            <p:childTnLst>
                              <p:par>
                                <p:cTn id="20" presetID="16" presetClass="entr" presetSubtype="21"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2C703B-1F7B-4A68-9970-F2D24B96B481}"/>
              </a:ext>
            </a:extLst>
          </p:cNvPr>
          <p:cNvSpPr>
            <a:spLocks noGrp="1"/>
          </p:cNvSpPr>
          <p:nvPr>
            <p:ph idx="1"/>
          </p:nvPr>
        </p:nvSpPr>
        <p:spPr>
          <a:xfrm>
            <a:off x="9285514" y="6357257"/>
            <a:ext cx="2373086" cy="500743"/>
          </a:xfrm>
          <a:solidFill>
            <a:schemeClr val="accent3">
              <a:lumMod val="20000"/>
              <a:lumOff val="80000"/>
            </a:schemeClr>
          </a:solidFill>
          <a:effectLst>
            <a:softEdge rad="50800"/>
          </a:effectLst>
        </p:spPr>
        <p:txBody>
          <a:bodyPr>
            <a:normAutofit/>
          </a:bodyPr>
          <a:lstStyle/>
          <a:p>
            <a:endParaRPr lang="en-US" dirty="0"/>
          </a:p>
        </p:txBody>
      </p:sp>
    </p:spTree>
    <p:extLst>
      <p:ext uri="{BB962C8B-B14F-4D97-AF65-F5344CB8AC3E}">
        <p14:creationId xmlns:p14="http://schemas.microsoft.com/office/powerpoint/2010/main" val="2674766554"/>
      </p:ext>
    </p:extLst>
  </p:cSld>
  <p:clrMapOvr>
    <a:masterClrMapping/>
  </p:clrMapOvr>
  <mc:AlternateContent xmlns:mc="http://schemas.openxmlformats.org/markup-compatibility/2006" xmlns:p14="http://schemas.microsoft.com/office/powerpoint/2010/main">
    <mc:Choice Requires="p14">
      <p:transition spd="slow" p14:dur="5500">
        <p14:vortex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0D7637-71E5-4D5C-A5C7-618C2EABE8DE}"/>
              </a:ext>
            </a:extLst>
          </p:cNvPr>
          <p:cNvSpPr>
            <a:spLocks noGrp="1"/>
          </p:cNvSpPr>
          <p:nvPr>
            <p:ph idx="1"/>
          </p:nvPr>
        </p:nvSpPr>
        <p:spPr>
          <a:xfrm>
            <a:off x="115613" y="157656"/>
            <a:ext cx="11992303" cy="6509844"/>
          </a:xfrm>
          <a:solidFill>
            <a:schemeClr val="bg1">
              <a:alpha val="90000"/>
            </a:schemeClr>
          </a:solidFill>
          <a:effectLst>
            <a:softEdge rad="38100"/>
          </a:effectLst>
        </p:spPr>
        <p:txBody>
          <a:bodyPr>
            <a:normAutofit/>
          </a:bodyPr>
          <a:lstStyle/>
          <a:p>
            <a:pPr marL="0" indent="0" algn="ctr" latinLnBrk="1">
              <a:lnSpc>
                <a:spcPct val="100000"/>
              </a:lnSpc>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ea typeface="Batang" panose="02030600000101010101" pitchFamily="18" charset="-127"/>
              </a:rPr>
              <a:t>God</a:t>
            </a:r>
            <a:endParaRPr lang="en-US" sz="1800" b="1" dirty="0">
              <a:effectLst>
                <a:outerShdw blurRad="38100" dist="38100" dir="2700000" algn="tl">
                  <a:srgbClr val="000000">
                    <a:alpha val="43137"/>
                  </a:srgbClr>
                </a:outerShdw>
              </a:effectLst>
              <a:latin typeface="Arial Rounded MT Bold" panose="020F0704030504030204" pitchFamily="34" charset="0"/>
              <a:ea typeface="Batang" panose="02030600000101010101" pitchFamily="18" charset="-127"/>
            </a:endParaRPr>
          </a:p>
          <a:p>
            <a:pPr marL="0" indent="0" algn="ctr" latinLnBrk="1">
              <a:lnSpc>
                <a:spcPct val="100000"/>
              </a:lnSpc>
              <a:spcBef>
                <a:spcPts val="0"/>
              </a:spcBef>
              <a:buNone/>
            </a:pPr>
            <a:r>
              <a:rPr lang="en-US" b="1" i="1" dirty="0">
                <a:effectLst>
                  <a:outerShdw blurRad="38100" dist="38100" dir="2700000" algn="tl">
                    <a:srgbClr val="000000">
                      <a:alpha val="43137"/>
                    </a:srgbClr>
                  </a:outerShdw>
                </a:effectLst>
                <a:latin typeface="Arial Rounded MT Bold" panose="020F0704030504030204" pitchFamily="34" charset="0"/>
                <a:ea typeface="Batang" panose="02030600000101010101" pitchFamily="18" charset="-127"/>
              </a:rPr>
              <a:t>“Greatest Lover”  </a:t>
            </a:r>
          </a:p>
          <a:p>
            <a:pPr marL="0" indent="0" algn="ctr" latinLnBrk="1">
              <a:lnSpc>
                <a:spcPct val="100000"/>
              </a:lnSpc>
              <a:spcBef>
                <a:spcPts val="0"/>
              </a:spcBef>
              <a:buNone/>
            </a:pPr>
            <a:r>
              <a:rPr lang="en-US" sz="2400" b="1" dirty="0">
                <a:effectLst>
                  <a:outerShdw blurRad="38100" dist="38100" dir="2700000" algn="tl">
                    <a:srgbClr val="000000">
                      <a:alpha val="43137"/>
                    </a:srgbClr>
                  </a:outerShdw>
                </a:effectLst>
                <a:latin typeface="Times New Roman" panose="02020603050405020304" pitchFamily="18" charset="0"/>
                <a:ea typeface="Batang" panose="02030600000101010101" pitchFamily="18" charset="-127"/>
              </a:rPr>
              <a:t>Only the Lord has the capacity to love every one… </a:t>
            </a:r>
          </a:p>
          <a:p>
            <a:pPr marL="0" indent="0" algn="ctr" latinLnBrk="1">
              <a:lnSpc>
                <a:spcPct val="100000"/>
              </a:lnSpc>
              <a:spcBef>
                <a:spcPts val="0"/>
              </a:spcBef>
              <a:buNone/>
            </a:pPr>
            <a:r>
              <a:rPr lang="en-US" sz="2400" b="1" dirty="0">
                <a:effectLst>
                  <a:outerShdw blurRad="38100" dist="38100" dir="2700000" algn="tl">
                    <a:srgbClr val="000000">
                      <a:alpha val="43137"/>
                    </a:srgbClr>
                  </a:outerShdw>
                </a:effectLst>
                <a:latin typeface="Times New Roman" panose="02020603050405020304" pitchFamily="18" charset="0"/>
                <a:ea typeface="Batang" panose="02030600000101010101" pitchFamily="18" charset="-127"/>
              </a:rPr>
              <a:t>…because He created us/ knows us intimately. </a:t>
            </a:r>
          </a:p>
          <a:p>
            <a:pPr marL="0" indent="0" algn="ctr" latinLnBrk="1">
              <a:lnSpc>
                <a:spcPct val="100000"/>
              </a:lnSpc>
              <a:spcBef>
                <a:spcPts val="0"/>
              </a:spcBef>
              <a:buNone/>
            </a:pPr>
            <a:r>
              <a:rPr lang="en-US" sz="2400" b="1" dirty="0">
                <a:effectLst>
                  <a:outerShdw blurRad="38100" dist="38100" dir="2700000" algn="tl">
                    <a:srgbClr val="000000">
                      <a:alpha val="43137"/>
                    </a:srgbClr>
                  </a:outerShdw>
                </a:effectLst>
                <a:latin typeface="Times New Roman" panose="02020603050405020304" pitchFamily="18" charset="0"/>
                <a:ea typeface="Batang" panose="02030600000101010101" pitchFamily="18" charset="-127"/>
              </a:rPr>
              <a:t>There is no other love that satisfies the longing soul and fills our hungry soul</a:t>
            </a:r>
          </a:p>
          <a:p>
            <a:pPr marL="0" marR="0" indent="0" algn="ctr" latinLnBrk="1">
              <a:lnSpc>
                <a:spcPct val="100000"/>
              </a:lnSpc>
              <a:spcBef>
                <a:spcPts val="600"/>
              </a:spcBef>
              <a:spcAft>
                <a:spcPts val="0"/>
              </a:spcAft>
              <a:buNone/>
            </a:pPr>
            <a:r>
              <a:rPr lang="en-US" sz="3200" b="1" dirty="0">
                <a:effectLst>
                  <a:outerShdw blurRad="38100" dist="38100" dir="2700000" algn="tl">
                    <a:srgbClr val="000000">
                      <a:alpha val="43137"/>
                    </a:srgbClr>
                  </a:outerShdw>
                </a:effectLst>
                <a:latin typeface="Arial Rounded MT Bold" panose="020F0704030504030204" pitchFamily="34" charset="0"/>
                <a:ea typeface="Batang" panose="02030600000101010101" pitchFamily="18" charset="-127"/>
              </a:rPr>
              <a:t>So Loved </a:t>
            </a:r>
          </a:p>
          <a:p>
            <a:pPr marL="0" marR="0" indent="0" algn="ctr" latinLnBrk="1">
              <a:lnSpc>
                <a:spcPct val="100000"/>
              </a:lnSpc>
              <a:spcBef>
                <a:spcPts val="0"/>
              </a:spcBef>
              <a:spcAft>
                <a:spcPts val="0"/>
              </a:spcAft>
              <a:buNone/>
            </a:pPr>
            <a:r>
              <a:rPr lang="en-US" b="1" i="1" dirty="0">
                <a:effectLst>
                  <a:outerShdw blurRad="38100" dist="38100" dir="2700000" algn="tl">
                    <a:srgbClr val="000000">
                      <a:alpha val="43137"/>
                    </a:srgbClr>
                  </a:outerShdw>
                </a:effectLst>
                <a:latin typeface="Arial Rounded MT Bold" panose="020F0704030504030204" pitchFamily="34" charset="0"/>
                <a:ea typeface="Batang" panose="02030600000101010101" pitchFamily="18" charset="-127"/>
              </a:rPr>
              <a:t>“Greatest Degree”</a:t>
            </a:r>
            <a:r>
              <a:rPr lang="en-US" i="1" dirty="0">
                <a:effectLst>
                  <a:outerShdw blurRad="38100" dist="38100" dir="2700000" algn="tl">
                    <a:srgbClr val="000000">
                      <a:alpha val="43137"/>
                    </a:srgbClr>
                  </a:outerShdw>
                </a:effectLst>
                <a:latin typeface="Arial Rounded MT Bold" panose="020F0704030504030204" pitchFamily="34" charset="0"/>
                <a:ea typeface="Batang" panose="02030600000101010101" pitchFamily="18" charset="-127"/>
              </a:rPr>
              <a:t> </a:t>
            </a:r>
          </a:p>
          <a:p>
            <a:pPr marL="0" marR="0" indent="0" algn="ctr" latinLnBrk="1">
              <a:lnSpc>
                <a:spcPct val="100000"/>
              </a:lnSpc>
              <a:spcBef>
                <a:spcPts val="0"/>
              </a:spcBef>
              <a:spcAft>
                <a:spcPts val="0"/>
              </a:spcAft>
              <a:buNone/>
            </a:pPr>
            <a:r>
              <a:rPr lang="en-US" sz="2400" b="1" dirty="0">
                <a:effectLst>
                  <a:outerShdw blurRad="38100" dist="38100" dir="2700000" algn="tl">
                    <a:srgbClr val="000000">
                      <a:alpha val="43137"/>
                    </a:srgbClr>
                  </a:outerShdw>
                </a:effectLst>
                <a:latin typeface="Times New Roman" panose="02020603050405020304" pitchFamily="18" charset="0"/>
                <a:ea typeface="Batang" panose="02030600000101010101" pitchFamily="18" charset="-127"/>
              </a:rPr>
              <a:t>There is no love that can exceed the depth, breadth, length/ height of His magnificent love. </a:t>
            </a:r>
          </a:p>
          <a:p>
            <a:pPr marL="0" marR="0" indent="0" algn="ctr" latinLnBrk="1">
              <a:lnSpc>
                <a:spcPct val="100000"/>
              </a:lnSpc>
              <a:spcBef>
                <a:spcPts val="0"/>
              </a:spcBef>
              <a:spcAft>
                <a:spcPts val="0"/>
              </a:spcAft>
              <a:buNone/>
            </a:pPr>
            <a:r>
              <a:rPr lang="en-US" sz="2400" b="1" dirty="0">
                <a:effectLst>
                  <a:outerShdw blurRad="38100" dist="38100" dir="2700000" algn="tl">
                    <a:srgbClr val="000000">
                      <a:alpha val="43137"/>
                    </a:srgbClr>
                  </a:outerShdw>
                </a:effectLst>
                <a:latin typeface="Times New Roman" panose="02020603050405020304" pitchFamily="18" charset="0"/>
                <a:ea typeface="Batang" panose="02030600000101010101" pitchFamily="18" charset="-127"/>
              </a:rPr>
              <a:t>Whenever you begin to wonder if His love is sufficient for your problem know that…</a:t>
            </a:r>
          </a:p>
          <a:p>
            <a:pPr marL="0" marR="0" indent="0" algn="ctr" latinLnBrk="1">
              <a:lnSpc>
                <a:spcPct val="100000"/>
              </a:lnSpc>
              <a:spcBef>
                <a:spcPts val="0"/>
              </a:spcBef>
              <a:spcAft>
                <a:spcPts val="0"/>
              </a:spcAft>
              <a:buNone/>
            </a:pPr>
            <a:r>
              <a:rPr lang="en-US" sz="2400" b="1" dirty="0">
                <a:effectLst>
                  <a:outerShdw blurRad="38100" dist="38100" dir="2700000" algn="tl">
                    <a:srgbClr val="000000">
                      <a:alpha val="43137"/>
                    </a:srgbClr>
                  </a:outerShdw>
                </a:effectLst>
                <a:latin typeface="Times New Roman" panose="02020603050405020304" pitchFamily="18" charset="0"/>
                <a:ea typeface="Batang" panose="02030600000101010101" pitchFamily="18" charset="-127"/>
              </a:rPr>
              <a:t>His love far exceeds any dimension of the human mind.</a:t>
            </a:r>
          </a:p>
          <a:p>
            <a:pPr marL="0" marR="0" indent="0" algn="ctr" latinLnBrk="1">
              <a:lnSpc>
                <a:spcPct val="100000"/>
              </a:lnSpc>
              <a:spcBef>
                <a:spcPts val="600"/>
              </a:spcBef>
              <a:spcAft>
                <a:spcPts val="0"/>
              </a:spcAft>
              <a:buNone/>
            </a:pPr>
            <a:r>
              <a:rPr lang="en-US" sz="3200" b="1" dirty="0">
                <a:effectLst>
                  <a:outerShdw blurRad="38100" dist="38100" dir="2700000" algn="tl">
                    <a:srgbClr val="000000">
                      <a:alpha val="43137"/>
                    </a:srgbClr>
                  </a:outerShdw>
                </a:effectLst>
                <a:latin typeface="Arial Rounded MT Bold" panose="020F0704030504030204" pitchFamily="34" charset="0"/>
                <a:ea typeface="Batang" panose="02030600000101010101" pitchFamily="18" charset="-127"/>
              </a:rPr>
              <a:t>The World  </a:t>
            </a:r>
          </a:p>
          <a:p>
            <a:pPr marL="0" marR="0" indent="0" algn="ctr" latinLnBrk="1">
              <a:lnSpc>
                <a:spcPct val="110000"/>
              </a:lnSpc>
              <a:spcBef>
                <a:spcPts val="0"/>
              </a:spcBef>
              <a:spcAft>
                <a:spcPts val="0"/>
              </a:spcAft>
              <a:buNone/>
            </a:pPr>
            <a:r>
              <a:rPr lang="en-US" b="1" i="1" dirty="0">
                <a:effectLst>
                  <a:outerShdw blurRad="38100" dist="38100" dir="2700000" algn="tl">
                    <a:srgbClr val="000000">
                      <a:alpha val="43137"/>
                    </a:srgbClr>
                  </a:outerShdw>
                </a:effectLst>
                <a:latin typeface="Arial Rounded MT Bold" panose="020F0704030504030204" pitchFamily="34" charset="0"/>
                <a:ea typeface="Batang" panose="02030600000101010101" pitchFamily="18" charset="-127"/>
              </a:rPr>
              <a:t>“Greatest Audience”</a:t>
            </a:r>
          </a:p>
          <a:p>
            <a:pPr marL="0" marR="0" indent="0" algn="ctr" latinLnBrk="1">
              <a:lnSpc>
                <a:spcPct val="100000"/>
              </a:lnSpc>
              <a:spcBef>
                <a:spcPts val="0"/>
              </a:spcBef>
              <a:spcAft>
                <a:spcPts val="0"/>
              </a:spcAft>
              <a:buNone/>
            </a:pPr>
            <a:r>
              <a:rPr lang="en-US" sz="2400" b="1" dirty="0">
                <a:effectLst>
                  <a:outerShdw blurRad="38100" dist="38100" dir="2700000" algn="tl">
                    <a:srgbClr val="000000">
                      <a:alpha val="43137"/>
                    </a:srgbClr>
                  </a:outerShdw>
                </a:effectLst>
                <a:latin typeface="Times New Roman" panose="02020603050405020304" pitchFamily="18" charset="0"/>
                <a:ea typeface="Batang" panose="02030600000101010101" pitchFamily="18" charset="-127"/>
              </a:rPr>
              <a:t>Only Jehovah knows everyone who has come into the world from the seed of Adam</a:t>
            </a:r>
          </a:p>
          <a:p>
            <a:pPr marL="0" marR="0" indent="0" algn="ctr" latinLnBrk="1">
              <a:lnSpc>
                <a:spcPct val="100000"/>
              </a:lnSpc>
              <a:spcBef>
                <a:spcPts val="0"/>
              </a:spcBef>
              <a:spcAft>
                <a:spcPts val="0"/>
              </a:spcAft>
              <a:buNone/>
            </a:pPr>
            <a:r>
              <a:rPr lang="en-US" sz="2400" b="1" dirty="0">
                <a:effectLst>
                  <a:outerShdw blurRad="38100" dist="38100" dir="2700000" algn="tl">
                    <a:srgbClr val="000000">
                      <a:alpha val="43137"/>
                    </a:srgbClr>
                  </a:outerShdw>
                </a:effectLst>
                <a:latin typeface="Times New Roman" panose="02020603050405020304" pitchFamily="18" charset="0"/>
                <a:ea typeface="Batang" panose="02030600000101010101" pitchFamily="18" charset="-127"/>
              </a:rPr>
              <a:t>The Creator is the one who can speak to the hearts of everyone in the world </a:t>
            </a:r>
          </a:p>
          <a:p>
            <a:pPr marL="0" marR="0" indent="0" algn="ctr" latinLnBrk="1">
              <a:lnSpc>
                <a:spcPct val="100000"/>
              </a:lnSpc>
              <a:spcBef>
                <a:spcPts val="0"/>
              </a:spcBef>
              <a:spcAft>
                <a:spcPts val="0"/>
              </a:spcAft>
              <a:buNone/>
            </a:pPr>
            <a:r>
              <a:rPr lang="en-US" sz="2400" b="1" dirty="0">
                <a:effectLst>
                  <a:outerShdw blurRad="38100" dist="38100" dir="2700000" algn="tl">
                    <a:srgbClr val="000000">
                      <a:alpha val="43137"/>
                    </a:srgbClr>
                  </a:outerShdw>
                </a:effectLst>
                <a:latin typeface="Times New Roman" panose="02020603050405020304" pitchFamily="18" charset="0"/>
                <a:ea typeface="Batang" panose="02030600000101010101" pitchFamily="18" charset="-127"/>
              </a:rPr>
              <a:t>simultaneously without any delay, distraction or distortion.</a:t>
            </a:r>
          </a:p>
          <a:p>
            <a:pPr marL="0" marR="0" indent="0" latinLnBrk="1">
              <a:lnSpc>
                <a:spcPct val="130000"/>
              </a:lnSpc>
              <a:spcBef>
                <a:spcPts val="0"/>
              </a:spcBef>
              <a:spcAft>
                <a:spcPts val="0"/>
              </a:spcAft>
              <a:buNone/>
            </a:pPr>
            <a:endParaRPr lang="en-US" sz="1800" dirty="0">
              <a:effectLst/>
              <a:latin typeface="Times New Roman" panose="02020603050405020304" pitchFamily="18" charset="0"/>
              <a:ea typeface="Batang" panose="02030600000101010101" pitchFamily="18" charset="-127"/>
            </a:endParaRPr>
          </a:p>
        </p:txBody>
      </p:sp>
    </p:spTree>
    <p:extLst>
      <p:ext uri="{BB962C8B-B14F-4D97-AF65-F5344CB8AC3E}">
        <p14:creationId xmlns:p14="http://schemas.microsoft.com/office/powerpoint/2010/main" val="959249849"/>
      </p:ext>
    </p:extLst>
  </p:cSld>
  <p:clrMapOvr>
    <a:masterClrMapping/>
  </p:clrMapOvr>
  <mc:AlternateContent xmlns:mc="http://schemas.openxmlformats.org/markup-compatibility/2006" xmlns:p14="http://schemas.microsoft.com/office/powerpoint/2010/main">
    <mc:Choice Requires="p14">
      <p:transition spd="slow" p14:dur="275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2000" fill="hold"/>
                                        <p:tgtEl>
                                          <p:spTgt spid="3">
                                            <p:bg/>
                                          </p:spTgt>
                                        </p:tgtEl>
                                        <p:attrNameLst>
                                          <p:attrName>ppt_w</p:attrName>
                                        </p:attrNameLst>
                                      </p:cBhvr>
                                      <p:tavLst>
                                        <p:tav tm="0">
                                          <p:val>
                                            <p:fltVal val="0"/>
                                          </p:val>
                                        </p:tav>
                                        <p:tav tm="100000">
                                          <p:val>
                                            <p:strVal val="#ppt_w"/>
                                          </p:val>
                                        </p:tav>
                                      </p:tavLst>
                                    </p:anim>
                                    <p:anim calcmode="lin" valueType="num">
                                      <p:cBhvr>
                                        <p:cTn id="8" dur="2000" fill="hold"/>
                                        <p:tgtEl>
                                          <p:spTgt spid="3">
                                            <p:bg/>
                                          </p:spTgt>
                                        </p:tgtEl>
                                        <p:attrNameLst>
                                          <p:attrName>ppt_h</p:attrName>
                                        </p:attrNameLst>
                                      </p:cBhvr>
                                      <p:tavLst>
                                        <p:tav tm="0">
                                          <p:val>
                                            <p:fltVal val="0"/>
                                          </p:val>
                                        </p:tav>
                                        <p:tav tm="100000">
                                          <p:val>
                                            <p:strVal val="#ppt_h"/>
                                          </p:val>
                                        </p:tav>
                                      </p:tavLst>
                                    </p:anim>
                                    <p:animEffect transition="in" filter="fade">
                                      <p:cBhvr>
                                        <p:cTn id="9" dur="2000"/>
                                        <p:tgtEl>
                                          <p:spTgt spid="3">
                                            <p:bg/>
                                          </p:spTgt>
                                        </p:tgtEl>
                                      </p:cBhvr>
                                    </p:animEffect>
                                  </p:childTnLst>
                                </p:cTn>
                              </p:par>
                              <p:par>
                                <p:cTn id="10" presetID="53" presetClass="entr" presetSubtype="16" fill="hold" grpId="0" nodeType="withEffect">
                                  <p:stCondLst>
                                    <p:cond delay="100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2000"/>
                                        <p:tgtEl>
                                          <p:spTgt spid="3">
                                            <p:txEl>
                                              <p:pRg st="0" end="0"/>
                                            </p:txEl>
                                          </p:spTgt>
                                        </p:tgtEl>
                                      </p:cBhvr>
                                    </p:animEffect>
                                  </p:childTnLst>
                                </p:cTn>
                              </p:par>
                            </p:childTnLst>
                          </p:cTn>
                        </p:par>
                        <p:par>
                          <p:cTn id="15" fill="hold">
                            <p:stCondLst>
                              <p:cond delay="3000"/>
                            </p:stCondLst>
                            <p:childTnLst>
                              <p:par>
                                <p:cTn id="16" presetID="53" presetClass="entr" presetSubtype="16"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0" dur="2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6"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7" dur="2000"/>
                                        <p:tgtEl>
                                          <p:spTgt spid="3">
                                            <p:txEl>
                                              <p:pRg st="2" end="2"/>
                                            </p:txEl>
                                          </p:spTgt>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2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3" dur="2000"/>
                                        <p:tgtEl>
                                          <p:spTgt spid="3">
                                            <p:txEl>
                                              <p:pRg st="3" end="3"/>
                                            </p:txEl>
                                          </p:spTgt>
                                        </p:tgtEl>
                                      </p:cBhvr>
                                    </p:animEffect>
                                  </p:childTnLst>
                                </p:cTn>
                              </p:par>
                            </p:childTnLst>
                          </p:cTn>
                        </p:par>
                        <p:par>
                          <p:cTn id="34" fill="hold">
                            <p:stCondLst>
                              <p:cond delay="4000"/>
                            </p:stCondLst>
                            <p:childTnLst>
                              <p:par>
                                <p:cTn id="35" presetID="53" presetClass="entr" presetSubtype="16" fill="hold" grpId="0" nodeType="after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p:cTn id="37"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8" dur="2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9" dur="2000"/>
                                        <p:tgtEl>
                                          <p:spTgt spid="3">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p:cTn id="44" dur="2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5" dur="20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6" dur="2000"/>
                                        <p:tgtEl>
                                          <p:spTgt spid="3">
                                            <p:txEl>
                                              <p:pRg st="5" end="5"/>
                                            </p:txEl>
                                          </p:spTgt>
                                        </p:tgtEl>
                                      </p:cBhvr>
                                    </p:animEffect>
                                  </p:childTnLst>
                                </p:cTn>
                              </p:par>
                            </p:childTnLst>
                          </p:cTn>
                        </p:par>
                        <p:par>
                          <p:cTn id="47" fill="hold">
                            <p:stCondLst>
                              <p:cond delay="2000"/>
                            </p:stCondLst>
                            <p:childTnLst>
                              <p:par>
                                <p:cTn id="48" presetID="53" presetClass="entr" presetSubtype="16" fill="hold" grpId="0" nodeType="after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 calcmode="lin" valueType="num">
                                      <p:cBhvr>
                                        <p:cTn id="50" dur="2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1" dur="20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2" dur="2000"/>
                                        <p:tgtEl>
                                          <p:spTgt spid="3">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 calcmode="lin" valueType="num">
                                      <p:cBhvr>
                                        <p:cTn id="57" dur="2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8" dur="20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9" dur="2000"/>
                                        <p:tgtEl>
                                          <p:spTgt spid="3">
                                            <p:txEl>
                                              <p:pRg st="7" end="7"/>
                                            </p:txEl>
                                          </p:spTgt>
                                        </p:tgtEl>
                                      </p:cBhvr>
                                    </p:animEffect>
                                  </p:childTnLst>
                                </p:cTn>
                              </p:par>
                            </p:childTnLst>
                          </p:cTn>
                        </p:par>
                        <p:par>
                          <p:cTn id="60" fill="hold">
                            <p:stCondLst>
                              <p:cond delay="2000"/>
                            </p:stCondLst>
                            <p:childTnLst>
                              <p:par>
                                <p:cTn id="61" presetID="53" presetClass="entr" presetSubtype="16" fill="hold" grpId="0" nodeType="after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 calcmode="lin" valueType="num">
                                      <p:cBhvr>
                                        <p:cTn id="63" dur="2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4" dur="20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65" dur="2000"/>
                                        <p:tgtEl>
                                          <p:spTgt spid="3">
                                            <p:txEl>
                                              <p:pRg st="8" end="8"/>
                                            </p:txEl>
                                          </p:spTgt>
                                        </p:tgtEl>
                                      </p:cBhvr>
                                    </p:animEffect>
                                  </p:childTnLst>
                                </p:cTn>
                              </p:par>
                            </p:childTnLst>
                          </p:cTn>
                        </p:par>
                        <p:par>
                          <p:cTn id="66" fill="hold">
                            <p:stCondLst>
                              <p:cond delay="4000"/>
                            </p:stCondLst>
                            <p:childTnLst>
                              <p:par>
                                <p:cTn id="67" presetID="53" presetClass="entr" presetSubtype="16" fill="hold" grpId="0" nodeType="afterEffect">
                                  <p:stCondLst>
                                    <p:cond delay="0"/>
                                  </p:stCondLst>
                                  <p:childTnLst>
                                    <p:set>
                                      <p:cBhvr>
                                        <p:cTn id="68" dur="1" fill="hold">
                                          <p:stCondLst>
                                            <p:cond delay="0"/>
                                          </p:stCondLst>
                                        </p:cTn>
                                        <p:tgtEl>
                                          <p:spTgt spid="3">
                                            <p:txEl>
                                              <p:pRg st="9" end="9"/>
                                            </p:txEl>
                                          </p:spTgt>
                                        </p:tgtEl>
                                        <p:attrNameLst>
                                          <p:attrName>style.visibility</p:attrName>
                                        </p:attrNameLst>
                                      </p:cBhvr>
                                      <p:to>
                                        <p:strVal val="visible"/>
                                      </p:to>
                                    </p:set>
                                    <p:anim calcmode="lin" valueType="num">
                                      <p:cBhvr>
                                        <p:cTn id="69" dur="2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70" dur="20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71" dur="2000"/>
                                        <p:tgtEl>
                                          <p:spTgt spid="3">
                                            <p:txEl>
                                              <p:pRg st="9" end="9"/>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3">
                                            <p:txEl>
                                              <p:pRg st="10" end="10"/>
                                            </p:txEl>
                                          </p:spTgt>
                                        </p:tgtEl>
                                        <p:attrNameLst>
                                          <p:attrName>style.visibility</p:attrName>
                                        </p:attrNameLst>
                                      </p:cBhvr>
                                      <p:to>
                                        <p:strVal val="visible"/>
                                      </p:to>
                                    </p:set>
                                    <p:anim calcmode="lin" valueType="num">
                                      <p:cBhvr>
                                        <p:cTn id="76" dur="20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77" dur="2000" fill="hold"/>
                                        <p:tgtEl>
                                          <p:spTgt spid="3">
                                            <p:txEl>
                                              <p:pRg st="10" end="10"/>
                                            </p:txEl>
                                          </p:spTgt>
                                        </p:tgtEl>
                                        <p:attrNameLst>
                                          <p:attrName>ppt_h</p:attrName>
                                        </p:attrNameLst>
                                      </p:cBhvr>
                                      <p:tavLst>
                                        <p:tav tm="0">
                                          <p:val>
                                            <p:fltVal val="0"/>
                                          </p:val>
                                        </p:tav>
                                        <p:tav tm="100000">
                                          <p:val>
                                            <p:strVal val="#ppt_h"/>
                                          </p:val>
                                        </p:tav>
                                      </p:tavLst>
                                    </p:anim>
                                    <p:animEffect transition="in" filter="fade">
                                      <p:cBhvr>
                                        <p:cTn id="78" dur="2000"/>
                                        <p:tgtEl>
                                          <p:spTgt spid="3">
                                            <p:txEl>
                                              <p:pRg st="10" end="10"/>
                                            </p:txEl>
                                          </p:spTgt>
                                        </p:tgtEl>
                                      </p:cBhvr>
                                    </p:animEffect>
                                  </p:childTnLst>
                                </p:cTn>
                              </p:par>
                            </p:childTnLst>
                          </p:cTn>
                        </p:par>
                        <p:par>
                          <p:cTn id="79" fill="hold">
                            <p:stCondLst>
                              <p:cond delay="2000"/>
                            </p:stCondLst>
                            <p:childTnLst>
                              <p:par>
                                <p:cTn id="80" presetID="53" presetClass="entr" presetSubtype="16" fill="hold" grpId="0" nodeType="afterEffect">
                                  <p:stCondLst>
                                    <p:cond delay="0"/>
                                  </p:stCondLst>
                                  <p:childTnLst>
                                    <p:set>
                                      <p:cBhvr>
                                        <p:cTn id="81" dur="1" fill="hold">
                                          <p:stCondLst>
                                            <p:cond delay="0"/>
                                          </p:stCondLst>
                                        </p:cTn>
                                        <p:tgtEl>
                                          <p:spTgt spid="3">
                                            <p:txEl>
                                              <p:pRg st="11" end="11"/>
                                            </p:txEl>
                                          </p:spTgt>
                                        </p:tgtEl>
                                        <p:attrNameLst>
                                          <p:attrName>style.visibility</p:attrName>
                                        </p:attrNameLst>
                                      </p:cBhvr>
                                      <p:to>
                                        <p:strVal val="visible"/>
                                      </p:to>
                                    </p:set>
                                    <p:anim calcmode="lin" valueType="num">
                                      <p:cBhvr>
                                        <p:cTn id="82" dur="2000" fill="hold"/>
                                        <p:tgtEl>
                                          <p:spTgt spid="3">
                                            <p:txEl>
                                              <p:pRg st="11" end="11"/>
                                            </p:txEl>
                                          </p:spTgt>
                                        </p:tgtEl>
                                        <p:attrNameLst>
                                          <p:attrName>ppt_w</p:attrName>
                                        </p:attrNameLst>
                                      </p:cBhvr>
                                      <p:tavLst>
                                        <p:tav tm="0">
                                          <p:val>
                                            <p:fltVal val="0"/>
                                          </p:val>
                                        </p:tav>
                                        <p:tav tm="100000">
                                          <p:val>
                                            <p:strVal val="#ppt_w"/>
                                          </p:val>
                                        </p:tav>
                                      </p:tavLst>
                                    </p:anim>
                                    <p:anim calcmode="lin" valueType="num">
                                      <p:cBhvr>
                                        <p:cTn id="83" dur="2000" fill="hold"/>
                                        <p:tgtEl>
                                          <p:spTgt spid="3">
                                            <p:txEl>
                                              <p:pRg st="11" end="11"/>
                                            </p:txEl>
                                          </p:spTgt>
                                        </p:tgtEl>
                                        <p:attrNameLst>
                                          <p:attrName>ppt_h</p:attrName>
                                        </p:attrNameLst>
                                      </p:cBhvr>
                                      <p:tavLst>
                                        <p:tav tm="0">
                                          <p:val>
                                            <p:fltVal val="0"/>
                                          </p:val>
                                        </p:tav>
                                        <p:tav tm="100000">
                                          <p:val>
                                            <p:strVal val="#ppt_h"/>
                                          </p:val>
                                        </p:tav>
                                      </p:tavLst>
                                    </p:anim>
                                    <p:animEffect transition="in" filter="fade">
                                      <p:cBhvr>
                                        <p:cTn id="84" dur="2000"/>
                                        <p:tgtEl>
                                          <p:spTgt spid="3">
                                            <p:txEl>
                                              <p:pRg st="11" end="11"/>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3">
                                            <p:txEl>
                                              <p:pRg st="12" end="12"/>
                                            </p:txEl>
                                          </p:spTgt>
                                        </p:tgtEl>
                                        <p:attrNameLst>
                                          <p:attrName>style.visibility</p:attrName>
                                        </p:attrNameLst>
                                      </p:cBhvr>
                                      <p:to>
                                        <p:strVal val="visible"/>
                                      </p:to>
                                    </p:set>
                                    <p:anim calcmode="lin" valueType="num">
                                      <p:cBhvr>
                                        <p:cTn id="89" dur="2000" fill="hold"/>
                                        <p:tgtEl>
                                          <p:spTgt spid="3">
                                            <p:txEl>
                                              <p:pRg st="12" end="12"/>
                                            </p:txEl>
                                          </p:spTgt>
                                        </p:tgtEl>
                                        <p:attrNameLst>
                                          <p:attrName>ppt_w</p:attrName>
                                        </p:attrNameLst>
                                      </p:cBhvr>
                                      <p:tavLst>
                                        <p:tav tm="0">
                                          <p:val>
                                            <p:fltVal val="0"/>
                                          </p:val>
                                        </p:tav>
                                        <p:tav tm="100000">
                                          <p:val>
                                            <p:strVal val="#ppt_w"/>
                                          </p:val>
                                        </p:tav>
                                      </p:tavLst>
                                    </p:anim>
                                    <p:anim calcmode="lin" valueType="num">
                                      <p:cBhvr>
                                        <p:cTn id="90" dur="2000" fill="hold"/>
                                        <p:tgtEl>
                                          <p:spTgt spid="3">
                                            <p:txEl>
                                              <p:pRg st="12" end="12"/>
                                            </p:txEl>
                                          </p:spTgt>
                                        </p:tgtEl>
                                        <p:attrNameLst>
                                          <p:attrName>ppt_h</p:attrName>
                                        </p:attrNameLst>
                                      </p:cBhvr>
                                      <p:tavLst>
                                        <p:tav tm="0">
                                          <p:val>
                                            <p:fltVal val="0"/>
                                          </p:val>
                                        </p:tav>
                                        <p:tav tm="100000">
                                          <p:val>
                                            <p:strVal val="#ppt_h"/>
                                          </p:val>
                                        </p:tav>
                                      </p:tavLst>
                                    </p:anim>
                                    <p:animEffect transition="in" filter="fade">
                                      <p:cBhvr>
                                        <p:cTn id="91" dur="2000"/>
                                        <p:tgtEl>
                                          <p:spTgt spid="3">
                                            <p:txEl>
                                              <p:pRg st="12" end="12"/>
                                            </p:txEl>
                                          </p:spTgt>
                                        </p:tgtEl>
                                      </p:cBhvr>
                                    </p:animEffect>
                                  </p:childTnLst>
                                </p:cTn>
                              </p:par>
                            </p:childTnLst>
                          </p:cTn>
                        </p:par>
                        <p:par>
                          <p:cTn id="92" fill="hold">
                            <p:stCondLst>
                              <p:cond delay="2000"/>
                            </p:stCondLst>
                            <p:childTnLst>
                              <p:par>
                                <p:cTn id="93" presetID="53" presetClass="entr" presetSubtype="16" fill="hold" grpId="0" nodeType="afterEffect">
                                  <p:stCondLst>
                                    <p:cond delay="0"/>
                                  </p:stCondLst>
                                  <p:childTnLst>
                                    <p:set>
                                      <p:cBhvr>
                                        <p:cTn id="94" dur="1" fill="hold">
                                          <p:stCondLst>
                                            <p:cond delay="0"/>
                                          </p:stCondLst>
                                        </p:cTn>
                                        <p:tgtEl>
                                          <p:spTgt spid="3">
                                            <p:txEl>
                                              <p:pRg st="13" end="13"/>
                                            </p:txEl>
                                          </p:spTgt>
                                        </p:tgtEl>
                                        <p:attrNameLst>
                                          <p:attrName>style.visibility</p:attrName>
                                        </p:attrNameLst>
                                      </p:cBhvr>
                                      <p:to>
                                        <p:strVal val="visible"/>
                                      </p:to>
                                    </p:set>
                                    <p:anim calcmode="lin" valueType="num">
                                      <p:cBhvr>
                                        <p:cTn id="95" dur="2000" fill="hold"/>
                                        <p:tgtEl>
                                          <p:spTgt spid="3">
                                            <p:txEl>
                                              <p:pRg st="13" end="13"/>
                                            </p:txEl>
                                          </p:spTgt>
                                        </p:tgtEl>
                                        <p:attrNameLst>
                                          <p:attrName>ppt_w</p:attrName>
                                        </p:attrNameLst>
                                      </p:cBhvr>
                                      <p:tavLst>
                                        <p:tav tm="0">
                                          <p:val>
                                            <p:fltVal val="0"/>
                                          </p:val>
                                        </p:tav>
                                        <p:tav tm="100000">
                                          <p:val>
                                            <p:strVal val="#ppt_w"/>
                                          </p:val>
                                        </p:tav>
                                      </p:tavLst>
                                    </p:anim>
                                    <p:anim calcmode="lin" valueType="num">
                                      <p:cBhvr>
                                        <p:cTn id="96" dur="2000" fill="hold"/>
                                        <p:tgtEl>
                                          <p:spTgt spid="3">
                                            <p:txEl>
                                              <p:pRg st="13" end="13"/>
                                            </p:txEl>
                                          </p:spTgt>
                                        </p:tgtEl>
                                        <p:attrNameLst>
                                          <p:attrName>ppt_h</p:attrName>
                                        </p:attrNameLst>
                                      </p:cBhvr>
                                      <p:tavLst>
                                        <p:tav tm="0">
                                          <p:val>
                                            <p:fltVal val="0"/>
                                          </p:val>
                                        </p:tav>
                                        <p:tav tm="100000">
                                          <p:val>
                                            <p:strVal val="#ppt_h"/>
                                          </p:val>
                                        </p:tav>
                                      </p:tavLst>
                                    </p:anim>
                                    <p:animEffect transition="in" filter="fade">
                                      <p:cBhvr>
                                        <p:cTn id="97" dur="2000"/>
                                        <p:tgtEl>
                                          <p:spTgt spid="3">
                                            <p:txEl>
                                              <p:pRg st="13" end="13"/>
                                            </p:txEl>
                                          </p:spTgt>
                                        </p:tgtEl>
                                      </p:cBhvr>
                                    </p:animEffect>
                                  </p:childTnLst>
                                </p:cTn>
                              </p:par>
                            </p:childTnLst>
                          </p:cTn>
                        </p:par>
                        <p:par>
                          <p:cTn id="98" fill="hold">
                            <p:stCondLst>
                              <p:cond delay="4000"/>
                            </p:stCondLst>
                            <p:childTnLst>
                              <p:par>
                                <p:cTn id="99" presetID="53" presetClass="entr" presetSubtype="16" fill="hold" grpId="0" nodeType="afterEffect">
                                  <p:stCondLst>
                                    <p:cond delay="0"/>
                                  </p:stCondLst>
                                  <p:childTnLst>
                                    <p:set>
                                      <p:cBhvr>
                                        <p:cTn id="100" dur="1" fill="hold">
                                          <p:stCondLst>
                                            <p:cond delay="0"/>
                                          </p:stCondLst>
                                        </p:cTn>
                                        <p:tgtEl>
                                          <p:spTgt spid="3">
                                            <p:txEl>
                                              <p:pRg st="14" end="14"/>
                                            </p:txEl>
                                          </p:spTgt>
                                        </p:tgtEl>
                                        <p:attrNameLst>
                                          <p:attrName>style.visibility</p:attrName>
                                        </p:attrNameLst>
                                      </p:cBhvr>
                                      <p:to>
                                        <p:strVal val="visible"/>
                                      </p:to>
                                    </p:set>
                                    <p:anim calcmode="lin" valueType="num">
                                      <p:cBhvr>
                                        <p:cTn id="101" dur="2000" fill="hold"/>
                                        <p:tgtEl>
                                          <p:spTgt spid="3">
                                            <p:txEl>
                                              <p:pRg st="14" end="14"/>
                                            </p:txEl>
                                          </p:spTgt>
                                        </p:tgtEl>
                                        <p:attrNameLst>
                                          <p:attrName>ppt_w</p:attrName>
                                        </p:attrNameLst>
                                      </p:cBhvr>
                                      <p:tavLst>
                                        <p:tav tm="0">
                                          <p:val>
                                            <p:fltVal val="0"/>
                                          </p:val>
                                        </p:tav>
                                        <p:tav tm="100000">
                                          <p:val>
                                            <p:strVal val="#ppt_w"/>
                                          </p:val>
                                        </p:tav>
                                      </p:tavLst>
                                    </p:anim>
                                    <p:anim calcmode="lin" valueType="num">
                                      <p:cBhvr>
                                        <p:cTn id="102" dur="2000" fill="hold"/>
                                        <p:tgtEl>
                                          <p:spTgt spid="3">
                                            <p:txEl>
                                              <p:pRg st="14" end="14"/>
                                            </p:txEl>
                                          </p:spTgt>
                                        </p:tgtEl>
                                        <p:attrNameLst>
                                          <p:attrName>ppt_h</p:attrName>
                                        </p:attrNameLst>
                                      </p:cBhvr>
                                      <p:tavLst>
                                        <p:tav tm="0">
                                          <p:val>
                                            <p:fltVal val="0"/>
                                          </p:val>
                                        </p:tav>
                                        <p:tav tm="100000">
                                          <p:val>
                                            <p:strVal val="#ppt_h"/>
                                          </p:val>
                                        </p:tav>
                                      </p:tavLst>
                                    </p:anim>
                                    <p:animEffect transition="in" filter="fade">
                                      <p:cBhvr>
                                        <p:cTn id="103" dur="20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0D7637-71E5-4D5C-A5C7-618C2EABE8DE}"/>
              </a:ext>
            </a:extLst>
          </p:cNvPr>
          <p:cNvSpPr>
            <a:spLocks noGrp="1"/>
          </p:cNvSpPr>
          <p:nvPr>
            <p:ph idx="1"/>
          </p:nvPr>
        </p:nvSpPr>
        <p:spPr>
          <a:xfrm>
            <a:off x="558800" y="404494"/>
            <a:ext cx="11023600" cy="6199506"/>
          </a:xfrm>
          <a:solidFill>
            <a:schemeClr val="bg1"/>
          </a:solidFill>
          <a:effectLst>
            <a:softEdge rad="38100"/>
          </a:effectLst>
        </p:spPr>
        <p:txBody>
          <a:bodyPr>
            <a:normAutofit fontScale="70000" lnSpcReduction="20000"/>
          </a:bodyPr>
          <a:lstStyle/>
          <a:p>
            <a:pPr marL="0" marR="0" indent="0" algn="ctr" latinLnBrk="1">
              <a:lnSpc>
                <a:spcPct val="120000"/>
              </a:lnSpc>
              <a:spcBef>
                <a:spcPts val="0"/>
              </a:spcBef>
              <a:spcAft>
                <a:spcPts val="0"/>
              </a:spcAft>
              <a:buNone/>
            </a:pPr>
            <a:r>
              <a:rPr lang="en-US" sz="4600" b="1" dirty="0">
                <a:effectLst>
                  <a:outerShdw blurRad="38100" dist="38100" dir="2700000" algn="tl">
                    <a:srgbClr val="000000">
                      <a:alpha val="43137"/>
                    </a:srgbClr>
                  </a:outerShdw>
                </a:effectLst>
                <a:latin typeface="Arial Rounded MT Bold" panose="020F0704030504030204" pitchFamily="34" charset="0"/>
                <a:ea typeface="Batang" panose="02030600000101010101" pitchFamily="18" charset="-127"/>
              </a:rPr>
              <a:t>That He Gave </a:t>
            </a:r>
          </a:p>
          <a:p>
            <a:pPr marL="0" marR="0" indent="0" algn="ctr" latinLnBrk="1">
              <a:lnSpc>
                <a:spcPct val="120000"/>
              </a:lnSpc>
              <a:spcBef>
                <a:spcPts val="0"/>
              </a:spcBef>
              <a:spcAft>
                <a:spcPts val="0"/>
              </a:spcAft>
              <a:buNone/>
            </a:pPr>
            <a:r>
              <a:rPr lang="en-US" sz="4000" b="1" i="1" dirty="0">
                <a:effectLst>
                  <a:outerShdw blurRad="38100" dist="38100" dir="2700000" algn="tl">
                    <a:srgbClr val="000000">
                      <a:alpha val="43137"/>
                    </a:srgbClr>
                  </a:outerShdw>
                </a:effectLst>
                <a:latin typeface="Arial Rounded MT Bold" panose="020F0704030504030204" pitchFamily="34" charset="0"/>
                <a:ea typeface="Batang" panose="02030600000101010101" pitchFamily="18" charset="-127"/>
              </a:rPr>
              <a:t>“Greatest Act” </a:t>
            </a:r>
          </a:p>
          <a:p>
            <a:pPr marL="0" indent="0" algn="ctr" latinLnBrk="1">
              <a:lnSpc>
                <a:spcPct val="130000"/>
              </a:lnSpc>
              <a:spcBef>
                <a:spcPts val="0"/>
              </a:spcBef>
              <a:buNone/>
            </a:pPr>
            <a:r>
              <a:rPr lang="en-US" sz="4000" b="1" dirty="0">
                <a:effectLst>
                  <a:outerShdw blurRad="38100" dist="38100" dir="2700000" algn="tl">
                    <a:srgbClr val="000000">
                      <a:alpha val="43137"/>
                    </a:srgbClr>
                  </a:outerShdw>
                </a:effectLst>
                <a:latin typeface="Times New Roman" panose="02020603050405020304" pitchFamily="18" charset="0"/>
                <a:ea typeface="Batang" panose="02030600000101010101" pitchFamily="18" charset="-127"/>
              </a:rPr>
              <a:t>When the Father sent His Son, the Lord Jesus, to be a Sacrifice</a:t>
            </a:r>
          </a:p>
          <a:p>
            <a:pPr marL="0" marR="0" indent="0" algn="ctr" latinLnBrk="1">
              <a:lnSpc>
                <a:spcPct val="130000"/>
              </a:lnSpc>
              <a:spcBef>
                <a:spcPts val="0"/>
              </a:spcBef>
              <a:spcAft>
                <a:spcPts val="0"/>
              </a:spcAft>
              <a:buNone/>
            </a:pPr>
            <a:r>
              <a:rPr lang="en-US" sz="4000" b="1" dirty="0">
                <a:effectLst>
                  <a:outerShdw blurRad="38100" dist="38100" dir="2700000" algn="tl">
                    <a:srgbClr val="000000">
                      <a:alpha val="43137"/>
                    </a:srgbClr>
                  </a:outerShdw>
                </a:effectLst>
                <a:latin typeface="Times New Roman" panose="02020603050405020304" pitchFamily="18" charset="0"/>
                <a:ea typeface="Batang" panose="02030600000101010101" pitchFamily="18" charset="-127"/>
              </a:rPr>
              <a:t>                    …for the Sins of the Whole World. </a:t>
            </a:r>
          </a:p>
          <a:p>
            <a:pPr marL="0" indent="0" algn="ctr" latinLnBrk="1">
              <a:lnSpc>
                <a:spcPct val="130000"/>
              </a:lnSpc>
              <a:spcBef>
                <a:spcPts val="0"/>
              </a:spcBef>
              <a:buNone/>
            </a:pPr>
            <a:r>
              <a:rPr lang="en-US" sz="4000" b="1" dirty="0">
                <a:effectLst>
                  <a:outerShdw blurRad="38100" dist="38100" dir="2700000" algn="tl">
                    <a:srgbClr val="000000">
                      <a:alpha val="43137"/>
                    </a:srgbClr>
                  </a:outerShdw>
                </a:effectLst>
                <a:latin typeface="Times New Roman" panose="02020603050405020304" pitchFamily="18" charset="0"/>
                <a:ea typeface="Batang" panose="02030600000101010101" pitchFamily="18" charset="-127"/>
              </a:rPr>
              <a:t>The Father Willingly Offered His Son so that Everyone Can Find a…</a:t>
            </a:r>
          </a:p>
          <a:p>
            <a:pPr marL="0" marR="0" indent="0" algn="ctr" latinLnBrk="1">
              <a:lnSpc>
                <a:spcPct val="130000"/>
              </a:lnSpc>
              <a:spcBef>
                <a:spcPts val="0"/>
              </a:spcBef>
              <a:spcAft>
                <a:spcPts val="0"/>
              </a:spcAft>
              <a:buNone/>
            </a:pPr>
            <a:r>
              <a:rPr lang="en-US" sz="4000" b="1" dirty="0">
                <a:effectLst>
                  <a:outerShdw blurRad="38100" dist="38100" dir="2700000" algn="tl">
                    <a:srgbClr val="000000">
                      <a:alpha val="43137"/>
                    </a:srgbClr>
                  </a:outerShdw>
                </a:effectLst>
                <a:latin typeface="Times New Roman" panose="02020603050405020304" pitchFamily="18" charset="0"/>
                <a:ea typeface="Batang" panose="02030600000101010101" pitchFamily="18" charset="-127"/>
              </a:rPr>
              <a:t>             …Substitutionary Payment for the Forgiveness of their Sin</a:t>
            </a:r>
          </a:p>
          <a:p>
            <a:pPr marL="0" marR="0" indent="0" algn="ctr" latinLnBrk="1">
              <a:lnSpc>
                <a:spcPct val="130000"/>
              </a:lnSpc>
              <a:spcBef>
                <a:spcPts val="0"/>
              </a:spcBef>
              <a:spcAft>
                <a:spcPts val="0"/>
              </a:spcAft>
              <a:buNone/>
            </a:pPr>
            <a:endParaRPr lang="en-US" sz="1800" dirty="0">
              <a:effectLst/>
              <a:latin typeface="Times New Roman" panose="02020603050405020304" pitchFamily="18" charset="0"/>
              <a:ea typeface="Batang" panose="02030600000101010101" pitchFamily="18" charset="-127"/>
            </a:endParaRPr>
          </a:p>
          <a:p>
            <a:pPr marL="0" marR="0" indent="0" algn="ctr" latinLnBrk="1">
              <a:lnSpc>
                <a:spcPct val="120000"/>
              </a:lnSpc>
              <a:spcBef>
                <a:spcPts val="0"/>
              </a:spcBef>
              <a:spcAft>
                <a:spcPts val="0"/>
              </a:spcAft>
              <a:buNone/>
            </a:pPr>
            <a:r>
              <a:rPr lang="en-US" sz="4600" b="1" dirty="0">
                <a:effectLst>
                  <a:outerShdw blurRad="38100" dist="38100" dir="2700000" algn="tl">
                    <a:srgbClr val="000000">
                      <a:alpha val="43137"/>
                    </a:srgbClr>
                  </a:outerShdw>
                </a:effectLst>
                <a:latin typeface="Arial Rounded MT Bold" panose="020F0704030504030204" pitchFamily="34" charset="0"/>
                <a:ea typeface="Batang" panose="02030600000101010101" pitchFamily="18" charset="-127"/>
              </a:rPr>
              <a:t>His Only Begotten Son</a:t>
            </a:r>
          </a:p>
          <a:p>
            <a:pPr marL="0" marR="0" indent="0" algn="ctr" latinLnBrk="1">
              <a:lnSpc>
                <a:spcPct val="120000"/>
              </a:lnSpc>
              <a:spcBef>
                <a:spcPts val="0"/>
              </a:spcBef>
              <a:spcAft>
                <a:spcPts val="0"/>
              </a:spcAft>
              <a:buNone/>
            </a:pPr>
            <a:r>
              <a:rPr lang="en-US" sz="4000" b="1" i="1" dirty="0">
                <a:effectLst>
                  <a:outerShdw blurRad="38100" dist="38100" dir="2700000" algn="tl">
                    <a:srgbClr val="000000">
                      <a:alpha val="43137"/>
                    </a:srgbClr>
                  </a:outerShdw>
                </a:effectLst>
                <a:latin typeface="Arial Rounded MT Bold" panose="020F0704030504030204" pitchFamily="34" charset="0"/>
                <a:ea typeface="Batang" panose="02030600000101010101" pitchFamily="18" charset="-127"/>
              </a:rPr>
              <a:t>“Greatest Gift” </a:t>
            </a:r>
          </a:p>
          <a:p>
            <a:pPr marL="0" marR="0" indent="0" algn="ctr" latinLnBrk="1">
              <a:lnSpc>
                <a:spcPct val="120000"/>
              </a:lnSpc>
              <a:spcBef>
                <a:spcPts val="0"/>
              </a:spcBef>
              <a:spcAft>
                <a:spcPts val="600"/>
              </a:spcAft>
              <a:buNone/>
            </a:pPr>
            <a:r>
              <a:rPr lang="en-US" sz="4000" b="1" dirty="0">
                <a:effectLst>
                  <a:outerShdw blurRad="38100" dist="38100" dir="2700000" algn="tl">
                    <a:srgbClr val="000000">
                      <a:alpha val="43137"/>
                    </a:srgbClr>
                  </a:outerShdw>
                </a:effectLst>
                <a:latin typeface="Times New Roman" panose="02020603050405020304" pitchFamily="18" charset="0"/>
                <a:ea typeface="Batang" panose="02030600000101010101" pitchFamily="18" charset="-127"/>
              </a:rPr>
              <a:t>Because of this..</a:t>
            </a:r>
          </a:p>
          <a:p>
            <a:pPr marL="0" marR="0" indent="0" algn="ctr" latinLnBrk="1">
              <a:lnSpc>
                <a:spcPct val="120000"/>
              </a:lnSpc>
              <a:spcBef>
                <a:spcPts val="0"/>
              </a:spcBef>
              <a:spcAft>
                <a:spcPts val="600"/>
              </a:spcAft>
              <a:buNone/>
            </a:pPr>
            <a:r>
              <a:rPr lang="en-US" sz="4000" b="1" dirty="0">
                <a:effectLst>
                  <a:outerShdw blurRad="38100" dist="38100" dir="2700000" algn="tl">
                    <a:srgbClr val="000000">
                      <a:alpha val="43137"/>
                    </a:srgbClr>
                  </a:outerShdw>
                </a:effectLst>
                <a:latin typeface="Times New Roman" panose="02020603050405020304" pitchFamily="18" charset="0"/>
                <a:ea typeface="Batang" panose="02030600000101010101" pitchFamily="18" charset="-127"/>
              </a:rPr>
              <a:t>Bethlehem= </a:t>
            </a:r>
            <a:r>
              <a:rPr lang="en-US" sz="4000" i="1" dirty="0">
                <a:effectLst>
                  <a:outerShdw blurRad="38100" dist="38100" dir="2700000" algn="tl">
                    <a:srgbClr val="000000">
                      <a:alpha val="43137"/>
                    </a:srgbClr>
                  </a:outerShdw>
                </a:effectLst>
                <a:latin typeface="Times New Roman" panose="02020603050405020304" pitchFamily="18" charset="0"/>
                <a:ea typeface="Batang" panose="02030600000101010101" pitchFamily="18" charset="-127"/>
              </a:rPr>
              <a:t>“God With Us”</a:t>
            </a:r>
          </a:p>
          <a:p>
            <a:pPr marL="0" marR="0" indent="0" algn="ctr" latinLnBrk="1">
              <a:lnSpc>
                <a:spcPct val="120000"/>
              </a:lnSpc>
              <a:spcBef>
                <a:spcPts val="0"/>
              </a:spcBef>
              <a:spcAft>
                <a:spcPts val="600"/>
              </a:spcAft>
              <a:buNone/>
            </a:pPr>
            <a:r>
              <a:rPr lang="en-US" sz="4000" b="1" dirty="0">
                <a:effectLst>
                  <a:outerShdw blurRad="38100" dist="38100" dir="2700000" algn="tl">
                    <a:srgbClr val="000000">
                      <a:alpha val="43137"/>
                    </a:srgbClr>
                  </a:outerShdw>
                </a:effectLst>
                <a:latin typeface="Times New Roman" panose="02020603050405020304" pitchFamily="18" charset="0"/>
                <a:ea typeface="Batang" panose="02030600000101010101" pitchFamily="18" charset="-127"/>
              </a:rPr>
              <a:t>Calvary= </a:t>
            </a:r>
            <a:r>
              <a:rPr lang="en-US" sz="4000" i="1" dirty="0">
                <a:effectLst>
                  <a:outerShdw blurRad="38100" dist="38100" dir="2700000" algn="tl">
                    <a:srgbClr val="000000">
                      <a:alpha val="43137"/>
                    </a:srgbClr>
                  </a:outerShdw>
                </a:effectLst>
                <a:latin typeface="Times New Roman" panose="02020603050405020304" pitchFamily="18" charset="0"/>
                <a:ea typeface="Batang" panose="02030600000101010101" pitchFamily="18" charset="-127"/>
              </a:rPr>
              <a:t>“God For Us”</a:t>
            </a:r>
          </a:p>
          <a:p>
            <a:pPr marL="0" marR="0" indent="0" algn="ctr" latinLnBrk="1">
              <a:lnSpc>
                <a:spcPct val="120000"/>
              </a:lnSpc>
              <a:spcBef>
                <a:spcPts val="0"/>
              </a:spcBef>
              <a:spcAft>
                <a:spcPts val="600"/>
              </a:spcAft>
              <a:buNone/>
            </a:pPr>
            <a:r>
              <a:rPr lang="en-US" sz="4000" b="1" dirty="0">
                <a:effectLst>
                  <a:outerShdw blurRad="38100" dist="38100" dir="2700000" algn="tl">
                    <a:srgbClr val="000000">
                      <a:alpha val="43137"/>
                    </a:srgbClr>
                  </a:outerShdw>
                </a:effectLst>
                <a:latin typeface="Times New Roman" panose="02020603050405020304" pitchFamily="18" charset="0"/>
                <a:ea typeface="Batang" panose="02030600000101010101" pitchFamily="18" charset="-127"/>
              </a:rPr>
              <a:t>Pentecost= </a:t>
            </a:r>
            <a:r>
              <a:rPr lang="en-US" sz="4000" i="1" dirty="0">
                <a:effectLst>
                  <a:outerShdw blurRad="38100" dist="38100" dir="2700000" algn="tl">
                    <a:srgbClr val="000000">
                      <a:alpha val="43137"/>
                    </a:srgbClr>
                  </a:outerShdw>
                </a:effectLst>
                <a:latin typeface="Times New Roman" panose="02020603050405020304" pitchFamily="18" charset="0"/>
                <a:ea typeface="Batang" panose="02030600000101010101" pitchFamily="18" charset="-127"/>
              </a:rPr>
              <a:t>“God in Us”</a:t>
            </a:r>
            <a:endParaRPr lang="en-US" sz="1800" i="1" dirty="0">
              <a:effectLst>
                <a:outerShdw blurRad="38100" dist="38100" dir="2700000" algn="tl">
                  <a:srgbClr val="000000">
                    <a:alpha val="43137"/>
                  </a:srgbClr>
                </a:outerShdw>
              </a:effectLst>
              <a:latin typeface="Times New Roman" panose="02020603050405020304" pitchFamily="18" charset="0"/>
              <a:ea typeface="Batang" panose="02030600000101010101" pitchFamily="18" charset="-127"/>
            </a:endParaRPr>
          </a:p>
        </p:txBody>
      </p:sp>
    </p:spTree>
    <p:extLst>
      <p:ext uri="{BB962C8B-B14F-4D97-AF65-F5344CB8AC3E}">
        <p14:creationId xmlns:p14="http://schemas.microsoft.com/office/powerpoint/2010/main" val="1068606443"/>
      </p:ext>
    </p:extLst>
  </p:cSld>
  <p:clrMapOvr>
    <a:masterClrMapping/>
  </p:clrMapOvr>
  <mc:AlternateContent xmlns:mc="http://schemas.openxmlformats.org/markup-compatibility/2006" xmlns:p14="http://schemas.microsoft.com/office/powerpoint/2010/main">
    <mc:Choice Requires="p14">
      <p:transition spd="slow" p14:dur="30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100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2000" fill="hold"/>
                                        <p:tgtEl>
                                          <p:spTgt spid="3">
                                            <p:bg/>
                                          </p:spTgt>
                                        </p:tgtEl>
                                        <p:attrNameLst>
                                          <p:attrName>ppt_w</p:attrName>
                                        </p:attrNameLst>
                                      </p:cBhvr>
                                      <p:tavLst>
                                        <p:tav tm="0">
                                          <p:val>
                                            <p:fltVal val="0"/>
                                          </p:val>
                                        </p:tav>
                                        <p:tav tm="100000">
                                          <p:val>
                                            <p:strVal val="#ppt_w"/>
                                          </p:val>
                                        </p:tav>
                                      </p:tavLst>
                                    </p:anim>
                                    <p:anim calcmode="lin" valueType="num">
                                      <p:cBhvr>
                                        <p:cTn id="8" dur="2000" fill="hold"/>
                                        <p:tgtEl>
                                          <p:spTgt spid="3">
                                            <p:bg/>
                                          </p:spTgt>
                                        </p:tgtEl>
                                        <p:attrNameLst>
                                          <p:attrName>ppt_h</p:attrName>
                                        </p:attrNameLst>
                                      </p:cBhvr>
                                      <p:tavLst>
                                        <p:tav tm="0">
                                          <p:val>
                                            <p:fltVal val="0"/>
                                          </p:val>
                                        </p:tav>
                                        <p:tav tm="100000">
                                          <p:val>
                                            <p:strVal val="#ppt_h"/>
                                          </p:val>
                                        </p:tav>
                                      </p:tavLst>
                                    </p:anim>
                                    <p:anim calcmode="lin" valueType="num">
                                      <p:cBhvr>
                                        <p:cTn id="9" dur="2000" fill="hold"/>
                                        <p:tgtEl>
                                          <p:spTgt spid="3">
                                            <p:bg/>
                                          </p:spTgt>
                                        </p:tgtEl>
                                        <p:attrNameLst>
                                          <p:attrName>style.rotation</p:attrName>
                                        </p:attrNameLst>
                                      </p:cBhvr>
                                      <p:tavLst>
                                        <p:tav tm="0">
                                          <p:val>
                                            <p:fltVal val="90"/>
                                          </p:val>
                                        </p:tav>
                                        <p:tav tm="100000">
                                          <p:val>
                                            <p:fltVal val="0"/>
                                          </p:val>
                                        </p:tav>
                                      </p:tavLst>
                                    </p:anim>
                                    <p:animEffect transition="in" filter="fade">
                                      <p:cBhvr>
                                        <p:cTn id="10" dur="2000"/>
                                        <p:tgtEl>
                                          <p:spTgt spid="3">
                                            <p:bg/>
                                          </p:spTgt>
                                        </p:tgtEl>
                                      </p:cBhvr>
                                    </p:animEffect>
                                  </p:childTnLst>
                                </p:cTn>
                              </p:par>
                              <p:par>
                                <p:cTn id="11" presetID="31" presetClass="entr" presetSubtype="0" fill="hold" grpId="0" nodeType="withEffect">
                                  <p:stCondLst>
                                    <p:cond delay="100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2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2000"/>
                                        <p:tgtEl>
                                          <p:spTgt spid="3">
                                            <p:txEl>
                                              <p:pRg st="0" end="0"/>
                                            </p:txEl>
                                          </p:spTgt>
                                        </p:tgtEl>
                                      </p:cBhvr>
                                    </p:animEffect>
                                  </p:childTnLst>
                                </p:cTn>
                              </p:par>
                            </p:childTnLst>
                          </p:cTn>
                        </p:par>
                        <p:par>
                          <p:cTn id="17" fill="hold">
                            <p:stCondLst>
                              <p:cond delay="3000"/>
                            </p:stCondLst>
                            <p:childTnLst>
                              <p:par>
                                <p:cTn id="18" presetID="31" presetClass="entr" presetSubtype="0"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2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2" dur="2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3" dur="20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2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0" dur="2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1" dur="2000"/>
                                        <p:tgtEl>
                                          <p:spTgt spid="3">
                                            <p:txEl>
                                              <p:pRg st="2" end="2"/>
                                            </p:txEl>
                                          </p:spTgt>
                                        </p:tgtEl>
                                      </p:cBhvr>
                                    </p:animEffect>
                                  </p:childTnLst>
                                </p:cTn>
                              </p:par>
                            </p:childTnLst>
                          </p:cTn>
                        </p:par>
                        <p:par>
                          <p:cTn id="32" fill="hold">
                            <p:stCondLst>
                              <p:cond delay="2000"/>
                            </p:stCondLst>
                            <p:childTnLst>
                              <p:par>
                                <p:cTn id="33" presetID="31" presetClass="entr" presetSubtype="0" fill="hold" grpId="0" nodeType="after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6" dur="2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7" dur="2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8" dur="2000"/>
                                        <p:tgtEl>
                                          <p:spTgt spid="3">
                                            <p:txEl>
                                              <p:pRg st="3" end="3"/>
                                            </p:txEl>
                                          </p:spTgt>
                                        </p:tgtEl>
                                      </p:cBhvr>
                                    </p:animEffect>
                                  </p:childTnLst>
                                </p:cTn>
                              </p:par>
                            </p:childTnLst>
                          </p:cTn>
                        </p:par>
                        <p:par>
                          <p:cTn id="39" fill="hold">
                            <p:stCondLst>
                              <p:cond delay="4000"/>
                            </p:stCondLst>
                            <p:childTnLst>
                              <p:par>
                                <p:cTn id="40" presetID="31" presetClass="entr" presetSubtype="0" fill="hold" grpId="0" nodeType="after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3" dur="2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4" dur="2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5" dur="2000"/>
                                        <p:tgtEl>
                                          <p:spTgt spid="3">
                                            <p:txEl>
                                              <p:pRg st="4" end="4"/>
                                            </p:txEl>
                                          </p:spTgt>
                                        </p:tgtEl>
                                      </p:cBhvr>
                                    </p:animEffect>
                                  </p:childTnLst>
                                </p:cTn>
                              </p:par>
                            </p:childTnLst>
                          </p:cTn>
                        </p:par>
                        <p:par>
                          <p:cTn id="46" fill="hold">
                            <p:stCondLst>
                              <p:cond delay="6000"/>
                            </p:stCondLst>
                            <p:childTnLst>
                              <p:par>
                                <p:cTn id="47" presetID="31" presetClass="entr" presetSubtype="0" fill="hold" grpId="0" nodeType="after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p:cTn id="49" dur="2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0" dur="2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51" dur="2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2" dur="2000"/>
                                        <p:tgtEl>
                                          <p:spTgt spid="3">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grpId="0" nodeType="click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 calcmode="lin" valueType="num">
                                      <p:cBhvr>
                                        <p:cTn id="57" dur="2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8" dur="2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59" dur="2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60" dur="2000"/>
                                        <p:tgtEl>
                                          <p:spTgt spid="3">
                                            <p:txEl>
                                              <p:pRg st="7" end="7"/>
                                            </p:txEl>
                                          </p:spTgt>
                                        </p:tgtEl>
                                      </p:cBhvr>
                                    </p:animEffect>
                                  </p:childTnLst>
                                </p:cTn>
                              </p:par>
                            </p:childTnLst>
                          </p:cTn>
                        </p:par>
                        <p:par>
                          <p:cTn id="61" fill="hold">
                            <p:stCondLst>
                              <p:cond delay="2000"/>
                            </p:stCondLst>
                            <p:childTnLst>
                              <p:par>
                                <p:cTn id="62" presetID="31" presetClass="entr" presetSubtype="0" fill="hold" grpId="0" nodeType="afterEffect">
                                  <p:stCondLst>
                                    <p:cond delay="0"/>
                                  </p:stCondLst>
                                  <p:childTnLst>
                                    <p:set>
                                      <p:cBhvr>
                                        <p:cTn id="63" dur="1" fill="hold">
                                          <p:stCondLst>
                                            <p:cond delay="0"/>
                                          </p:stCondLst>
                                        </p:cTn>
                                        <p:tgtEl>
                                          <p:spTgt spid="3">
                                            <p:txEl>
                                              <p:pRg st="8" end="8"/>
                                            </p:txEl>
                                          </p:spTgt>
                                        </p:tgtEl>
                                        <p:attrNameLst>
                                          <p:attrName>style.visibility</p:attrName>
                                        </p:attrNameLst>
                                      </p:cBhvr>
                                      <p:to>
                                        <p:strVal val="visible"/>
                                      </p:to>
                                    </p:set>
                                    <p:anim calcmode="lin" valueType="num">
                                      <p:cBhvr>
                                        <p:cTn id="64" dur="2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5" dur="2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66" dur="2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67" dur="2000"/>
                                        <p:tgtEl>
                                          <p:spTgt spid="3">
                                            <p:txEl>
                                              <p:pRg st="8" end="8"/>
                                            </p:txEl>
                                          </p:spTgt>
                                        </p:tgtEl>
                                      </p:cBhvr>
                                    </p:animEffect>
                                  </p:childTnLst>
                                </p:cTn>
                              </p:par>
                            </p:childTnLst>
                          </p:cTn>
                        </p:par>
                        <p:par>
                          <p:cTn id="68" fill="hold">
                            <p:stCondLst>
                              <p:cond delay="4000"/>
                            </p:stCondLst>
                            <p:childTnLst>
                              <p:par>
                                <p:cTn id="69" presetID="31" presetClass="entr" presetSubtype="0" fill="hold" grpId="0" nodeType="afterEffect">
                                  <p:stCondLst>
                                    <p:cond delay="0"/>
                                  </p:stCondLst>
                                  <p:childTnLst>
                                    <p:set>
                                      <p:cBhvr>
                                        <p:cTn id="70" dur="1" fill="hold">
                                          <p:stCondLst>
                                            <p:cond delay="0"/>
                                          </p:stCondLst>
                                        </p:cTn>
                                        <p:tgtEl>
                                          <p:spTgt spid="3">
                                            <p:txEl>
                                              <p:pRg st="9" end="9"/>
                                            </p:txEl>
                                          </p:spTgt>
                                        </p:tgtEl>
                                        <p:attrNameLst>
                                          <p:attrName>style.visibility</p:attrName>
                                        </p:attrNameLst>
                                      </p:cBhvr>
                                      <p:to>
                                        <p:strVal val="visible"/>
                                      </p:to>
                                    </p:set>
                                    <p:anim calcmode="lin" valueType="num">
                                      <p:cBhvr>
                                        <p:cTn id="71" dur="2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72" dur="2000" fill="hold"/>
                                        <p:tgtEl>
                                          <p:spTgt spid="3">
                                            <p:txEl>
                                              <p:pRg st="9" end="9"/>
                                            </p:txEl>
                                          </p:spTgt>
                                        </p:tgtEl>
                                        <p:attrNameLst>
                                          <p:attrName>ppt_h</p:attrName>
                                        </p:attrNameLst>
                                      </p:cBhvr>
                                      <p:tavLst>
                                        <p:tav tm="0">
                                          <p:val>
                                            <p:fltVal val="0"/>
                                          </p:val>
                                        </p:tav>
                                        <p:tav tm="100000">
                                          <p:val>
                                            <p:strVal val="#ppt_h"/>
                                          </p:val>
                                        </p:tav>
                                      </p:tavLst>
                                    </p:anim>
                                    <p:anim calcmode="lin" valueType="num">
                                      <p:cBhvr>
                                        <p:cTn id="73" dur="2000" fill="hold"/>
                                        <p:tgtEl>
                                          <p:spTgt spid="3">
                                            <p:txEl>
                                              <p:pRg st="9" end="9"/>
                                            </p:txEl>
                                          </p:spTgt>
                                        </p:tgtEl>
                                        <p:attrNameLst>
                                          <p:attrName>style.rotation</p:attrName>
                                        </p:attrNameLst>
                                      </p:cBhvr>
                                      <p:tavLst>
                                        <p:tav tm="0">
                                          <p:val>
                                            <p:fltVal val="90"/>
                                          </p:val>
                                        </p:tav>
                                        <p:tav tm="100000">
                                          <p:val>
                                            <p:fltVal val="0"/>
                                          </p:val>
                                        </p:tav>
                                      </p:tavLst>
                                    </p:anim>
                                    <p:animEffect transition="in" filter="fade">
                                      <p:cBhvr>
                                        <p:cTn id="74" dur="2000"/>
                                        <p:tgtEl>
                                          <p:spTgt spid="3">
                                            <p:txEl>
                                              <p:pRg st="9" end="9"/>
                                            </p:txEl>
                                          </p:spTgt>
                                        </p:tgtEl>
                                      </p:cBhvr>
                                    </p:animEffect>
                                  </p:childTnLst>
                                </p:cTn>
                              </p:par>
                            </p:childTnLst>
                          </p:cTn>
                        </p:par>
                        <p:par>
                          <p:cTn id="75" fill="hold">
                            <p:stCondLst>
                              <p:cond delay="6000"/>
                            </p:stCondLst>
                            <p:childTnLst>
                              <p:par>
                                <p:cTn id="76" presetID="31" presetClass="entr" presetSubtype="0" fill="hold" grpId="0" nodeType="afterEffect">
                                  <p:stCondLst>
                                    <p:cond delay="0"/>
                                  </p:stCondLst>
                                  <p:childTnLst>
                                    <p:set>
                                      <p:cBhvr>
                                        <p:cTn id="77" dur="1" fill="hold">
                                          <p:stCondLst>
                                            <p:cond delay="0"/>
                                          </p:stCondLst>
                                        </p:cTn>
                                        <p:tgtEl>
                                          <p:spTgt spid="3">
                                            <p:txEl>
                                              <p:pRg st="10" end="10"/>
                                            </p:txEl>
                                          </p:spTgt>
                                        </p:tgtEl>
                                        <p:attrNameLst>
                                          <p:attrName>style.visibility</p:attrName>
                                        </p:attrNameLst>
                                      </p:cBhvr>
                                      <p:to>
                                        <p:strVal val="visible"/>
                                      </p:to>
                                    </p:set>
                                    <p:anim calcmode="lin" valueType="num">
                                      <p:cBhvr>
                                        <p:cTn id="78" dur="20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79" dur="2000" fill="hold"/>
                                        <p:tgtEl>
                                          <p:spTgt spid="3">
                                            <p:txEl>
                                              <p:pRg st="10" end="10"/>
                                            </p:txEl>
                                          </p:spTgt>
                                        </p:tgtEl>
                                        <p:attrNameLst>
                                          <p:attrName>ppt_h</p:attrName>
                                        </p:attrNameLst>
                                      </p:cBhvr>
                                      <p:tavLst>
                                        <p:tav tm="0">
                                          <p:val>
                                            <p:fltVal val="0"/>
                                          </p:val>
                                        </p:tav>
                                        <p:tav tm="100000">
                                          <p:val>
                                            <p:strVal val="#ppt_h"/>
                                          </p:val>
                                        </p:tav>
                                      </p:tavLst>
                                    </p:anim>
                                    <p:anim calcmode="lin" valueType="num">
                                      <p:cBhvr>
                                        <p:cTn id="80" dur="2000" fill="hold"/>
                                        <p:tgtEl>
                                          <p:spTgt spid="3">
                                            <p:txEl>
                                              <p:pRg st="10" end="10"/>
                                            </p:txEl>
                                          </p:spTgt>
                                        </p:tgtEl>
                                        <p:attrNameLst>
                                          <p:attrName>style.rotation</p:attrName>
                                        </p:attrNameLst>
                                      </p:cBhvr>
                                      <p:tavLst>
                                        <p:tav tm="0">
                                          <p:val>
                                            <p:fltVal val="90"/>
                                          </p:val>
                                        </p:tav>
                                        <p:tav tm="100000">
                                          <p:val>
                                            <p:fltVal val="0"/>
                                          </p:val>
                                        </p:tav>
                                      </p:tavLst>
                                    </p:anim>
                                    <p:animEffect transition="in" filter="fade">
                                      <p:cBhvr>
                                        <p:cTn id="81" dur="2000"/>
                                        <p:tgtEl>
                                          <p:spTgt spid="3">
                                            <p:txEl>
                                              <p:pRg st="10" end="10"/>
                                            </p:txEl>
                                          </p:spTgt>
                                        </p:tgtEl>
                                      </p:cBhvr>
                                    </p:animEffect>
                                  </p:childTnLst>
                                </p:cTn>
                              </p:par>
                            </p:childTnLst>
                          </p:cTn>
                        </p:par>
                        <p:par>
                          <p:cTn id="82" fill="hold">
                            <p:stCondLst>
                              <p:cond delay="8000"/>
                            </p:stCondLst>
                            <p:childTnLst>
                              <p:par>
                                <p:cTn id="83" presetID="31" presetClass="entr" presetSubtype="0" fill="hold" grpId="0" nodeType="afterEffect">
                                  <p:stCondLst>
                                    <p:cond delay="0"/>
                                  </p:stCondLst>
                                  <p:childTnLst>
                                    <p:set>
                                      <p:cBhvr>
                                        <p:cTn id="84" dur="1" fill="hold">
                                          <p:stCondLst>
                                            <p:cond delay="0"/>
                                          </p:stCondLst>
                                        </p:cTn>
                                        <p:tgtEl>
                                          <p:spTgt spid="3">
                                            <p:txEl>
                                              <p:pRg st="11" end="11"/>
                                            </p:txEl>
                                          </p:spTgt>
                                        </p:tgtEl>
                                        <p:attrNameLst>
                                          <p:attrName>style.visibility</p:attrName>
                                        </p:attrNameLst>
                                      </p:cBhvr>
                                      <p:to>
                                        <p:strVal val="visible"/>
                                      </p:to>
                                    </p:set>
                                    <p:anim calcmode="lin" valueType="num">
                                      <p:cBhvr>
                                        <p:cTn id="85" dur="2000" fill="hold"/>
                                        <p:tgtEl>
                                          <p:spTgt spid="3">
                                            <p:txEl>
                                              <p:pRg st="11" end="11"/>
                                            </p:txEl>
                                          </p:spTgt>
                                        </p:tgtEl>
                                        <p:attrNameLst>
                                          <p:attrName>ppt_w</p:attrName>
                                        </p:attrNameLst>
                                      </p:cBhvr>
                                      <p:tavLst>
                                        <p:tav tm="0">
                                          <p:val>
                                            <p:fltVal val="0"/>
                                          </p:val>
                                        </p:tav>
                                        <p:tav tm="100000">
                                          <p:val>
                                            <p:strVal val="#ppt_w"/>
                                          </p:val>
                                        </p:tav>
                                      </p:tavLst>
                                    </p:anim>
                                    <p:anim calcmode="lin" valueType="num">
                                      <p:cBhvr>
                                        <p:cTn id="86" dur="2000" fill="hold"/>
                                        <p:tgtEl>
                                          <p:spTgt spid="3">
                                            <p:txEl>
                                              <p:pRg st="11" end="11"/>
                                            </p:txEl>
                                          </p:spTgt>
                                        </p:tgtEl>
                                        <p:attrNameLst>
                                          <p:attrName>ppt_h</p:attrName>
                                        </p:attrNameLst>
                                      </p:cBhvr>
                                      <p:tavLst>
                                        <p:tav tm="0">
                                          <p:val>
                                            <p:fltVal val="0"/>
                                          </p:val>
                                        </p:tav>
                                        <p:tav tm="100000">
                                          <p:val>
                                            <p:strVal val="#ppt_h"/>
                                          </p:val>
                                        </p:tav>
                                      </p:tavLst>
                                    </p:anim>
                                    <p:anim calcmode="lin" valueType="num">
                                      <p:cBhvr>
                                        <p:cTn id="87" dur="2000" fill="hold"/>
                                        <p:tgtEl>
                                          <p:spTgt spid="3">
                                            <p:txEl>
                                              <p:pRg st="11" end="11"/>
                                            </p:txEl>
                                          </p:spTgt>
                                        </p:tgtEl>
                                        <p:attrNameLst>
                                          <p:attrName>style.rotation</p:attrName>
                                        </p:attrNameLst>
                                      </p:cBhvr>
                                      <p:tavLst>
                                        <p:tav tm="0">
                                          <p:val>
                                            <p:fltVal val="90"/>
                                          </p:val>
                                        </p:tav>
                                        <p:tav tm="100000">
                                          <p:val>
                                            <p:fltVal val="0"/>
                                          </p:val>
                                        </p:tav>
                                      </p:tavLst>
                                    </p:anim>
                                    <p:animEffect transition="in" filter="fade">
                                      <p:cBhvr>
                                        <p:cTn id="88" dur="2000"/>
                                        <p:tgtEl>
                                          <p:spTgt spid="3">
                                            <p:txEl>
                                              <p:pRg st="11" end="11"/>
                                            </p:txEl>
                                          </p:spTgt>
                                        </p:tgtEl>
                                      </p:cBhvr>
                                    </p:animEffect>
                                  </p:childTnLst>
                                </p:cTn>
                              </p:par>
                            </p:childTnLst>
                          </p:cTn>
                        </p:par>
                        <p:par>
                          <p:cTn id="89" fill="hold">
                            <p:stCondLst>
                              <p:cond delay="10000"/>
                            </p:stCondLst>
                            <p:childTnLst>
                              <p:par>
                                <p:cTn id="90" presetID="31" presetClass="entr" presetSubtype="0" fill="hold" grpId="0" nodeType="afterEffect">
                                  <p:stCondLst>
                                    <p:cond delay="0"/>
                                  </p:stCondLst>
                                  <p:childTnLst>
                                    <p:set>
                                      <p:cBhvr>
                                        <p:cTn id="91" dur="1" fill="hold">
                                          <p:stCondLst>
                                            <p:cond delay="0"/>
                                          </p:stCondLst>
                                        </p:cTn>
                                        <p:tgtEl>
                                          <p:spTgt spid="3">
                                            <p:txEl>
                                              <p:pRg st="12" end="12"/>
                                            </p:txEl>
                                          </p:spTgt>
                                        </p:tgtEl>
                                        <p:attrNameLst>
                                          <p:attrName>style.visibility</p:attrName>
                                        </p:attrNameLst>
                                      </p:cBhvr>
                                      <p:to>
                                        <p:strVal val="visible"/>
                                      </p:to>
                                    </p:set>
                                    <p:anim calcmode="lin" valueType="num">
                                      <p:cBhvr>
                                        <p:cTn id="92" dur="2000" fill="hold"/>
                                        <p:tgtEl>
                                          <p:spTgt spid="3">
                                            <p:txEl>
                                              <p:pRg st="12" end="12"/>
                                            </p:txEl>
                                          </p:spTgt>
                                        </p:tgtEl>
                                        <p:attrNameLst>
                                          <p:attrName>ppt_w</p:attrName>
                                        </p:attrNameLst>
                                      </p:cBhvr>
                                      <p:tavLst>
                                        <p:tav tm="0">
                                          <p:val>
                                            <p:fltVal val="0"/>
                                          </p:val>
                                        </p:tav>
                                        <p:tav tm="100000">
                                          <p:val>
                                            <p:strVal val="#ppt_w"/>
                                          </p:val>
                                        </p:tav>
                                      </p:tavLst>
                                    </p:anim>
                                    <p:anim calcmode="lin" valueType="num">
                                      <p:cBhvr>
                                        <p:cTn id="93" dur="2000" fill="hold"/>
                                        <p:tgtEl>
                                          <p:spTgt spid="3">
                                            <p:txEl>
                                              <p:pRg st="12" end="12"/>
                                            </p:txEl>
                                          </p:spTgt>
                                        </p:tgtEl>
                                        <p:attrNameLst>
                                          <p:attrName>ppt_h</p:attrName>
                                        </p:attrNameLst>
                                      </p:cBhvr>
                                      <p:tavLst>
                                        <p:tav tm="0">
                                          <p:val>
                                            <p:fltVal val="0"/>
                                          </p:val>
                                        </p:tav>
                                        <p:tav tm="100000">
                                          <p:val>
                                            <p:strVal val="#ppt_h"/>
                                          </p:val>
                                        </p:tav>
                                      </p:tavLst>
                                    </p:anim>
                                    <p:anim calcmode="lin" valueType="num">
                                      <p:cBhvr>
                                        <p:cTn id="94" dur="2000" fill="hold"/>
                                        <p:tgtEl>
                                          <p:spTgt spid="3">
                                            <p:txEl>
                                              <p:pRg st="12" end="12"/>
                                            </p:txEl>
                                          </p:spTgt>
                                        </p:tgtEl>
                                        <p:attrNameLst>
                                          <p:attrName>style.rotation</p:attrName>
                                        </p:attrNameLst>
                                      </p:cBhvr>
                                      <p:tavLst>
                                        <p:tav tm="0">
                                          <p:val>
                                            <p:fltVal val="90"/>
                                          </p:val>
                                        </p:tav>
                                        <p:tav tm="100000">
                                          <p:val>
                                            <p:fltVal val="0"/>
                                          </p:val>
                                        </p:tav>
                                      </p:tavLst>
                                    </p:anim>
                                    <p:animEffect transition="in" filter="fade">
                                      <p:cBhvr>
                                        <p:cTn id="95" dur="2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2126</Words>
  <Application>Microsoft Office PowerPoint</Application>
  <PresentationFormat>Widescreen</PresentationFormat>
  <Paragraphs>242</Paragraphs>
  <Slides>43</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43</vt:i4>
      </vt:variant>
    </vt:vector>
  </HeadingPairs>
  <TitlesOfParts>
    <vt:vector size="53" baseType="lpstr">
      <vt:lpstr>Arial</vt:lpstr>
      <vt:lpstr>Arial Rounded MT Bold</vt:lpstr>
      <vt:lpstr>Calibri</vt:lpstr>
      <vt:lpstr>Calibri Light</vt:lpstr>
      <vt:lpstr>Courier New</vt:lpstr>
      <vt:lpstr>Impact</vt:lpstr>
      <vt:lpstr>Times New Roman</vt:lpstr>
      <vt:lpstr>Verdana</vt:lpstr>
      <vt:lpstr>Wingdings</vt:lpstr>
      <vt:lpstr>Office Theme</vt:lpstr>
      <vt:lpstr>PowerPoint Presentation</vt:lpstr>
      <vt:lpstr>PowerPoint Presentation</vt:lpstr>
      <vt:lpstr>John 3:16</vt:lpstr>
      <vt:lpstr>PowerPoint Presentation</vt:lpstr>
      <vt:lpstr>The Path to John 3:16 Runs Through Roman Road</vt:lpstr>
      <vt:lpstr>The Most Familiar Verse in the Bible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Back to Basics #1 Salvation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Love Enough for Us All</vt:lpstr>
      <vt:lpstr>Sacrifice Enough for Us All</vt:lpstr>
      <vt:lpstr>Invitation Enough for Us All</vt:lpstr>
      <vt:lpstr>Life Enough for Us All</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Linton</dc:creator>
  <cp:lastModifiedBy>David Linton</cp:lastModifiedBy>
  <cp:revision>5</cp:revision>
  <dcterms:created xsi:type="dcterms:W3CDTF">2020-10-31T22:47:52Z</dcterms:created>
  <dcterms:modified xsi:type="dcterms:W3CDTF">2020-10-31T23:17:54Z</dcterms:modified>
</cp:coreProperties>
</file>