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304" r:id="rId2"/>
    <p:sldId id="286" r:id="rId3"/>
    <p:sldId id="271" r:id="rId4"/>
    <p:sldId id="288" r:id="rId5"/>
    <p:sldId id="290" r:id="rId6"/>
    <p:sldId id="297" r:id="rId7"/>
    <p:sldId id="315" r:id="rId8"/>
    <p:sldId id="332" r:id="rId9"/>
    <p:sldId id="333" r:id="rId10"/>
    <p:sldId id="265" r:id="rId11"/>
    <p:sldId id="287" r:id="rId12"/>
    <p:sldId id="259" r:id="rId13"/>
    <p:sldId id="329" r:id="rId14"/>
    <p:sldId id="342" r:id="rId15"/>
    <p:sldId id="266" r:id="rId16"/>
    <p:sldId id="336" r:id="rId17"/>
    <p:sldId id="256" r:id="rId18"/>
    <p:sldId id="335" r:id="rId19"/>
    <p:sldId id="337" r:id="rId20"/>
    <p:sldId id="273" r:id="rId21"/>
    <p:sldId id="274" r:id="rId22"/>
    <p:sldId id="338" r:id="rId23"/>
    <p:sldId id="339" r:id="rId24"/>
    <p:sldId id="340" r:id="rId25"/>
    <p:sldId id="341" r:id="rId26"/>
    <p:sldId id="258" r:id="rId27"/>
    <p:sldId id="334" r:id="rId28"/>
    <p:sldId id="302" r:id="rId29"/>
    <p:sldId id="331" r:id="rId30"/>
    <p:sldId id="330" r:id="rId31"/>
    <p:sldId id="314" r:id="rId32"/>
    <p:sldId id="311" r:id="rId33"/>
    <p:sldId id="305" r:id="rId34"/>
    <p:sldId id="327" r:id="rId35"/>
    <p:sldId id="328" r:id="rId36"/>
    <p:sldId id="303" r:id="rId37"/>
    <p:sldId id="280" r:id="rId38"/>
    <p:sldId id="283" r:id="rId39"/>
    <p:sldId id="281" r:id="rId40"/>
    <p:sldId id="284" r:id="rId41"/>
    <p:sldId id="282" r:id="rId42"/>
    <p:sldId id="257" r:id="rId43"/>
    <p:sldId id="289" r:id="rId44"/>
    <p:sldId id="298" r:id="rId45"/>
    <p:sldId id="320" r:id="rId46"/>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79FF"/>
    <a:srgbClr val="660066"/>
    <a:srgbClr val="000099"/>
    <a:srgbClr val="7979B3"/>
    <a:srgbClr val="7C79B3"/>
    <a:srgbClr val="9D9DBF"/>
    <a:srgbClr val="8F8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512"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5377F56-98AA-4618-B1D8-A74F7B75C54C}"/>
              </a:ext>
            </a:extLst>
          </p:cNvPr>
          <p:cNvSpPr>
            <a:spLocks noGrp="1" noChangeArrowheads="1"/>
          </p:cNvSpPr>
          <p:nvPr>
            <p:ph type="hdr" sz="quarter"/>
          </p:nvPr>
        </p:nvSpPr>
        <p:spPr bwMode="auto">
          <a:xfrm>
            <a:off x="0" y="0"/>
            <a:ext cx="3077739" cy="469424"/>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219" name="Rectangle 3">
            <a:extLst>
              <a:ext uri="{FF2B5EF4-FFF2-40B4-BE49-F238E27FC236}">
                <a16:creationId xmlns:a16="http://schemas.microsoft.com/office/drawing/2014/main" id="{D5EF7AFD-6325-49C5-A116-BF08BB2981DA}"/>
              </a:ext>
            </a:extLst>
          </p:cNvPr>
          <p:cNvSpPr>
            <a:spLocks noGrp="1" noChangeArrowheads="1"/>
          </p:cNvSpPr>
          <p:nvPr>
            <p:ph type="dt" sz="quarter" idx="1"/>
          </p:nvPr>
        </p:nvSpPr>
        <p:spPr bwMode="auto">
          <a:xfrm>
            <a:off x="4023092" y="0"/>
            <a:ext cx="3077739" cy="469424"/>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a:extLst>
              <a:ext uri="{FF2B5EF4-FFF2-40B4-BE49-F238E27FC236}">
                <a16:creationId xmlns:a16="http://schemas.microsoft.com/office/drawing/2014/main" id="{7B4ED84F-C152-4D41-9029-08A1FE5F56BE}"/>
              </a:ext>
            </a:extLst>
          </p:cNvPr>
          <p:cNvSpPr>
            <a:spLocks noGrp="1" noChangeArrowheads="1"/>
          </p:cNvSpPr>
          <p:nvPr>
            <p:ph type="ftr" sz="quarter" idx="2"/>
          </p:nvPr>
        </p:nvSpPr>
        <p:spPr bwMode="auto">
          <a:xfrm>
            <a:off x="0" y="8917422"/>
            <a:ext cx="3077739" cy="469424"/>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221" name="Rectangle 5">
            <a:extLst>
              <a:ext uri="{FF2B5EF4-FFF2-40B4-BE49-F238E27FC236}">
                <a16:creationId xmlns:a16="http://schemas.microsoft.com/office/drawing/2014/main" id="{6AEC366F-D9CC-43FB-9F00-9B79CB8EF5DA}"/>
              </a:ext>
            </a:extLst>
          </p:cNvPr>
          <p:cNvSpPr>
            <a:spLocks noGrp="1" noChangeArrowheads="1"/>
          </p:cNvSpPr>
          <p:nvPr>
            <p:ph type="sldNum" sz="quarter" idx="3"/>
          </p:nvPr>
        </p:nvSpPr>
        <p:spPr bwMode="auto">
          <a:xfrm>
            <a:off x="4023092" y="8917422"/>
            <a:ext cx="3077739" cy="469424"/>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eaLnBrk="1" hangingPunct="1">
              <a:defRPr sz="1200" smtClean="0"/>
            </a:lvl1pPr>
          </a:lstStyle>
          <a:p>
            <a:pPr>
              <a:defRPr/>
            </a:pPr>
            <a:fld id="{F038D64D-179F-42DD-BD96-30C08D064F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A97CDE-6D18-4999-9A8E-B1665DDD6F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98419F-BDB5-4607-B4E8-E021B238EF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577675-AE9D-418E-8CDD-EFE1D243520A}"/>
              </a:ext>
            </a:extLst>
          </p:cNvPr>
          <p:cNvSpPr>
            <a:spLocks noGrp="1" noChangeArrowheads="1"/>
          </p:cNvSpPr>
          <p:nvPr>
            <p:ph type="sldNum" sz="quarter" idx="12"/>
          </p:nvPr>
        </p:nvSpPr>
        <p:spPr>
          <a:ln/>
        </p:spPr>
        <p:txBody>
          <a:bodyPr/>
          <a:lstStyle>
            <a:lvl1pPr>
              <a:defRPr/>
            </a:lvl1pPr>
          </a:lstStyle>
          <a:p>
            <a:pPr>
              <a:defRPr/>
            </a:pPr>
            <a:fld id="{91D160DD-BDCB-41B1-9B2C-6F5B9CC1398F}" type="slidenum">
              <a:rPr lang="en-US" altLang="en-US"/>
              <a:pPr>
                <a:defRPr/>
              </a:pPr>
              <a:t>‹#›</a:t>
            </a:fld>
            <a:endParaRPr lang="en-US" altLang="en-US"/>
          </a:p>
        </p:txBody>
      </p:sp>
    </p:spTree>
    <p:extLst>
      <p:ext uri="{BB962C8B-B14F-4D97-AF65-F5344CB8AC3E}">
        <p14:creationId xmlns:p14="http://schemas.microsoft.com/office/powerpoint/2010/main" val="383344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0EC98E-60D2-4136-B3F8-F21A8DA7DF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598417-DE70-412F-A393-0719FD8781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9AA219-F114-404A-8285-7E2C3CDFDDDC}"/>
              </a:ext>
            </a:extLst>
          </p:cNvPr>
          <p:cNvSpPr>
            <a:spLocks noGrp="1" noChangeArrowheads="1"/>
          </p:cNvSpPr>
          <p:nvPr>
            <p:ph type="sldNum" sz="quarter" idx="12"/>
          </p:nvPr>
        </p:nvSpPr>
        <p:spPr>
          <a:ln/>
        </p:spPr>
        <p:txBody>
          <a:bodyPr/>
          <a:lstStyle>
            <a:lvl1pPr>
              <a:defRPr/>
            </a:lvl1pPr>
          </a:lstStyle>
          <a:p>
            <a:pPr>
              <a:defRPr/>
            </a:pPr>
            <a:fld id="{B1F732DF-C77B-4067-AB5B-1B243A9FEDB9}" type="slidenum">
              <a:rPr lang="en-US" altLang="en-US"/>
              <a:pPr>
                <a:defRPr/>
              </a:pPr>
              <a:t>‹#›</a:t>
            </a:fld>
            <a:endParaRPr lang="en-US" altLang="en-US"/>
          </a:p>
        </p:txBody>
      </p:sp>
    </p:spTree>
    <p:extLst>
      <p:ext uri="{BB962C8B-B14F-4D97-AF65-F5344CB8AC3E}">
        <p14:creationId xmlns:p14="http://schemas.microsoft.com/office/powerpoint/2010/main" val="344060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66C8FA-DF0F-4DDD-A461-9E0FBB7553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0EE562-5A92-4897-B257-112F38B74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CD6D61-E67D-4D12-AC8D-5E4A8A7120DF}"/>
              </a:ext>
            </a:extLst>
          </p:cNvPr>
          <p:cNvSpPr>
            <a:spLocks noGrp="1" noChangeArrowheads="1"/>
          </p:cNvSpPr>
          <p:nvPr>
            <p:ph type="sldNum" sz="quarter" idx="12"/>
          </p:nvPr>
        </p:nvSpPr>
        <p:spPr>
          <a:ln/>
        </p:spPr>
        <p:txBody>
          <a:bodyPr/>
          <a:lstStyle>
            <a:lvl1pPr>
              <a:defRPr/>
            </a:lvl1pPr>
          </a:lstStyle>
          <a:p>
            <a:pPr>
              <a:defRPr/>
            </a:pPr>
            <a:fld id="{82B2D068-AECD-4826-A8FC-1F46AB8C19A3}" type="slidenum">
              <a:rPr lang="en-US" altLang="en-US"/>
              <a:pPr>
                <a:defRPr/>
              </a:pPr>
              <a:t>‹#›</a:t>
            </a:fld>
            <a:endParaRPr lang="en-US" altLang="en-US"/>
          </a:p>
        </p:txBody>
      </p:sp>
    </p:spTree>
    <p:extLst>
      <p:ext uri="{BB962C8B-B14F-4D97-AF65-F5344CB8AC3E}">
        <p14:creationId xmlns:p14="http://schemas.microsoft.com/office/powerpoint/2010/main" val="71528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F26D4F5-5A4B-4A18-BF98-EC52C52D70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C33C4C-BE6D-4CE8-9707-FBED148071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617366-3CCB-49FC-9C36-AB981EDAD68B}"/>
              </a:ext>
            </a:extLst>
          </p:cNvPr>
          <p:cNvSpPr>
            <a:spLocks noGrp="1" noChangeArrowheads="1"/>
          </p:cNvSpPr>
          <p:nvPr>
            <p:ph type="sldNum" sz="quarter" idx="12"/>
          </p:nvPr>
        </p:nvSpPr>
        <p:spPr>
          <a:ln/>
        </p:spPr>
        <p:txBody>
          <a:bodyPr/>
          <a:lstStyle>
            <a:lvl1pPr>
              <a:defRPr/>
            </a:lvl1pPr>
          </a:lstStyle>
          <a:p>
            <a:pPr>
              <a:defRPr/>
            </a:pPr>
            <a:fld id="{ACB404F7-EBA5-4F38-BD97-133F601FD3EE}" type="slidenum">
              <a:rPr lang="en-US" altLang="en-US"/>
              <a:pPr>
                <a:defRPr/>
              </a:pPr>
              <a:t>‹#›</a:t>
            </a:fld>
            <a:endParaRPr lang="en-US" altLang="en-US"/>
          </a:p>
        </p:txBody>
      </p:sp>
    </p:spTree>
    <p:extLst>
      <p:ext uri="{BB962C8B-B14F-4D97-AF65-F5344CB8AC3E}">
        <p14:creationId xmlns:p14="http://schemas.microsoft.com/office/powerpoint/2010/main" val="14669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43C659-0F1E-445E-8A7F-29FF0A7F16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E9F17C-57C4-40AE-A6D4-4F7219D82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9D5551-EE0B-436D-AB82-60F8EB000C5F}"/>
              </a:ext>
            </a:extLst>
          </p:cNvPr>
          <p:cNvSpPr>
            <a:spLocks noGrp="1" noChangeArrowheads="1"/>
          </p:cNvSpPr>
          <p:nvPr>
            <p:ph type="sldNum" sz="quarter" idx="12"/>
          </p:nvPr>
        </p:nvSpPr>
        <p:spPr>
          <a:ln/>
        </p:spPr>
        <p:txBody>
          <a:bodyPr/>
          <a:lstStyle>
            <a:lvl1pPr>
              <a:defRPr/>
            </a:lvl1pPr>
          </a:lstStyle>
          <a:p>
            <a:pPr>
              <a:defRPr/>
            </a:pPr>
            <a:fld id="{534841D0-524B-4224-AF80-349E87C06161}" type="slidenum">
              <a:rPr lang="en-US" altLang="en-US"/>
              <a:pPr>
                <a:defRPr/>
              </a:pPr>
              <a:t>‹#›</a:t>
            </a:fld>
            <a:endParaRPr lang="en-US" altLang="en-US"/>
          </a:p>
        </p:txBody>
      </p:sp>
    </p:spTree>
    <p:extLst>
      <p:ext uri="{BB962C8B-B14F-4D97-AF65-F5344CB8AC3E}">
        <p14:creationId xmlns:p14="http://schemas.microsoft.com/office/powerpoint/2010/main" val="249578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6C859B-D675-412D-B304-767150B0D5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4BB71-E419-44A3-9FD0-722108D70B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57655D-2881-4F77-85C9-896830453537}"/>
              </a:ext>
            </a:extLst>
          </p:cNvPr>
          <p:cNvSpPr>
            <a:spLocks noGrp="1" noChangeArrowheads="1"/>
          </p:cNvSpPr>
          <p:nvPr>
            <p:ph type="sldNum" sz="quarter" idx="12"/>
          </p:nvPr>
        </p:nvSpPr>
        <p:spPr>
          <a:ln/>
        </p:spPr>
        <p:txBody>
          <a:bodyPr/>
          <a:lstStyle>
            <a:lvl1pPr>
              <a:defRPr/>
            </a:lvl1pPr>
          </a:lstStyle>
          <a:p>
            <a:pPr>
              <a:defRPr/>
            </a:pPr>
            <a:fld id="{AB9FDB81-D3C1-4171-898B-864DA05BF5BC}" type="slidenum">
              <a:rPr lang="en-US" altLang="en-US"/>
              <a:pPr>
                <a:defRPr/>
              </a:pPr>
              <a:t>‹#›</a:t>
            </a:fld>
            <a:endParaRPr lang="en-US" altLang="en-US"/>
          </a:p>
        </p:txBody>
      </p:sp>
    </p:spTree>
    <p:extLst>
      <p:ext uri="{BB962C8B-B14F-4D97-AF65-F5344CB8AC3E}">
        <p14:creationId xmlns:p14="http://schemas.microsoft.com/office/powerpoint/2010/main" val="230491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249808-02C4-40F7-AB1F-B4DA2BACDD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4873D74-43F1-4135-8487-380B79A46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473CA7-68B2-45BE-8D7F-8AD3CC53D681}"/>
              </a:ext>
            </a:extLst>
          </p:cNvPr>
          <p:cNvSpPr>
            <a:spLocks noGrp="1" noChangeArrowheads="1"/>
          </p:cNvSpPr>
          <p:nvPr>
            <p:ph type="sldNum" sz="quarter" idx="12"/>
          </p:nvPr>
        </p:nvSpPr>
        <p:spPr>
          <a:ln/>
        </p:spPr>
        <p:txBody>
          <a:bodyPr/>
          <a:lstStyle>
            <a:lvl1pPr>
              <a:defRPr/>
            </a:lvl1pPr>
          </a:lstStyle>
          <a:p>
            <a:pPr>
              <a:defRPr/>
            </a:pPr>
            <a:fld id="{FE2F61A9-4690-456B-9917-BF93D03C8546}" type="slidenum">
              <a:rPr lang="en-US" altLang="en-US"/>
              <a:pPr>
                <a:defRPr/>
              </a:pPr>
              <a:t>‹#›</a:t>
            </a:fld>
            <a:endParaRPr lang="en-US" altLang="en-US"/>
          </a:p>
        </p:txBody>
      </p:sp>
    </p:spTree>
    <p:extLst>
      <p:ext uri="{BB962C8B-B14F-4D97-AF65-F5344CB8AC3E}">
        <p14:creationId xmlns:p14="http://schemas.microsoft.com/office/powerpoint/2010/main" val="386561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72A910-4450-4C4D-A305-BFC9CB12513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37BF3DC-D731-40DD-ABA0-C6F1184B2A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893A91-43AD-44F6-8DE9-949727AAD29E}"/>
              </a:ext>
            </a:extLst>
          </p:cNvPr>
          <p:cNvSpPr>
            <a:spLocks noGrp="1" noChangeArrowheads="1"/>
          </p:cNvSpPr>
          <p:nvPr>
            <p:ph type="sldNum" sz="quarter" idx="12"/>
          </p:nvPr>
        </p:nvSpPr>
        <p:spPr>
          <a:ln/>
        </p:spPr>
        <p:txBody>
          <a:bodyPr/>
          <a:lstStyle>
            <a:lvl1pPr>
              <a:defRPr/>
            </a:lvl1pPr>
          </a:lstStyle>
          <a:p>
            <a:pPr>
              <a:defRPr/>
            </a:pPr>
            <a:fld id="{E94F7CB4-7B3A-4A0D-9834-2252CF2CAB4D}" type="slidenum">
              <a:rPr lang="en-US" altLang="en-US"/>
              <a:pPr>
                <a:defRPr/>
              </a:pPr>
              <a:t>‹#›</a:t>
            </a:fld>
            <a:endParaRPr lang="en-US" altLang="en-US"/>
          </a:p>
        </p:txBody>
      </p:sp>
    </p:spTree>
    <p:extLst>
      <p:ext uri="{BB962C8B-B14F-4D97-AF65-F5344CB8AC3E}">
        <p14:creationId xmlns:p14="http://schemas.microsoft.com/office/powerpoint/2010/main" val="396214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940927-761B-4879-8793-1738C76586F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845EE22-9270-46BD-913E-43968B3EDC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AFEE5E-48B4-4E50-9551-745F279B63F7}"/>
              </a:ext>
            </a:extLst>
          </p:cNvPr>
          <p:cNvSpPr>
            <a:spLocks noGrp="1" noChangeArrowheads="1"/>
          </p:cNvSpPr>
          <p:nvPr>
            <p:ph type="sldNum" sz="quarter" idx="12"/>
          </p:nvPr>
        </p:nvSpPr>
        <p:spPr>
          <a:ln/>
        </p:spPr>
        <p:txBody>
          <a:bodyPr/>
          <a:lstStyle>
            <a:lvl1pPr>
              <a:defRPr/>
            </a:lvl1pPr>
          </a:lstStyle>
          <a:p>
            <a:pPr>
              <a:defRPr/>
            </a:pPr>
            <a:fld id="{C57305B2-3F0F-4E23-86E3-9D04807BB5DE}" type="slidenum">
              <a:rPr lang="en-US" altLang="en-US"/>
              <a:pPr>
                <a:defRPr/>
              </a:pPr>
              <a:t>‹#›</a:t>
            </a:fld>
            <a:endParaRPr lang="en-US" altLang="en-US"/>
          </a:p>
        </p:txBody>
      </p:sp>
    </p:spTree>
    <p:extLst>
      <p:ext uri="{BB962C8B-B14F-4D97-AF65-F5344CB8AC3E}">
        <p14:creationId xmlns:p14="http://schemas.microsoft.com/office/powerpoint/2010/main" val="398600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0CB3C4-D5FA-49C7-AF1B-2AC3A26C5D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82C96C-FA36-496D-B5BB-D362912E55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82BAD-F58E-41E3-8A4B-D93ECE937EEA}"/>
              </a:ext>
            </a:extLst>
          </p:cNvPr>
          <p:cNvSpPr>
            <a:spLocks noGrp="1" noChangeArrowheads="1"/>
          </p:cNvSpPr>
          <p:nvPr>
            <p:ph type="sldNum" sz="quarter" idx="12"/>
          </p:nvPr>
        </p:nvSpPr>
        <p:spPr>
          <a:ln/>
        </p:spPr>
        <p:txBody>
          <a:bodyPr/>
          <a:lstStyle>
            <a:lvl1pPr>
              <a:defRPr/>
            </a:lvl1pPr>
          </a:lstStyle>
          <a:p>
            <a:pPr>
              <a:defRPr/>
            </a:pPr>
            <a:fld id="{714EDEA9-45B4-4FB5-AED8-D42F3F5C51D5}" type="slidenum">
              <a:rPr lang="en-US" altLang="en-US"/>
              <a:pPr>
                <a:defRPr/>
              </a:pPr>
              <a:t>‹#›</a:t>
            </a:fld>
            <a:endParaRPr lang="en-US" altLang="en-US"/>
          </a:p>
        </p:txBody>
      </p:sp>
    </p:spTree>
    <p:extLst>
      <p:ext uri="{BB962C8B-B14F-4D97-AF65-F5344CB8AC3E}">
        <p14:creationId xmlns:p14="http://schemas.microsoft.com/office/powerpoint/2010/main" val="135850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503C91-C0CD-488E-BFDF-385DF570B7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A1B1CB-7D08-4FF5-B129-A358FFB912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8589BF-8D19-48A3-9AA5-9F93D20CE328}"/>
              </a:ext>
            </a:extLst>
          </p:cNvPr>
          <p:cNvSpPr>
            <a:spLocks noGrp="1" noChangeArrowheads="1"/>
          </p:cNvSpPr>
          <p:nvPr>
            <p:ph type="sldNum" sz="quarter" idx="12"/>
          </p:nvPr>
        </p:nvSpPr>
        <p:spPr>
          <a:ln/>
        </p:spPr>
        <p:txBody>
          <a:bodyPr/>
          <a:lstStyle>
            <a:lvl1pPr>
              <a:defRPr/>
            </a:lvl1pPr>
          </a:lstStyle>
          <a:p>
            <a:pPr>
              <a:defRPr/>
            </a:pPr>
            <a:fld id="{4C573660-A109-4F0C-8BE0-C5E55255E0A2}" type="slidenum">
              <a:rPr lang="en-US" altLang="en-US"/>
              <a:pPr>
                <a:defRPr/>
              </a:pPr>
              <a:t>‹#›</a:t>
            </a:fld>
            <a:endParaRPr lang="en-US" altLang="en-US"/>
          </a:p>
        </p:txBody>
      </p:sp>
    </p:spTree>
    <p:extLst>
      <p:ext uri="{BB962C8B-B14F-4D97-AF65-F5344CB8AC3E}">
        <p14:creationId xmlns:p14="http://schemas.microsoft.com/office/powerpoint/2010/main" val="161135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3000" r="-3000"/>
          </a:stretch>
        </a:blipFill>
        <a:effectLst/>
      </p:bgPr>
    </p:bg>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224D4ADA-A3BB-43DF-993D-3714D2758959}"/>
              </a:ext>
            </a:extLst>
          </p:cNvPr>
          <p:cNvSpPr>
            <a:spLocks noGrp="1" noChangeArrowheads="1"/>
          </p:cNvSpPr>
          <p:nvPr>
            <p:ph type="title"/>
          </p:nvPr>
        </p:nvSpPr>
        <p:spPr bwMode="auto">
          <a:xfrm>
            <a:off x="457200" y="274638"/>
            <a:ext cx="8229600" cy="715962"/>
          </a:xfrm>
          <a:prstGeom prst="rect">
            <a:avLst/>
          </a:prstGeom>
          <a:noFill/>
          <a:ln w="76200" cmpd="tri">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a:extLst>
              <a:ext uri="{FF2B5EF4-FFF2-40B4-BE49-F238E27FC236}">
                <a16:creationId xmlns:a16="http://schemas.microsoft.com/office/drawing/2014/main" id="{6F4FD43B-4B7B-4529-BFDA-98ACF5DEFE6C}"/>
              </a:ext>
            </a:extLst>
          </p:cNvPr>
          <p:cNvSpPr>
            <a:spLocks noGrp="1" noChangeArrowheads="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a:extLst>
              <a:ext uri="{FF2B5EF4-FFF2-40B4-BE49-F238E27FC236}">
                <a16:creationId xmlns:a16="http://schemas.microsoft.com/office/drawing/2014/main" id="{CE1B6997-55ED-4FBB-B7D5-4453E50F31C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771A62E-AD58-4226-9290-36AB5228A9B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D3640000-51C7-4A74-96E4-ABBB38A3B92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3DE880A-4184-49CB-9D25-3D61F1A732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Cooper Black" pitchFamily="18" charset="0"/>
        </a:defRPr>
      </a:lvl2pPr>
      <a:lvl3pPr algn="ctr" rtl="0" eaLnBrk="0" fontAlgn="base" hangingPunct="0">
        <a:spcBef>
          <a:spcPct val="0"/>
        </a:spcBef>
        <a:spcAft>
          <a:spcPct val="0"/>
        </a:spcAft>
        <a:defRPr sz="3600">
          <a:solidFill>
            <a:schemeClr val="tx2"/>
          </a:solidFill>
          <a:latin typeface="Cooper Black" pitchFamily="18" charset="0"/>
        </a:defRPr>
      </a:lvl3pPr>
      <a:lvl4pPr algn="ctr" rtl="0" eaLnBrk="0" fontAlgn="base" hangingPunct="0">
        <a:spcBef>
          <a:spcPct val="0"/>
        </a:spcBef>
        <a:spcAft>
          <a:spcPct val="0"/>
        </a:spcAft>
        <a:defRPr sz="3600">
          <a:solidFill>
            <a:schemeClr val="tx2"/>
          </a:solidFill>
          <a:latin typeface="Cooper Black" pitchFamily="18" charset="0"/>
        </a:defRPr>
      </a:lvl4pPr>
      <a:lvl5pPr algn="ctr" rtl="0" eaLnBrk="0" fontAlgn="base" hangingPunct="0">
        <a:spcBef>
          <a:spcPct val="0"/>
        </a:spcBef>
        <a:spcAft>
          <a:spcPct val="0"/>
        </a:spcAft>
        <a:defRPr sz="3600">
          <a:solidFill>
            <a:schemeClr val="tx2"/>
          </a:solidFill>
          <a:latin typeface="Cooper Black" pitchFamily="18" charset="0"/>
        </a:defRPr>
      </a:lvl5pPr>
      <a:lvl6pPr marL="457200" algn="ctr" rtl="0" fontAlgn="base">
        <a:spcBef>
          <a:spcPct val="0"/>
        </a:spcBef>
        <a:spcAft>
          <a:spcPct val="0"/>
        </a:spcAft>
        <a:defRPr sz="3600">
          <a:solidFill>
            <a:schemeClr val="tx2"/>
          </a:solidFill>
          <a:latin typeface="Cooper Black" pitchFamily="18" charset="0"/>
        </a:defRPr>
      </a:lvl6pPr>
      <a:lvl7pPr marL="914400" algn="ctr" rtl="0" fontAlgn="base">
        <a:spcBef>
          <a:spcPct val="0"/>
        </a:spcBef>
        <a:spcAft>
          <a:spcPct val="0"/>
        </a:spcAft>
        <a:defRPr sz="3600">
          <a:solidFill>
            <a:schemeClr val="tx2"/>
          </a:solidFill>
          <a:latin typeface="Cooper Black" pitchFamily="18" charset="0"/>
        </a:defRPr>
      </a:lvl7pPr>
      <a:lvl8pPr marL="1371600" algn="ctr" rtl="0" fontAlgn="base">
        <a:spcBef>
          <a:spcPct val="0"/>
        </a:spcBef>
        <a:spcAft>
          <a:spcPct val="0"/>
        </a:spcAft>
        <a:defRPr sz="3600">
          <a:solidFill>
            <a:schemeClr val="tx2"/>
          </a:solidFill>
          <a:latin typeface="Cooper Black" pitchFamily="18" charset="0"/>
        </a:defRPr>
      </a:lvl8pPr>
      <a:lvl9pPr marL="1828800" algn="ctr" rtl="0" fontAlgn="base">
        <a:spcBef>
          <a:spcPct val="0"/>
        </a:spcBef>
        <a:spcAft>
          <a:spcPct val="0"/>
        </a:spcAft>
        <a:defRPr sz="3600">
          <a:solidFill>
            <a:schemeClr val="tx2"/>
          </a:solidFill>
          <a:latin typeface="Cooper Black" pitchFamily="18" charset="0"/>
        </a:defRPr>
      </a:lvl9pPr>
    </p:titleStyle>
    <p:bodyStyle>
      <a:lvl1pPr marL="609600" indent="-609600" algn="l" rtl="0" eaLnBrk="0" fontAlgn="base" hangingPunct="0">
        <a:spcBef>
          <a:spcPct val="20000"/>
        </a:spcBef>
        <a:spcAft>
          <a:spcPct val="0"/>
        </a:spcAft>
        <a:buClr>
          <a:srgbClr val="660066"/>
        </a:buClr>
        <a:buAutoNum type="arabicPeriod"/>
        <a:defRPr sz="3200">
          <a:solidFill>
            <a:schemeClr val="tx1"/>
          </a:solidFill>
          <a:latin typeface="+mn-lt"/>
          <a:ea typeface="+mn-ea"/>
          <a:cs typeface="+mn-cs"/>
        </a:defRPr>
      </a:lvl1pPr>
      <a:lvl2pPr marL="990600" indent="-533400" algn="l" rtl="0" eaLnBrk="0" fontAlgn="base" hangingPunct="0">
        <a:spcBef>
          <a:spcPct val="20000"/>
        </a:spcBef>
        <a:spcAft>
          <a:spcPct val="0"/>
        </a:spcAft>
        <a:buAutoNum type="alphaUcPeriod"/>
        <a:defRPr sz="2800">
          <a:solidFill>
            <a:schemeClr val="tx1"/>
          </a:solidFill>
          <a:latin typeface="+mn-lt"/>
        </a:defRPr>
      </a:lvl2pPr>
      <a:lvl3pPr marL="1447800" indent="-533400" algn="l" rtl="0" eaLnBrk="0" fontAlgn="base" hangingPunct="0">
        <a:spcBef>
          <a:spcPct val="20000"/>
        </a:spcBef>
        <a:spcAft>
          <a:spcPct val="0"/>
        </a:spcAft>
        <a:buClr>
          <a:srgbClr val="660066"/>
        </a:buClr>
        <a:buAutoNum type="arabicParenR"/>
        <a:defRPr sz="2800">
          <a:solidFill>
            <a:schemeClr val="tx1"/>
          </a:solidFill>
          <a:latin typeface="+mn-lt"/>
        </a:defRPr>
      </a:lvl3pPr>
      <a:lvl4pPr marL="1905000" indent="-533400" algn="l" rtl="0" eaLnBrk="0" fontAlgn="base" hangingPunct="0">
        <a:spcBef>
          <a:spcPct val="20000"/>
        </a:spcBef>
        <a:spcAft>
          <a:spcPct val="0"/>
        </a:spcAft>
        <a:buClr>
          <a:schemeClr val="tx1"/>
        </a:buClr>
        <a:buSzPct val="90000"/>
        <a:buFont typeface="Wingdings" panose="05000000000000000000" pitchFamily="2" charset="2"/>
        <a:buChar char="§"/>
        <a:defRPr sz="2800">
          <a:solidFill>
            <a:schemeClr val="tx1"/>
          </a:solidFill>
          <a:latin typeface="+mn-lt"/>
        </a:defRPr>
      </a:lvl4pPr>
      <a:lvl5pPr marL="2362200" indent="-533400" algn="l" rtl="0" eaLnBrk="0" fontAlgn="base" hangingPunct="0">
        <a:spcBef>
          <a:spcPct val="20000"/>
        </a:spcBef>
        <a:spcAft>
          <a:spcPct val="0"/>
        </a:spcAft>
        <a:buAutoNum type="alphaUcPeriod"/>
        <a:defRPr sz="2800">
          <a:solidFill>
            <a:schemeClr val="tx1"/>
          </a:solidFill>
          <a:latin typeface="+mn-lt"/>
        </a:defRPr>
      </a:lvl5pPr>
      <a:lvl6pPr marL="2819400" indent="-533400" algn="l" rtl="0" fontAlgn="base">
        <a:spcBef>
          <a:spcPct val="20000"/>
        </a:spcBef>
        <a:spcAft>
          <a:spcPct val="0"/>
        </a:spcAft>
        <a:buAutoNum type="alphaUcPeriod"/>
        <a:defRPr sz="2800">
          <a:solidFill>
            <a:schemeClr val="tx1"/>
          </a:solidFill>
          <a:latin typeface="+mn-lt"/>
        </a:defRPr>
      </a:lvl6pPr>
      <a:lvl7pPr marL="3276600" indent="-533400" algn="l" rtl="0" fontAlgn="base">
        <a:spcBef>
          <a:spcPct val="20000"/>
        </a:spcBef>
        <a:spcAft>
          <a:spcPct val="0"/>
        </a:spcAft>
        <a:buAutoNum type="alphaUcPeriod"/>
        <a:defRPr sz="2800">
          <a:solidFill>
            <a:schemeClr val="tx1"/>
          </a:solidFill>
          <a:latin typeface="+mn-lt"/>
        </a:defRPr>
      </a:lvl7pPr>
      <a:lvl8pPr marL="3733800" indent="-533400" algn="l" rtl="0" fontAlgn="base">
        <a:spcBef>
          <a:spcPct val="20000"/>
        </a:spcBef>
        <a:spcAft>
          <a:spcPct val="0"/>
        </a:spcAft>
        <a:buAutoNum type="alphaUcPeriod"/>
        <a:defRPr sz="2800">
          <a:solidFill>
            <a:schemeClr val="tx1"/>
          </a:solidFill>
          <a:latin typeface="+mn-lt"/>
        </a:defRPr>
      </a:lvl8pPr>
      <a:lvl9pPr marL="4191000" indent="-533400" algn="l" rtl="0" fontAlgn="base">
        <a:spcBef>
          <a:spcPct val="20000"/>
        </a:spcBef>
        <a:spcAft>
          <a:spcPct val="0"/>
        </a:spcAft>
        <a:buAutoNum type="alphaUcPeriod"/>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9850A-BFB7-4610-BA33-D07555B9BC08}"/>
              </a:ext>
            </a:extLst>
          </p:cNvPr>
          <p:cNvSpPr>
            <a:spLocks noGrp="1"/>
          </p:cNvSpPr>
          <p:nvPr>
            <p:ph idx="1"/>
          </p:nvPr>
        </p:nvSpPr>
        <p:spPr>
          <a:xfrm>
            <a:off x="76200" y="304800"/>
            <a:ext cx="8915400" cy="6324600"/>
          </a:xfrm>
        </p:spPr>
        <p:txBody>
          <a:bodyPr/>
          <a:lstStyle/>
          <a:p>
            <a:pPr marL="0" marR="0" indent="0" algn="ctr">
              <a:lnSpc>
                <a:spcPct val="107000"/>
              </a:lnSpc>
              <a:spcBef>
                <a:spcPts val="0"/>
              </a:spcBef>
              <a:spcAft>
                <a:spcPts val="750"/>
              </a:spcAft>
              <a:buNone/>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Helpful Hints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Clumsy?  Avoid cutting yourself while slicing vegetables get someone else to hold them while you chop away.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High blood pressure sufferers: simply cut yourself and bleed for a while, thus reducing the pressure in your veins.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A mouse trap, placed on top of your alarm clock, will prevent you from rolling over and going back to sleep when you hit the snooze button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750"/>
              </a:spcAft>
              <a:buFont typeface="+mj-lt"/>
              <a:buAutoNum type="arabicPeriod"/>
            </a:pPr>
            <a:r>
              <a:rPr lang="en-US" sz="24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If you have a bad cough, take a large dose of laxatives, then you will be afraid to cough.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750"/>
              </a:spcAft>
              <a:buFont typeface="+mj-lt"/>
              <a:buAutoNum type="arabicPeriod"/>
            </a:pPr>
            <a:r>
              <a:rPr lang="en-US" sz="24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Have a bad tooth ache?  Hit your thumb with a hammer, then you will forget about the tooth ache.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750"/>
              </a:spcAft>
              <a:buFont typeface="+mj-lt"/>
              <a:buAutoNum type="arabicPeriod"/>
            </a:pPr>
            <a:r>
              <a:rPr lang="en-US" sz="24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And most helpful of all – </a:t>
            </a:r>
          </a:p>
          <a:p>
            <a:pPr marL="0" marR="0" lvl="0" indent="0">
              <a:lnSpc>
                <a:spcPct val="115000"/>
              </a:lnSpc>
              <a:spcBef>
                <a:spcPts val="0"/>
              </a:spcBef>
              <a:spcAft>
                <a:spcPts val="750"/>
              </a:spcAft>
              <a:buNone/>
            </a:pPr>
            <a:r>
              <a:rPr lang="en-US" sz="2400" b="1" dirty="0">
                <a:solidFill>
                  <a:srgbClr val="0A0A0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DO NOT TRY ANY OF THE ABOVE HINTS.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269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868BC9-7E00-4467-8287-045A28D9FF11}"/>
              </a:ext>
            </a:extLst>
          </p:cNvPr>
          <p:cNvSpPr>
            <a:spLocks noGrp="1" noChangeArrowheads="1"/>
          </p:cNvSpPr>
          <p:nvPr>
            <p:ph type="title"/>
          </p:nvPr>
        </p:nvSpPr>
        <p:spPr>
          <a:xfrm>
            <a:off x="2286000" y="152400"/>
            <a:ext cx="6553200" cy="715962"/>
          </a:xfrm>
          <a:solidFill>
            <a:schemeClr val="bg1">
              <a:alpha val="80000"/>
            </a:schemeClr>
          </a:solidFill>
        </p:spPr>
        <p:txBody>
          <a:bodyPr/>
          <a:lstStyle/>
          <a:p>
            <a:pPr algn="l" eaLnBrk="1" hangingPunct="1"/>
            <a:r>
              <a:rPr lang="en-US" altLang="en-US" dirty="0"/>
              <a:t>Thirty Years Have Passed…</a:t>
            </a:r>
          </a:p>
        </p:txBody>
      </p:sp>
      <p:sp>
        <p:nvSpPr>
          <p:cNvPr id="15363" name="Rectangle 3">
            <a:extLst>
              <a:ext uri="{FF2B5EF4-FFF2-40B4-BE49-F238E27FC236}">
                <a16:creationId xmlns:a16="http://schemas.microsoft.com/office/drawing/2014/main" id="{D26D3904-B436-4886-B994-E58E85E7339B}"/>
              </a:ext>
            </a:extLst>
          </p:cNvPr>
          <p:cNvSpPr>
            <a:spLocks noGrp="1" noChangeArrowheads="1"/>
          </p:cNvSpPr>
          <p:nvPr>
            <p:ph type="body" idx="1"/>
          </p:nvPr>
        </p:nvSpPr>
        <p:spPr>
          <a:xfrm>
            <a:off x="152400" y="2895600"/>
            <a:ext cx="8077200" cy="3810000"/>
          </a:xfrm>
          <a:solidFill>
            <a:schemeClr val="bg1">
              <a:alpha val="80000"/>
            </a:schemeClr>
          </a:solidFill>
          <a:effectLst>
            <a:softEdge rad="38100"/>
          </a:effectLst>
        </p:spPr>
        <p:txBody>
          <a:bodyPr/>
          <a:lstStyle/>
          <a:p>
            <a:pPr eaLnBrk="1" hangingPunct="1">
              <a:buFontTx/>
              <a:buNone/>
              <a:tabLst>
                <a:tab pos="2851150" algn="l"/>
              </a:tabLst>
            </a:pPr>
            <a:r>
              <a:rPr lang="en-US" altLang="en-US" b="1" dirty="0">
                <a:effectLst>
                  <a:outerShdw blurRad="38100" dist="38100" dir="2700000" algn="tl">
                    <a:srgbClr val="000000">
                      <a:alpha val="43137"/>
                    </a:srgbClr>
                  </a:outerShdw>
                </a:effectLst>
              </a:rPr>
              <a:t>The Lord Comes to His Churches… </a:t>
            </a:r>
          </a:p>
          <a:p>
            <a:pPr eaLnBrk="1" hangingPunct="1">
              <a:spcBef>
                <a:spcPts val="0"/>
              </a:spcBef>
              <a:buFontTx/>
              <a:buNone/>
              <a:tabLst>
                <a:tab pos="2851150" algn="l"/>
              </a:tabLst>
            </a:pPr>
            <a:r>
              <a:rPr lang="en-US" altLang="en-US" b="1" dirty="0">
                <a:effectLst>
                  <a:outerShdw blurRad="38100" dist="38100" dir="2700000" algn="tl">
                    <a:srgbClr val="000000">
                      <a:alpha val="43137"/>
                    </a:srgbClr>
                  </a:outerShdw>
                </a:effectLst>
              </a:rPr>
              <a:t>                  …to Speak to Them About </a:t>
            </a:r>
          </a:p>
          <a:p>
            <a:pPr lvl="1" eaLnBrk="1" hangingPunct="1">
              <a:lnSpc>
                <a:spcPct val="115000"/>
              </a:lnSpc>
              <a:buFont typeface="Arial" panose="020B0604020202020204" pitchFamily="34" charset="0"/>
              <a:buChar char="•"/>
              <a:tabLst>
                <a:tab pos="2851150" algn="l"/>
              </a:tabLst>
            </a:pPr>
            <a:r>
              <a:rPr lang="en-US" altLang="en-US" sz="3200" b="1" dirty="0">
                <a:effectLst>
                  <a:outerShdw blurRad="38100" dist="38100" dir="2700000" algn="tl">
                    <a:srgbClr val="000000">
                      <a:alpha val="43137"/>
                    </a:srgbClr>
                  </a:outerShdw>
                </a:effectLst>
              </a:rPr>
              <a:t>Where They Are… </a:t>
            </a:r>
          </a:p>
          <a:p>
            <a:pPr lvl="1" eaLnBrk="1" hangingPunct="1">
              <a:lnSpc>
                <a:spcPct val="115000"/>
              </a:lnSpc>
              <a:buFont typeface="Arial" panose="020B0604020202020204" pitchFamily="34" charset="0"/>
              <a:buChar char="•"/>
              <a:tabLst>
                <a:tab pos="2851150" algn="l"/>
              </a:tabLst>
            </a:pPr>
            <a:r>
              <a:rPr lang="en-US" altLang="en-US" sz="3200" b="1" dirty="0">
                <a:effectLst>
                  <a:outerShdw blurRad="38100" dist="38100" dir="2700000" algn="tl">
                    <a:srgbClr val="000000">
                      <a:alpha val="43137"/>
                    </a:srgbClr>
                  </a:outerShdw>
                </a:effectLst>
              </a:rPr>
              <a:t>Where He Wants Them to Be… </a:t>
            </a:r>
          </a:p>
          <a:p>
            <a:pPr lvl="1" eaLnBrk="1" hangingPunct="1">
              <a:lnSpc>
                <a:spcPct val="115000"/>
              </a:lnSpc>
              <a:buFont typeface="Arial" panose="020B0604020202020204" pitchFamily="34" charset="0"/>
              <a:buChar char="•"/>
              <a:tabLst>
                <a:tab pos="2851150" algn="l"/>
              </a:tabLst>
            </a:pPr>
            <a:r>
              <a:rPr lang="en-US" altLang="en-US" sz="3200" b="1" dirty="0">
                <a:effectLst>
                  <a:outerShdw blurRad="38100" dist="38100" dir="2700000" algn="tl">
                    <a:srgbClr val="000000">
                      <a:alpha val="43137"/>
                    </a:srgbClr>
                  </a:outerShdw>
                </a:effectLst>
              </a:rPr>
              <a:t>He Comes to Them w-… </a:t>
            </a:r>
          </a:p>
          <a:p>
            <a:pPr marL="0" indent="0" eaLnBrk="1" hangingPunct="1">
              <a:spcBef>
                <a:spcPts val="0"/>
              </a:spcBef>
              <a:buNone/>
              <a:tabLst>
                <a:tab pos="2851150" algn="l"/>
              </a:tabLst>
            </a:pPr>
            <a:r>
              <a:rPr lang="en-US" altLang="en-US" b="1" dirty="0">
                <a:effectLst>
                  <a:outerShdw blurRad="38100" dist="38100" dir="2700000" algn="tl">
                    <a:srgbClr val="000000">
                      <a:alpha val="43137"/>
                    </a:srgbClr>
                  </a:outerShdw>
                </a:effectLst>
              </a:rPr>
              <a:t>                            …a Message Of Comfort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anim calcmode="lin" valueType="num">
                                      <p:cBhvr>
                                        <p:cTn id="8" dur="500" fill="hold"/>
                                        <p:tgtEl>
                                          <p:spTgt spid="15363">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5363">
                                            <p:txEl>
                                              <p:pRg st="1" end="1"/>
                                            </p:txEl>
                                          </p:spTgt>
                                        </p:tgtEl>
                                        <p:attrNameLst>
                                          <p:attrName>style.visibility</p:attrName>
                                        </p:attrNameLst>
                                      </p:cBhvr>
                                      <p:to>
                                        <p:strVal val="visible"/>
                                      </p:to>
                                    </p:set>
                                    <p:animEffect transition="in" filter="fade">
                                      <p:cBhvr>
                                        <p:cTn id="14" dur="500"/>
                                        <p:tgtEl>
                                          <p:spTgt spid="15363">
                                            <p:txEl>
                                              <p:pRg st="1" end="1"/>
                                            </p:txEl>
                                          </p:spTgt>
                                        </p:tgtEl>
                                      </p:cBhvr>
                                    </p:animEffect>
                                    <p:anim calcmode="lin" valueType="num">
                                      <p:cBhvr>
                                        <p:cTn id="15" dur="500" fill="hold"/>
                                        <p:tgtEl>
                                          <p:spTgt spid="15363">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15363">
                                            <p:txEl>
                                              <p:pRg st="2" end="2"/>
                                            </p:txEl>
                                          </p:spTgt>
                                        </p:tgtEl>
                                        <p:attrNameLst>
                                          <p:attrName>style.visibility</p:attrName>
                                        </p:attrNameLst>
                                      </p:cBhvr>
                                      <p:to>
                                        <p:strVal val="visible"/>
                                      </p:to>
                                    </p:set>
                                    <p:animEffect transition="in" filter="fade">
                                      <p:cBhvr>
                                        <p:cTn id="21" dur="500"/>
                                        <p:tgtEl>
                                          <p:spTgt spid="15363">
                                            <p:txEl>
                                              <p:pRg st="2" end="2"/>
                                            </p:txEl>
                                          </p:spTgt>
                                        </p:tgtEl>
                                      </p:cBhvr>
                                    </p:animEffect>
                                    <p:anim calcmode="lin" valueType="num">
                                      <p:cBhvr>
                                        <p:cTn id="22" dur="500" fill="hold"/>
                                        <p:tgtEl>
                                          <p:spTgt spid="15363">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15363">
                                            <p:txEl>
                                              <p:pRg st="3" end="3"/>
                                            </p:txEl>
                                          </p:spTgt>
                                        </p:tgtEl>
                                        <p:attrNameLst>
                                          <p:attrName>style.visibility</p:attrName>
                                        </p:attrNameLst>
                                      </p:cBhvr>
                                      <p:to>
                                        <p:strVal val="visible"/>
                                      </p:to>
                                    </p:set>
                                    <p:animEffect transition="in" filter="fade">
                                      <p:cBhvr>
                                        <p:cTn id="28" dur="500"/>
                                        <p:tgtEl>
                                          <p:spTgt spid="15363">
                                            <p:txEl>
                                              <p:pRg st="3" end="3"/>
                                            </p:txEl>
                                          </p:spTgt>
                                        </p:tgtEl>
                                      </p:cBhvr>
                                    </p:animEffect>
                                    <p:anim calcmode="lin" valueType="num">
                                      <p:cBhvr>
                                        <p:cTn id="29" dur="500" fill="hold"/>
                                        <p:tgtEl>
                                          <p:spTgt spid="15363">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153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15363">
                                            <p:txEl>
                                              <p:pRg st="4" end="4"/>
                                            </p:txEl>
                                          </p:spTgt>
                                        </p:tgtEl>
                                        <p:attrNameLst>
                                          <p:attrName>style.visibility</p:attrName>
                                        </p:attrNameLst>
                                      </p:cBhvr>
                                      <p:to>
                                        <p:strVal val="visible"/>
                                      </p:to>
                                    </p:set>
                                    <p:animEffect transition="in" filter="fade">
                                      <p:cBhvr>
                                        <p:cTn id="35" dur="500"/>
                                        <p:tgtEl>
                                          <p:spTgt spid="15363">
                                            <p:txEl>
                                              <p:pRg st="4" end="4"/>
                                            </p:txEl>
                                          </p:spTgt>
                                        </p:tgtEl>
                                      </p:cBhvr>
                                    </p:animEffect>
                                    <p:anim calcmode="lin" valueType="num">
                                      <p:cBhvr>
                                        <p:cTn id="36" dur="500" fill="hold"/>
                                        <p:tgtEl>
                                          <p:spTgt spid="15363">
                                            <p:txEl>
                                              <p:pRg st="4" end="4"/>
                                            </p:txEl>
                                          </p:spTgt>
                                        </p:tgtEl>
                                        <p:attrNameLst>
                                          <p:attrName>ppt_x</p:attrName>
                                        </p:attrNameLst>
                                      </p:cBhvr>
                                      <p:tavLst>
                                        <p:tav tm="0">
                                          <p:val>
                                            <p:strVal val="#ppt_x-.1"/>
                                          </p:val>
                                        </p:tav>
                                        <p:tav tm="100000">
                                          <p:val>
                                            <p:strVal val="#ppt_x"/>
                                          </p:val>
                                        </p:tav>
                                      </p:tavLst>
                                    </p:anim>
                                    <p:anim calcmode="lin" valueType="num">
                                      <p:cBhvr>
                                        <p:cTn id="37" dur="500" fill="hold"/>
                                        <p:tgtEl>
                                          <p:spTgt spid="153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0" presetClass="entr" presetSubtype="0" fill="hold" nodeType="clickEffect">
                                  <p:stCondLst>
                                    <p:cond delay="0"/>
                                  </p:stCondLst>
                                  <p:iterate type="lt">
                                    <p:tmPct val="10000"/>
                                  </p:iterate>
                                  <p:childTnLst>
                                    <p:set>
                                      <p:cBhvr>
                                        <p:cTn id="41" dur="1" fill="hold">
                                          <p:stCondLst>
                                            <p:cond delay="0"/>
                                          </p:stCondLst>
                                        </p:cTn>
                                        <p:tgtEl>
                                          <p:spTgt spid="15363">
                                            <p:txEl>
                                              <p:pRg st="5" end="5"/>
                                            </p:txEl>
                                          </p:spTgt>
                                        </p:tgtEl>
                                        <p:attrNameLst>
                                          <p:attrName>style.visibility</p:attrName>
                                        </p:attrNameLst>
                                      </p:cBhvr>
                                      <p:to>
                                        <p:strVal val="visible"/>
                                      </p:to>
                                    </p:set>
                                    <p:animEffect transition="in" filter="fade">
                                      <p:cBhvr>
                                        <p:cTn id="42" dur="500"/>
                                        <p:tgtEl>
                                          <p:spTgt spid="15363">
                                            <p:txEl>
                                              <p:pRg st="5" end="5"/>
                                            </p:txEl>
                                          </p:spTgt>
                                        </p:tgtEl>
                                      </p:cBhvr>
                                    </p:animEffect>
                                    <p:anim calcmode="lin" valueType="num">
                                      <p:cBhvr>
                                        <p:cTn id="43" dur="500" fill="hold"/>
                                        <p:tgtEl>
                                          <p:spTgt spid="15363">
                                            <p:txEl>
                                              <p:pRg st="5" end="5"/>
                                            </p:txEl>
                                          </p:spTgt>
                                        </p:tgtEl>
                                        <p:attrNameLst>
                                          <p:attrName>ppt_x</p:attrName>
                                        </p:attrNameLst>
                                      </p:cBhvr>
                                      <p:tavLst>
                                        <p:tav tm="0">
                                          <p:val>
                                            <p:strVal val="#ppt_x-.1"/>
                                          </p:val>
                                        </p:tav>
                                        <p:tav tm="100000">
                                          <p:val>
                                            <p:strVal val="#ppt_x"/>
                                          </p:val>
                                        </p:tav>
                                      </p:tavLst>
                                    </p:anim>
                                    <p:anim calcmode="lin" valueType="num">
                                      <p:cBhvr>
                                        <p:cTn id="44" dur="500" fill="hold"/>
                                        <p:tgtEl>
                                          <p:spTgt spid="1536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9651916-A2DC-4B3B-A24B-EDA31F2C2D41}"/>
              </a:ext>
            </a:extLst>
          </p:cNvPr>
          <p:cNvSpPr>
            <a:spLocks noGrp="1" noChangeArrowheads="1"/>
          </p:cNvSpPr>
          <p:nvPr>
            <p:ph type="title"/>
          </p:nvPr>
        </p:nvSpPr>
        <p:spPr>
          <a:xfrm>
            <a:off x="228600" y="274638"/>
            <a:ext cx="8686800" cy="715962"/>
          </a:xfrm>
          <a:solidFill>
            <a:schemeClr val="bg1">
              <a:alpha val="80000"/>
            </a:schemeClr>
          </a:solidFill>
        </p:spPr>
        <p:txBody>
          <a:bodyPr/>
          <a:lstStyle/>
          <a:p>
            <a:pPr algn="l" eaLnBrk="1" hangingPunct="1"/>
            <a:r>
              <a:rPr lang="en-US" altLang="en-US" b="1" dirty="0">
                <a:latin typeface="+mn-lt"/>
              </a:rPr>
              <a:t>Each Church has Unique Introduction</a:t>
            </a:r>
            <a:r>
              <a:rPr lang="en-US" altLang="en-US" dirty="0">
                <a:latin typeface="+mn-lt"/>
              </a:rPr>
              <a:t>  </a:t>
            </a:r>
          </a:p>
        </p:txBody>
      </p:sp>
      <p:sp>
        <p:nvSpPr>
          <p:cNvPr id="39939" name="Rectangle 3">
            <a:extLst>
              <a:ext uri="{FF2B5EF4-FFF2-40B4-BE49-F238E27FC236}">
                <a16:creationId xmlns:a16="http://schemas.microsoft.com/office/drawing/2014/main" id="{9DD24055-FA82-49EE-B72B-C15E49717AE1}"/>
              </a:ext>
            </a:extLst>
          </p:cNvPr>
          <p:cNvSpPr>
            <a:spLocks noGrp="1" noChangeArrowheads="1"/>
          </p:cNvSpPr>
          <p:nvPr>
            <p:ph type="body" idx="1"/>
          </p:nvPr>
        </p:nvSpPr>
        <p:spPr>
          <a:xfrm>
            <a:off x="345897" y="1882079"/>
            <a:ext cx="8534400" cy="3832921"/>
          </a:xfrm>
          <a:solidFill>
            <a:schemeClr val="bg1">
              <a:alpha val="80000"/>
            </a:schemeClr>
          </a:solidFill>
          <a:effectLst>
            <a:softEdge rad="38100"/>
          </a:effectLst>
        </p:spPr>
        <p:txBody>
          <a:bodyPr/>
          <a:lstStyle/>
          <a:p>
            <a:pPr eaLnBrk="1" hangingPunct="1">
              <a:buFontTx/>
              <a:buNone/>
              <a:tabLst>
                <a:tab pos="2851150" algn="l"/>
              </a:tabLst>
            </a:pPr>
            <a:r>
              <a:rPr lang="en-US" altLang="en-US" b="1" dirty="0">
                <a:effectLst>
                  <a:outerShdw blurRad="38100" dist="38100" dir="2700000" algn="tl">
                    <a:srgbClr val="000000">
                      <a:alpha val="43137"/>
                    </a:srgbClr>
                  </a:outerShdw>
                </a:effectLst>
              </a:rPr>
              <a:t>They are Reminded in (1) that He Has Them Safely in His Hand.</a:t>
            </a:r>
          </a:p>
          <a:p>
            <a:pPr eaLnBrk="1" hangingPunct="1">
              <a:buFontTx/>
              <a:buNone/>
              <a:tabLst>
                <a:tab pos="2851150" algn="l"/>
              </a:tabLst>
            </a:pPr>
            <a:r>
              <a:rPr lang="en-US" altLang="en-US" b="1" dirty="0">
                <a:effectLst>
                  <a:outerShdw blurRad="38100" dist="38100" dir="2700000" algn="tl">
                    <a:srgbClr val="000000">
                      <a:alpha val="43137"/>
                    </a:srgbClr>
                  </a:outerShdw>
                </a:effectLst>
              </a:rPr>
              <a:t>The Word “</a:t>
            </a:r>
            <a:r>
              <a:rPr lang="en-US" altLang="en-US" b="1" i="1" dirty="0" err="1">
                <a:effectLst>
                  <a:outerShdw blurRad="38100" dist="38100" dir="2700000" algn="tl">
                    <a:srgbClr val="000000">
                      <a:alpha val="43137"/>
                    </a:srgbClr>
                  </a:outerShdw>
                </a:effectLst>
              </a:rPr>
              <a:t>Holdeth</a:t>
            </a:r>
            <a:r>
              <a:rPr lang="en-US" altLang="en-US" b="1" dirty="0">
                <a:effectLst>
                  <a:outerShdw blurRad="38100" dist="38100" dir="2700000" algn="tl">
                    <a:srgbClr val="000000">
                      <a:alpha val="43137"/>
                    </a:srgbClr>
                  </a:outerShdw>
                </a:effectLst>
              </a:rPr>
              <a:t>” Speaks of… </a:t>
            </a:r>
          </a:p>
          <a:p>
            <a:pPr eaLnBrk="1" hangingPunct="1">
              <a:spcBef>
                <a:spcPts val="0"/>
              </a:spcBef>
              <a:buFontTx/>
              <a:buNone/>
              <a:tabLst>
                <a:tab pos="2851150" algn="l"/>
              </a:tabLst>
            </a:pPr>
            <a:r>
              <a:rPr lang="en-US" altLang="en-US" b="1" dirty="0">
                <a:effectLst>
                  <a:outerShdw blurRad="38100" dist="38100" dir="2700000" algn="tl">
                    <a:srgbClr val="000000">
                      <a:alpha val="43137"/>
                    </a:srgbClr>
                  </a:outerShdw>
                </a:effectLst>
              </a:rPr>
              <a:t>         “</a:t>
            </a:r>
            <a:r>
              <a:rPr lang="en-US" altLang="en-US" b="1" i="1" dirty="0">
                <a:effectLst>
                  <a:outerShdw blurRad="38100" dist="38100" dir="2700000" algn="tl">
                    <a:srgbClr val="000000">
                      <a:alpha val="43137"/>
                    </a:srgbClr>
                  </a:outerShdw>
                </a:effectLst>
              </a:rPr>
              <a:t>Being In Absolute Control</a:t>
            </a:r>
            <a:r>
              <a:rPr lang="en-US" altLang="en-US" b="1" dirty="0">
                <a:effectLst>
                  <a:outerShdw blurRad="38100" dist="38100" dir="2700000" algn="tl">
                    <a:srgbClr val="000000">
                      <a:alpha val="43137"/>
                    </a:srgbClr>
                  </a:outerShdw>
                </a:effectLst>
              </a:rPr>
              <a:t>”.  </a:t>
            </a:r>
          </a:p>
          <a:p>
            <a:pPr eaLnBrk="1" hangingPunct="1">
              <a:buFontTx/>
              <a:buNone/>
              <a:tabLst>
                <a:tab pos="2851150" algn="l"/>
              </a:tabLst>
            </a:pPr>
            <a:r>
              <a:rPr lang="en-US" altLang="en-US" b="1" dirty="0">
                <a:effectLst>
                  <a:outerShdw blurRad="38100" dist="38100" dir="2700000" algn="tl">
                    <a:srgbClr val="000000">
                      <a:alpha val="43137"/>
                    </a:srgbClr>
                  </a:outerShdw>
                </a:effectLst>
              </a:rPr>
              <a:t>In a Society That Was Out Of Control, They Needed To Know… </a:t>
            </a:r>
          </a:p>
          <a:p>
            <a:pPr eaLnBrk="1" hangingPunct="1">
              <a:spcBef>
                <a:spcPts val="0"/>
              </a:spcBef>
              <a:buFontTx/>
              <a:buNone/>
              <a:tabLst>
                <a:tab pos="2851150" algn="l"/>
              </a:tabLst>
            </a:pPr>
            <a:r>
              <a:rPr lang="en-US" altLang="en-US" b="1" dirty="0">
                <a:effectLst>
                  <a:outerShdw blurRad="38100" dist="38100" dir="2700000" algn="tl">
                    <a:srgbClr val="000000">
                      <a:alpha val="43137"/>
                    </a:srgbClr>
                  </a:outerShdw>
                </a:effectLst>
              </a:rPr>
              <a:t>                     …He Was In Control.  </a:t>
            </a:r>
          </a:p>
          <a:p>
            <a:pPr eaLnBrk="1" hangingPunct="1">
              <a:buFontTx/>
              <a:buNone/>
              <a:tabLst>
                <a:tab pos="2851150" algn="l"/>
              </a:tabLst>
            </a:pPr>
            <a:endParaRPr lang="en-US"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anim calcmode="lin" valueType="num">
                                      <p:cBhvr>
                                        <p:cTn id="8" dur="500" fill="hold"/>
                                        <p:tgtEl>
                                          <p:spTgt spid="3993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9939">
                                            <p:txEl>
                                              <p:pRg st="1" end="1"/>
                                            </p:txEl>
                                          </p:spTgt>
                                        </p:tgtEl>
                                        <p:attrNameLst>
                                          <p:attrName>style.visibility</p:attrName>
                                        </p:attrNameLst>
                                      </p:cBhvr>
                                      <p:to>
                                        <p:strVal val="visible"/>
                                      </p:to>
                                    </p:set>
                                    <p:animEffect transition="in" filter="fade">
                                      <p:cBhvr>
                                        <p:cTn id="14" dur="500"/>
                                        <p:tgtEl>
                                          <p:spTgt spid="39939">
                                            <p:txEl>
                                              <p:pRg st="1" end="1"/>
                                            </p:txEl>
                                          </p:spTgt>
                                        </p:tgtEl>
                                      </p:cBhvr>
                                    </p:animEffect>
                                    <p:anim calcmode="lin" valueType="num">
                                      <p:cBhvr>
                                        <p:cTn id="15" dur="500" fill="hold"/>
                                        <p:tgtEl>
                                          <p:spTgt spid="39939">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39939">
                                            <p:txEl>
                                              <p:pRg st="2" end="2"/>
                                            </p:txEl>
                                          </p:spTgt>
                                        </p:tgtEl>
                                        <p:attrNameLst>
                                          <p:attrName>style.visibility</p:attrName>
                                        </p:attrNameLst>
                                      </p:cBhvr>
                                      <p:to>
                                        <p:strVal val="visible"/>
                                      </p:to>
                                    </p:set>
                                    <p:animEffect transition="in" filter="fade">
                                      <p:cBhvr>
                                        <p:cTn id="21" dur="500"/>
                                        <p:tgtEl>
                                          <p:spTgt spid="39939">
                                            <p:txEl>
                                              <p:pRg st="2" end="2"/>
                                            </p:txEl>
                                          </p:spTgt>
                                        </p:tgtEl>
                                      </p:cBhvr>
                                    </p:animEffect>
                                    <p:anim calcmode="lin" valueType="num">
                                      <p:cBhvr>
                                        <p:cTn id="22" dur="500" fill="hold"/>
                                        <p:tgtEl>
                                          <p:spTgt spid="39939">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39939">
                                            <p:txEl>
                                              <p:pRg st="3" end="3"/>
                                            </p:txEl>
                                          </p:spTgt>
                                        </p:tgtEl>
                                        <p:attrNameLst>
                                          <p:attrName>style.visibility</p:attrName>
                                        </p:attrNameLst>
                                      </p:cBhvr>
                                      <p:to>
                                        <p:strVal val="visible"/>
                                      </p:to>
                                    </p:set>
                                    <p:animEffect transition="in" filter="fade">
                                      <p:cBhvr>
                                        <p:cTn id="28" dur="500"/>
                                        <p:tgtEl>
                                          <p:spTgt spid="39939">
                                            <p:txEl>
                                              <p:pRg st="3" end="3"/>
                                            </p:txEl>
                                          </p:spTgt>
                                        </p:tgtEl>
                                      </p:cBhvr>
                                    </p:animEffect>
                                    <p:anim calcmode="lin" valueType="num">
                                      <p:cBhvr>
                                        <p:cTn id="29" dur="500" fill="hold"/>
                                        <p:tgtEl>
                                          <p:spTgt spid="39939">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399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39939">
                                            <p:txEl>
                                              <p:pRg st="4" end="4"/>
                                            </p:txEl>
                                          </p:spTgt>
                                        </p:tgtEl>
                                        <p:attrNameLst>
                                          <p:attrName>style.visibility</p:attrName>
                                        </p:attrNameLst>
                                      </p:cBhvr>
                                      <p:to>
                                        <p:strVal val="visible"/>
                                      </p:to>
                                    </p:set>
                                    <p:animEffect transition="in" filter="fade">
                                      <p:cBhvr>
                                        <p:cTn id="35" dur="500"/>
                                        <p:tgtEl>
                                          <p:spTgt spid="39939">
                                            <p:txEl>
                                              <p:pRg st="4" end="4"/>
                                            </p:txEl>
                                          </p:spTgt>
                                        </p:tgtEl>
                                      </p:cBhvr>
                                    </p:animEffect>
                                    <p:anim calcmode="lin" valueType="num">
                                      <p:cBhvr>
                                        <p:cTn id="36" dur="500" fill="hold"/>
                                        <p:tgtEl>
                                          <p:spTgt spid="39939">
                                            <p:txEl>
                                              <p:pRg st="4" end="4"/>
                                            </p:txEl>
                                          </p:spTgt>
                                        </p:tgtEl>
                                        <p:attrNameLst>
                                          <p:attrName>ppt_x</p:attrName>
                                        </p:attrNameLst>
                                      </p:cBhvr>
                                      <p:tavLst>
                                        <p:tav tm="0">
                                          <p:val>
                                            <p:strVal val="#ppt_x-.1"/>
                                          </p:val>
                                        </p:tav>
                                        <p:tav tm="100000">
                                          <p:val>
                                            <p:strVal val="#ppt_x"/>
                                          </p:val>
                                        </p:tav>
                                      </p:tavLst>
                                    </p:anim>
                                    <p:anim calcmode="lin" valueType="num">
                                      <p:cBhvr>
                                        <p:cTn id="37" dur="500" fill="hold"/>
                                        <p:tgtEl>
                                          <p:spTgt spid="3993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539946-ACC7-4B57-AD26-A11B249763EB}"/>
              </a:ext>
            </a:extLst>
          </p:cNvPr>
          <p:cNvSpPr>
            <a:spLocks noGrp="1"/>
          </p:cNvSpPr>
          <p:nvPr>
            <p:ph idx="1"/>
          </p:nvPr>
        </p:nvSpPr>
        <p:spPr>
          <a:xfrm>
            <a:off x="762000" y="2667000"/>
            <a:ext cx="8305800" cy="4038600"/>
          </a:xfrm>
          <a:solidFill>
            <a:schemeClr val="bg1"/>
          </a:solidFill>
          <a:effectLst>
            <a:softEdge rad="38100"/>
          </a:effectLst>
        </p:spPr>
        <p:txBody>
          <a:bodyPr>
            <a:normAutofit/>
          </a:bodyPr>
          <a:lstStyle/>
          <a:p>
            <a:pPr>
              <a:lnSpc>
                <a:spcPct val="115000"/>
              </a:lnSpc>
              <a:spcBef>
                <a:spcPts val="0"/>
              </a:spcBef>
              <a:spcAft>
                <a:spcPts val="450"/>
              </a:spcAft>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Loveless Church- Ephesus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(2:1-7)</a:t>
            </a:r>
          </a:p>
          <a:p>
            <a:pPr>
              <a:lnSpc>
                <a:spcPct val="115000"/>
              </a:lnSpc>
              <a:spcBef>
                <a:spcPts val="0"/>
              </a:spcBef>
              <a:spcAft>
                <a:spcPts val="450"/>
              </a:spcAft>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Persecuted Church- Smyrna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(2:8-11) </a:t>
            </a:r>
          </a:p>
          <a:p>
            <a:pPr>
              <a:lnSpc>
                <a:spcPct val="115000"/>
              </a:lnSpc>
              <a:spcBef>
                <a:spcPts val="0"/>
              </a:spcBef>
              <a:spcAft>
                <a:spcPts val="450"/>
              </a:spcAft>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Compromising Church- Pergamos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(2:12-17)</a:t>
            </a:r>
          </a:p>
          <a:p>
            <a:pPr>
              <a:lnSpc>
                <a:spcPct val="115000"/>
              </a:lnSpc>
              <a:spcBef>
                <a:spcPts val="0"/>
              </a:spcBef>
              <a:spcAft>
                <a:spcPts val="450"/>
              </a:spcAft>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Divided Church- Thyatira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(2:18-29)</a:t>
            </a:r>
          </a:p>
          <a:p>
            <a:pPr marL="0">
              <a:lnSpc>
                <a:spcPct val="115000"/>
              </a:lnSpc>
              <a:spcBef>
                <a:spcPts val="0"/>
              </a:spcBef>
              <a:spcAft>
                <a:spcPts val="450"/>
              </a:spcAft>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Lifeless Church- Sardis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(3:1-6)</a:t>
            </a:r>
          </a:p>
          <a:p>
            <a:pPr marL="0">
              <a:lnSpc>
                <a:spcPct val="115000"/>
              </a:lnSpc>
              <a:spcBef>
                <a:spcPts val="0"/>
              </a:spcBef>
              <a:spcAft>
                <a:spcPts val="450"/>
              </a:spcAft>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Living Church- Philadelphia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(3:7-13)</a:t>
            </a:r>
          </a:p>
          <a:p>
            <a:pPr marL="0">
              <a:lnSpc>
                <a:spcPct val="115000"/>
              </a:lnSpc>
              <a:spcBef>
                <a:spcPts val="0"/>
              </a:spcBef>
              <a:spcAft>
                <a:spcPts val="450"/>
              </a:spcAft>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Lukewarm Church- Laodicea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(3:14-22)</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17373"/>
      </p:ext>
    </p:extLst>
  </p:cSld>
  <p:clrMapOvr>
    <a:masterClrMapping/>
  </p:clrMapOvr>
  <mc:AlternateContent xmlns:mc="http://schemas.openxmlformats.org/markup-compatibility/2006">
    <mc:Choice xmlns:p14="http://schemas.microsoft.com/office/powerpoint/2010/main" Requires="p14">
      <p:transition spd="slow" p14:dur="250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0DB05-9FFD-4B32-9E4F-7426EB4C7735}"/>
              </a:ext>
            </a:extLst>
          </p:cNvPr>
          <p:cNvSpPr>
            <a:spLocks noGrp="1"/>
          </p:cNvSpPr>
          <p:nvPr>
            <p:ph idx="1"/>
          </p:nvPr>
        </p:nvSpPr>
        <p:spPr>
          <a:xfrm>
            <a:off x="762000" y="4038600"/>
            <a:ext cx="7467600" cy="2514599"/>
          </a:xfrm>
          <a:solidFill>
            <a:schemeClr val="bg2">
              <a:lumMod val="20000"/>
              <a:lumOff val="80000"/>
            </a:schemeClr>
          </a:solidFill>
        </p:spPr>
        <p:txBody>
          <a:bodyPr/>
          <a:lstStyle/>
          <a:p>
            <a:pPr marL="0" indent="0" algn="ctr">
              <a:buNone/>
            </a:pPr>
            <a:r>
              <a:rPr lang="en-US" dirty="0">
                <a:effectLst>
                  <a:outerShdw blurRad="38100" dist="38100" dir="2700000" algn="tl">
                    <a:srgbClr val="000000">
                      <a:alpha val="43137"/>
                    </a:srgbClr>
                  </a:outerShdw>
                </a:effectLst>
              </a:rPr>
              <a:t>Jeremiah 29:11 (MSG) </a:t>
            </a:r>
            <a:br>
              <a:rPr lang="en-US"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I know what I'm doing. I have it all planned out—plans to take care of you, not abandon you, plans to give you the future you hope for. </a:t>
            </a:r>
            <a:br>
              <a:rPr lang="en-US" dirty="0"/>
            </a:br>
            <a:endParaRPr lang="en-US" dirty="0"/>
          </a:p>
          <a:p>
            <a:pPr marL="0" indent="0">
              <a:buNone/>
            </a:pPr>
            <a:endParaRPr lang="en-US" dirty="0"/>
          </a:p>
        </p:txBody>
      </p:sp>
    </p:spTree>
    <p:extLst>
      <p:ext uri="{BB962C8B-B14F-4D97-AF65-F5344CB8AC3E}">
        <p14:creationId xmlns:p14="http://schemas.microsoft.com/office/powerpoint/2010/main" val="2902606701"/>
      </p:ext>
    </p:extLst>
  </p:cSld>
  <p:clrMapOvr>
    <a:masterClrMapping/>
  </p:clrMapOvr>
  <mc:AlternateContent xmlns:mc="http://schemas.openxmlformats.org/markup-compatibility/2006">
    <mc:Choice xmlns:p14="http://schemas.microsoft.com/office/powerpoint/2010/main" Requires="p14">
      <p:transition spd="slow" p14:dur="2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69BE-5191-4A4D-8B5D-9312A260DE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9AA858-192E-4C67-9D8F-6429247FC4B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385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F7B4E9-D9CB-474C-A38F-60CEAB2EB5A8}"/>
              </a:ext>
            </a:extLst>
          </p:cNvPr>
          <p:cNvSpPr>
            <a:spLocks noGrp="1" noChangeArrowheads="1"/>
          </p:cNvSpPr>
          <p:nvPr>
            <p:ph type="title"/>
          </p:nvPr>
        </p:nvSpPr>
        <p:spPr>
          <a:xfrm>
            <a:off x="200025" y="957262"/>
            <a:ext cx="5857875" cy="703661"/>
          </a:xfrm>
        </p:spPr>
        <p:txBody>
          <a:bodyPr/>
          <a:lstStyle/>
          <a:p>
            <a:pPr>
              <a:tabLst>
                <a:tab pos="5143500" algn="l"/>
              </a:tabLst>
            </a:pPr>
            <a:r>
              <a:rPr lang="en-US" altLang="en-US" b="1" dirty="0">
                <a:effectLst>
                  <a:outerShdw blurRad="38100" dist="38100" dir="2700000" algn="tl">
                    <a:srgbClr val="000000">
                      <a:alpha val="43137"/>
                    </a:srgbClr>
                  </a:outerShdw>
                </a:effectLst>
                <a:latin typeface="Arial Rounded MT Bold" panose="020F0704030504030204" pitchFamily="34" charset="0"/>
              </a:rPr>
              <a:t>Revelation Chapters 2 and 3</a:t>
            </a:r>
            <a:r>
              <a:rPr lang="en-US" altLang="en-US" sz="2400" b="1" dirty="0">
                <a:effectLst>
                  <a:outerShdw blurRad="38100" dist="38100" dir="2700000" algn="tl">
                    <a:srgbClr val="000000">
                      <a:alpha val="43137"/>
                    </a:srgbClr>
                  </a:outerShdw>
                </a:effectLst>
                <a:latin typeface="Arial Rounded MT Bold" panose="020F0704030504030204" pitchFamily="34" charset="0"/>
              </a:rPr>
              <a:t> </a:t>
            </a:r>
          </a:p>
        </p:txBody>
      </p:sp>
      <p:sp>
        <p:nvSpPr>
          <p:cNvPr id="11267" name="Rectangle 3">
            <a:extLst>
              <a:ext uri="{FF2B5EF4-FFF2-40B4-BE49-F238E27FC236}">
                <a16:creationId xmlns:a16="http://schemas.microsoft.com/office/drawing/2014/main" id="{099AD45C-FD1C-4DF3-AA4A-C3631441FB0D}"/>
              </a:ext>
            </a:extLst>
          </p:cNvPr>
          <p:cNvSpPr>
            <a:spLocks noGrp="1" noChangeArrowheads="1"/>
          </p:cNvSpPr>
          <p:nvPr>
            <p:ph type="body" idx="1"/>
          </p:nvPr>
        </p:nvSpPr>
        <p:spPr>
          <a:xfrm>
            <a:off x="2886076" y="3698082"/>
            <a:ext cx="5307806" cy="1738313"/>
          </a:xfrm>
        </p:spPr>
        <p:txBody>
          <a:bodyPr/>
          <a:lstStyle/>
          <a:p>
            <a:pPr eaLnBrk="1" hangingPunct="1">
              <a:buFontTx/>
              <a:buNone/>
            </a:pPr>
            <a:r>
              <a:rPr lang="en-US" altLang="en-US" sz="2400" b="1" dirty="0">
                <a:effectLst>
                  <a:outerShdw blurRad="38100" dist="38100" dir="2700000" algn="tl">
                    <a:srgbClr val="000000">
                      <a:alpha val="43137"/>
                    </a:srgbClr>
                  </a:outerShdw>
                </a:effectLst>
                <a:latin typeface="Arial Rounded MT Bold" panose="020F0704030504030204" pitchFamily="34" charset="0"/>
              </a:rPr>
              <a:t>Paul Wrote Seven Letters… </a:t>
            </a:r>
          </a:p>
          <a:p>
            <a:pPr eaLnBrk="1" hangingPunct="1">
              <a:buFontTx/>
              <a:buNone/>
            </a:pPr>
            <a:r>
              <a:rPr lang="en-US" altLang="en-US" sz="2400" b="1" dirty="0">
                <a:effectLst>
                  <a:outerShdw blurRad="38100" dist="38100" dir="2700000" algn="tl">
                    <a:srgbClr val="000000">
                      <a:alpha val="43137"/>
                    </a:srgbClr>
                  </a:outerShdw>
                </a:effectLst>
                <a:latin typeface="Arial Rounded MT Bold" panose="020F0704030504030204" pitchFamily="34" charset="0"/>
              </a:rPr>
              <a:t>                     …to Seven Churches</a:t>
            </a:r>
          </a:p>
          <a:p>
            <a:pPr eaLnBrk="1" hangingPunct="1">
              <a:buFontTx/>
              <a:buNone/>
            </a:pPr>
            <a:r>
              <a:rPr lang="en-US" altLang="en-US" sz="2400" b="1" dirty="0">
                <a:effectLst>
                  <a:outerShdw blurRad="38100" dist="38100" dir="2700000" algn="tl">
                    <a:srgbClr val="000000">
                      <a:alpha val="43137"/>
                    </a:srgbClr>
                  </a:outerShdw>
                </a:effectLst>
                <a:latin typeface="Arial Rounded MT Bold" panose="020F0704030504030204" pitchFamily="34" charset="0"/>
              </a:rPr>
              <a:t>John Wrote One Letter…</a:t>
            </a:r>
          </a:p>
          <a:p>
            <a:pPr eaLnBrk="1" hangingPunct="1">
              <a:buFontTx/>
              <a:buNone/>
            </a:pPr>
            <a:r>
              <a:rPr lang="en-US" altLang="en-US" sz="2400" b="1" dirty="0">
                <a:effectLst>
                  <a:outerShdw blurRad="38100" dist="38100" dir="2700000" algn="tl">
                    <a:srgbClr val="000000">
                      <a:alpha val="43137"/>
                    </a:srgbClr>
                  </a:outerShdw>
                </a:effectLst>
                <a:latin typeface="Arial Rounded MT Bold" panose="020F0704030504030204" pitchFamily="34" charset="0"/>
              </a:rPr>
              <a:t>                     …to Seven Churches   </a:t>
            </a:r>
            <a:endParaRPr lang="en-US" alt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strips(downRight)">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strips(downRight)">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strips(downRight)">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strips(downRight)">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9331-7FB8-4A6D-9828-697C1BC8A1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3B6560-07C6-49CD-93CD-BA40BF1A5941}"/>
              </a:ext>
            </a:extLst>
          </p:cNvPr>
          <p:cNvSpPr>
            <a:spLocks noGrp="1"/>
          </p:cNvSpPr>
          <p:nvPr>
            <p:ph idx="1"/>
          </p:nvPr>
        </p:nvSpPr>
        <p:spPr/>
        <p:txBody>
          <a:bodyPr/>
          <a:lstStyle/>
          <a:p>
            <a:pPr marL="0" indent="0" algn="ctr">
              <a:buNone/>
            </a:pPr>
            <a:endParaRPr lang="en-US" b="1" dirty="0">
              <a:effectLst>
                <a:outerShdw blurRad="38100" dist="38100" dir="2700000" algn="tl">
                  <a:srgbClr val="000000">
                    <a:alpha val="43137"/>
                  </a:srgbClr>
                </a:outerShdw>
              </a:effectLst>
            </a:endParaRPr>
          </a:p>
          <a:p>
            <a:pPr marL="0" indent="0" algn="ctr">
              <a:buNone/>
            </a:pPr>
            <a:endParaRPr lang="en-US" b="1" dirty="0">
              <a:effectLst>
                <a:outerShdw blurRad="38100" dist="38100" dir="2700000" algn="tl">
                  <a:srgbClr val="000000">
                    <a:alpha val="43137"/>
                  </a:srgbClr>
                </a:outerShdw>
              </a:effectLst>
            </a:endParaRPr>
          </a:p>
          <a:p>
            <a:pPr marL="0" indent="0" algn="ctr">
              <a:buNone/>
            </a:pPr>
            <a:endParaRPr lang="en-US" b="1" dirty="0">
              <a:effectLst>
                <a:outerShdw blurRad="38100" dist="38100" dir="2700000" algn="tl">
                  <a:srgbClr val="000000">
                    <a:alpha val="43137"/>
                  </a:srgbClr>
                </a:outerShdw>
              </a:effectLst>
            </a:endParaRPr>
          </a:p>
          <a:p>
            <a:pPr marL="0" indent="0" algn="ctr">
              <a:buNone/>
            </a:pPr>
            <a:endParaRPr lang="en-US" b="1" dirty="0">
              <a:effectLst>
                <a:outerShdw blurRad="38100" dist="38100" dir="2700000" algn="tl">
                  <a:srgbClr val="000000">
                    <a:alpha val="43137"/>
                  </a:srgbClr>
                </a:outerShdw>
              </a:effectLst>
            </a:endParaRPr>
          </a:p>
          <a:p>
            <a:pPr marL="0" indent="0" algn="ctr">
              <a:buNone/>
            </a:pPr>
            <a:endParaRPr lang="en-US" b="1" dirty="0">
              <a:effectLst>
                <a:outerShdw blurRad="38100" dist="38100" dir="2700000" algn="tl">
                  <a:srgbClr val="000000">
                    <a:alpha val="43137"/>
                  </a:srgbClr>
                </a:outerShdw>
              </a:effectLst>
            </a:endParaRPr>
          </a:p>
          <a:p>
            <a:pPr marL="0" indent="0" algn="ctr">
              <a:buNone/>
            </a:pPr>
            <a:r>
              <a:rPr lang="en-US" b="1" dirty="0">
                <a:effectLst>
                  <a:outerShdw blurRad="38100" dist="38100" dir="2700000" algn="tl">
                    <a:srgbClr val="000000">
                      <a:alpha val="43137"/>
                    </a:srgbClr>
                  </a:outerShdw>
                </a:effectLst>
              </a:rPr>
              <a:t>Pt 4</a:t>
            </a:r>
          </a:p>
          <a:p>
            <a:pPr marL="0" indent="0" algn="ctr">
              <a:buNone/>
            </a:pPr>
            <a:r>
              <a:rPr lang="en-US" b="1" dirty="0">
                <a:effectLst>
                  <a:outerShdw blurRad="38100" dist="38100" dir="2700000" algn="tl">
                    <a:srgbClr val="000000">
                      <a:alpha val="43137"/>
                    </a:srgbClr>
                  </a:outerShdw>
                </a:effectLst>
              </a:rPr>
              <a:t>You’ve lost that Loving Feeling</a:t>
            </a:r>
          </a:p>
        </p:txBody>
      </p:sp>
    </p:spTree>
    <p:extLst>
      <p:ext uri="{BB962C8B-B14F-4D97-AF65-F5344CB8AC3E}">
        <p14:creationId xmlns:p14="http://schemas.microsoft.com/office/powerpoint/2010/main" val="3718611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33F9DE-7FA6-4BAD-8152-BEB42765427E}"/>
              </a:ext>
            </a:extLst>
          </p:cNvPr>
          <p:cNvSpPr>
            <a:spLocks noGrp="1"/>
          </p:cNvSpPr>
          <p:nvPr>
            <p:ph type="subTitle" idx="1"/>
          </p:nvPr>
        </p:nvSpPr>
        <p:spPr>
          <a:xfrm>
            <a:off x="5257800" y="3558779"/>
            <a:ext cx="2743200" cy="391715"/>
          </a:xfrm>
        </p:spPr>
        <p:txBody>
          <a:bodyPr>
            <a:normAutofit fontScale="92500" lnSpcReduction="20000"/>
          </a:bodyPr>
          <a:lstStyle/>
          <a:p>
            <a:r>
              <a:rPr lang="en-US" altLang="en-US" sz="2400" b="1" dirty="0">
                <a:solidFill>
                  <a:srgbClr val="000000"/>
                </a:solidFill>
                <a:latin typeface="Arial" panose="020B0604020202020204" pitchFamily="34" charset="0"/>
                <a:ea typeface="Times New Roman" panose="02020603050405020304" pitchFamily="18" charset="0"/>
              </a:rPr>
              <a:t>Revelation 2:1-7</a:t>
            </a:r>
            <a:endParaRPr lang="en-US" sz="2400" dirty="0"/>
          </a:p>
        </p:txBody>
      </p:sp>
      <p:sp>
        <p:nvSpPr>
          <p:cNvPr id="4" name="Rectangle 1">
            <a:extLst>
              <a:ext uri="{FF2B5EF4-FFF2-40B4-BE49-F238E27FC236}">
                <a16:creationId xmlns:a16="http://schemas.microsoft.com/office/drawing/2014/main" id="{404CC640-52EA-4EE6-86FF-87D5D4E3DD11}"/>
              </a:ext>
            </a:extLst>
          </p:cNvPr>
          <p:cNvSpPr>
            <a:spLocks noGrp="1" noChangeArrowheads="1"/>
          </p:cNvSpPr>
          <p:nvPr>
            <p:ph type="ctrTitle"/>
          </p:nvPr>
        </p:nvSpPr>
        <p:spPr bwMode="auto">
          <a:xfrm>
            <a:off x="1528382" y="2098087"/>
            <a:ext cx="6087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en-US" altLang="en-US" sz="30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7 Churches “Ephesus”</a:t>
            </a:r>
            <a:br>
              <a:rPr lang="en-US" altLang="en-US" sz="30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altLang="en-US" sz="30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You’ve Lost that Loving Feeling!</a:t>
            </a:r>
            <a:endParaRPr lang="en-US" altLang="en-US" sz="4050" dirty="0">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611359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A063F2C-B3A3-460E-9BB0-2B560400B54B}"/>
              </a:ext>
            </a:extLst>
          </p:cNvPr>
          <p:cNvSpPr>
            <a:spLocks noGrp="1" noChangeArrowheads="1"/>
          </p:cNvSpPr>
          <p:nvPr>
            <p:ph type="title"/>
          </p:nvPr>
        </p:nvSpPr>
        <p:spPr/>
        <p:txBody>
          <a:bodyPr/>
          <a:lstStyle/>
          <a:p>
            <a:pPr algn="l" eaLnBrk="1" hangingPunct="1"/>
            <a:r>
              <a:rPr lang="en-US" altLang="en-US" dirty="0"/>
              <a:t>God Plants Church in this… </a:t>
            </a:r>
          </a:p>
        </p:txBody>
      </p:sp>
      <p:sp>
        <p:nvSpPr>
          <p:cNvPr id="12291" name="Rectangle 3">
            <a:extLst>
              <a:ext uri="{FF2B5EF4-FFF2-40B4-BE49-F238E27FC236}">
                <a16:creationId xmlns:a16="http://schemas.microsoft.com/office/drawing/2014/main" id="{4B5577AB-4E48-43A9-AEFD-4799BBA2616D}"/>
              </a:ext>
            </a:extLst>
          </p:cNvPr>
          <p:cNvSpPr>
            <a:spLocks noGrp="1" noChangeArrowheads="1"/>
          </p:cNvSpPr>
          <p:nvPr>
            <p:ph type="body" idx="1"/>
          </p:nvPr>
        </p:nvSpPr>
        <p:spPr>
          <a:solidFill>
            <a:schemeClr val="bg1">
              <a:alpha val="80000"/>
            </a:schemeClr>
          </a:solidFill>
        </p:spPr>
        <p:txBody>
          <a:bodyPr/>
          <a:lstStyle/>
          <a:p>
            <a:pPr eaLnBrk="1" hangingPunct="1">
              <a:buFontTx/>
              <a:buNone/>
            </a:pPr>
            <a:r>
              <a:rPr lang="en-US" altLang="en-US" b="1" dirty="0">
                <a:effectLst>
                  <a:outerShdw blurRad="38100" dist="38100" dir="2700000" algn="tl">
                    <a:srgbClr val="000000">
                      <a:alpha val="43137"/>
                    </a:srgbClr>
                  </a:outerShdw>
                </a:effectLst>
              </a:rPr>
              <a:t>The Early Church Center Migrated…</a:t>
            </a:r>
          </a:p>
          <a:p>
            <a:pPr marL="838200" lvl="1" indent="-457200" eaLnBrk="1" hangingPunct="1">
              <a:buFont typeface="Arial" panose="020B0604020202020204" pitchFamily="34" charset="0"/>
              <a:buChar char="•"/>
            </a:pPr>
            <a:r>
              <a:rPr lang="en-US" altLang="en-US" sz="3200" b="1" dirty="0">
                <a:effectLst>
                  <a:outerShdw blurRad="38100" dist="38100" dir="2700000" algn="tl">
                    <a:srgbClr val="000000">
                      <a:alpha val="43137"/>
                    </a:srgbClr>
                  </a:outerShdw>
                </a:effectLst>
              </a:rPr>
              <a:t>Jerusalem</a:t>
            </a:r>
          </a:p>
          <a:p>
            <a:pPr marL="838200" lvl="1" indent="-457200" eaLnBrk="1" hangingPunct="1">
              <a:buFont typeface="Arial" panose="020B0604020202020204" pitchFamily="34" charset="0"/>
              <a:buChar char="•"/>
            </a:pPr>
            <a:r>
              <a:rPr lang="en-US" altLang="en-US" sz="3200" b="1" dirty="0">
                <a:effectLst>
                  <a:outerShdw blurRad="38100" dist="38100" dir="2700000" algn="tl">
                    <a:srgbClr val="000000">
                      <a:alpha val="43137"/>
                    </a:srgbClr>
                  </a:outerShdw>
                </a:effectLst>
              </a:rPr>
              <a:t>Antioch</a:t>
            </a:r>
          </a:p>
          <a:p>
            <a:pPr marL="838200" lvl="1" indent="-457200" eaLnBrk="1" hangingPunct="1">
              <a:buFont typeface="Arial" panose="020B0604020202020204" pitchFamily="34" charset="0"/>
              <a:buChar char="•"/>
            </a:pPr>
            <a:r>
              <a:rPr lang="en-US" altLang="en-US" sz="3200" b="1" dirty="0">
                <a:effectLst>
                  <a:outerShdw blurRad="38100" dist="38100" dir="2700000" algn="tl">
                    <a:srgbClr val="000000">
                      <a:alpha val="43137"/>
                    </a:srgbClr>
                  </a:outerShdw>
                </a:effectLst>
              </a:rPr>
              <a:t>Ephesus</a:t>
            </a:r>
          </a:p>
          <a:p>
            <a:pPr eaLnBrk="1" hangingPunct="1">
              <a:buFontTx/>
              <a:buNone/>
            </a:pPr>
            <a:endParaRPr lang="en-US" altLang="en-US" sz="1400" b="1" dirty="0">
              <a:effectLst>
                <a:outerShdw blurRad="38100" dist="38100" dir="2700000" algn="tl">
                  <a:srgbClr val="000000">
                    <a:alpha val="43137"/>
                  </a:srgbClr>
                </a:outerShdw>
              </a:effectLst>
            </a:endParaRPr>
          </a:p>
          <a:p>
            <a:pPr eaLnBrk="1" hangingPunct="1">
              <a:buFontTx/>
              <a:buNone/>
            </a:pPr>
            <a:r>
              <a:rPr lang="en-US" altLang="en-US" b="1" dirty="0">
                <a:effectLst>
                  <a:outerShdw blurRad="38100" dist="38100" dir="2700000" algn="tl">
                    <a:srgbClr val="000000">
                      <a:alpha val="43137"/>
                    </a:srgbClr>
                  </a:outerShdw>
                </a:effectLst>
              </a:rPr>
              <a:t>    The Church at Ephesus was…</a:t>
            </a:r>
          </a:p>
          <a:p>
            <a:pPr lvl="2" eaLnBrk="1" hangingPunct="1">
              <a:buFontTx/>
              <a:buChar char="•"/>
            </a:pPr>
            <a:r>
              <a:rPr lang="en-US" altLang="en-US" sz="3200" b="1" dirty="0">
                <a:effectLst>
                  <a:outerShdw blurRad="38100" dist="38100" dir="2700000" algn="tl">
                    <a:srgbClr val="000000">
                      <a:alpha val="43137"/>
                    </a:srgbClr>
                  </a:outerShdw>
                </a:effectLst>
              </a:rPr>
              <a:t>Started by Paul</a:t>
            </a:r>
          </a:p>
          <a:p>
            <a:pPr lvl="2" eaLnBrk="1" hangingPunct="1">
              <a:buFontTx/>
              <a:buChar char="•"/>
            </a:pPr>
            <a:r>
              <a:rPr lang="en-US" altLang="en-US" sz="3200" b="1" dirty="0">
                <a:effectLst>
                  <a:outerShdw blurRad="38100" dist="38100" dir="2700000" algn="tl">
                    <a:srgbClr val="000000">
                      <a:alpha val="43137"/>
                    </a:srgbClr>
                  </a:outerShdw>
                </a:effectLst>
              </a:rPr>
              <a:t>Pastored by Timothy</a:t>
            </a:r>
          </a:p>
          <a:p>
            <a:pPr lvl="2" eaLnBrk="1" hangingPunct="1">
              <a:buFontTx/>
              <a:buChar char="•"/>
            </a:pPr>
            <a:r>
              <a:rPr lang="en-US" altLang="en-US" sz="3200" b="1" dirty="0">
                <a:effectLst>
                  <a:outerShdw blurRad="38100" dist="38100" dir="2700000" algn="tl">
                    <a:srgbClr val="000000">
                      <a:alpha val="43137"/>
                    </a:srgbClr>
                  </a:outerShdw>
                </a:effectLst>
              </a:rPr>
              <a:t>Pastored by John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291">
                                            <p:bg/>
                                          </p:spTgt>
                                        </p:tgtEl>
                                        <p:attrNameLst>
                                          <p:attrName>style.visibility</p:attrName>
                                        </p:attrNameLst>
                                      </p:cBhvr>
                                      <p:to>
                                        <p:strVal val="visible"/>
                                      </p:to>
                                    </p:set>
                                    <p:anim calcmode="lin" valueType="num">
                                      <p:cBhvr additive="base">
                                        <p:cTn id="7" dur="2000" fill="hold"/>
                                        <p:tgtEl>
                                          <p:spTgt spid="12291">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1229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 calcmode="lin" valueType="num">
                                      <p:cBhvr additive="base">
                                        <p:cTn id="11" dur="2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12291">
                                            <p:txEl>
                                              <p:pRg st="1" end="1"/>
                                            </p:txEl>
                                          </p:spTgt>
                                        </p:tgtEl>
                                        <p:attrNameLst>
                                          <p:attrName>style.visibility</p:attrName>
                                        </p:attrNameLst>
                                      </p:cBhvr>
                                      <p:to>
                                        <p:strVal val="visible"/>
                                      </p:to>
                                    </p:set>
                                    <p:anim calcmode="lin" valueType="num">
                                      <p:cBhvr additive="base">
                                        <p:cTn id="16" dur="2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2291">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291">
                                            <p:txEl>
                                              <p:pRg st="2" end="2"/>
                                            </p:txEl>
                                          </p:spTgt>
                                        </p:tgtEl>
                                        <p:attrNameLst>
                                          <p:attrName>style.visibility</p:attrName>
                                        </p:attrNameLst>
                                      </p:cBhvr>
                                      <p:to>
                                        <p:strVal val="visible"/>
                                      </p:to>
                                    </p:set>
                                    <p:anim calcmode="lin" valueType="num">
                                      <p:cBhvr additive="base">
                                        <p:cTn id="20" dur="2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2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 calcmode="lin" valueType="num">
                                      <p:cBhvr additive="base">
                                        <p:cTn id="31" dur="2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12291">
                                            <p:txEl>
                                              <p:pRg st="6" end="6"/>
                                            </p:txEl>
                                          </p:spTgt>
                                        </p:tgtEl>
                                        <p:attrNameLst>
                                          <p:attrName>style.visibility</p:attrName>
                                        </p:attrNameLst>
                                      </p:cBhvr>
                                      <p:to>
                                        <p:strVal val="visible"/>
                                      </p:to>
                                    </p:set>
                                    <p:anim calcmode="lin" valueType="num">
                                      <p:cBhvr additive="base">
                                        <p:cTn id="36" dur="20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12291">
                                            <p:txEl>
                                              <p:pRg st="7" end="7"/>
                                            </p:txEl>
                                          </p:spTgt>
                                        </p:tgtEl>
                                        <p:attrNameLst>
                                          <p:attrName>style.visibility</p:attrName>
                                        </p:attrNameLst>
                                      </p:cBhvr>
                                      <p:to>
                                        <p:strVal val="visible"/>
                                      </p:to>
                                    </p:set>
                                    <p:anim calcmode="lin" valueType="num">
                                      <p:cBhvr additive="base">
                                        <p:cTn id="41" dur="20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par>
                          <p:cTn id="43" fill="hold">
                            <p:stCondLst>
                              <p:cond delay="6000"/>
                            </p:stCondLst>
                            <p:childTnLst>
                              <p:par>
                                <p:cTn id="44" presetID="2" presetClass="entr" presetSubtype="4" fill="hold" grpId="0" nodeType="afterEffect">
                                  <p:stCondLst>
                                    <p:cond delay="0"/>
                                  </p:stCondLst>
                                  <p:childTnLst>
                                    <p:set>
                                      <p:cBhvr>
                                        <p:cTn id="45" dur="1" fill="hold">
                                          <p:stCondLst>
                                            <p:cond delay="0"/>
                                          </p:stCondLst>
                                        </p:cTn>
                                        <p:tgtEl>
                                          <p:spTgt spid="12291">
                                            <p:txEl>
                                              <p:pRg st="8" end="8"/>
                                            </p:txEl>
                                          </p:spTgt>
                                        </p:tgtEl>
                                        <p:attrNameLst>
                                          <p:attrName>style.visibility</p:attrName>
                                        </p:attrNameLst>
                                      </p:cBhvr>
                                      <p:to>
                                        <p:strVal val="visible"/>
                                      </p:to>
                                    </p:set>
                                    <p:anim calcmode="lin" valueType="num">
                                      <p:cBhvr additive="base">
                                        <p:cTn id="46" dur="20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122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9651916-A2DC-4B3B-A24B-EDA31F2C2D41}"/>
              </a:ext>
            </a:extLst>
          </p:cNvPr>
          <p:cNvSpPr>
            <a:spLocks noGrp="1" noChangeArrowheads="1"/>
          </p:cNvSpPr>
          <p:nvPr>
            <p:ph type="title"/>
          </p:nvPr>
        </p:nvSpPr>
        <p:spPr>
          <a:xfrm>
            <a:off x="228600" y="274638"/>
            <a:ext cx="8686800" cy="715962"/>
          </a:xfrm>
        </p:spPr>
        <p:txBody>
          <a:bodyPr/>
          <a:lstStyle/>
          <a:p>
            <a:pPr algn="l" eaLnBrk="1" hangingPunct="1"/>
            <a:r>
              <a:rPr lang="en-US" altLang="en-US" b="1">
                <a:latin typeface="Arial Rounded MT Bold" panose="020F0704030504030204" pitchFamily="34" charset="0"/>
              </a:rPr>
              <a:t>Each church has Unique Introduction</a:t>
            </a:r>
            <a:r>
              <a:rPr lang="en-US" altLang="en-US"/>
              <a:t>  </a:t>
            </a:r>
          </a:p>
        </p:txBody>
      </p:sp>
      <p:sp>
        <p:nvSpPr>
          <p:cNvPr id="39939" name="Rectangle 3">
            <a:extLst>
              <a:ext uri="{FF2B5EF4-FFF2-40B4-BE49-F238E27FC236}">
                <a16:creationId xmlns:a16="http://schemas.microsoft.com/office/drawing/2014/main" id="{9DD24055-FA82-49EE-B72B-C15E49717AE1}"/>
              </a:ext>
            </a:extLst>
          </p:cNvPr>
          <p:cNvSpPr>
            <a:spLocks noGrp="1" noChangeArrowheads="1"/>
          </p:cNvSpPr>
          <p:nvPr>
            <p:ph type="body" idx="1"/>
          </p:nvPr>
        </p:nvSpPr>
        <p:spPr>
          <a:xfrm>
            <a:off x="304800" y="1143000"/>
            <a:ext cx="8534400" cy="5334000"/>
          </a:xfrm>
        </p:spPr>
        <p:txBody>
          <a:bodyPr/>
          <a:lstStyle/>
          <a:p>
            <a:pPr eaLnBrk="1" hangingPunct="1">
              <a:buFontTx/>
              <a:buNone/>
              <a:tabLst>
                <a:tab pos="2851150" algn="l"/>
              </a:tabLst>
            </a:pPr>
            <a:r>
              <a:rPr lang="en-US" altLang="en-US"/>
              <a:t>They are reminded in </a:t>
            </a:r>
            <a:r>
              <a:rPr lang="en-US" altLang="en-US" b="1"/>
              <a:t>verse 1</a:t>
            </a:r>
            <a:r>
              <a:rPr lang="en-US" altLang="en-US"/>
              <a:t> that He has them safely in His hand.</a:t>
            </a:r>
          </a:p>
          <a:p>
            <a:pPr eaLnBrk="1" hangingPunct="1">
              <a:lnSpc>
                <a:spcPct val="115000"/>
              </a:lnSpc>
              <a:buFontTx/>
              <a:buNone/>
              <a:tabLst>
                <a:tab pos="2851150" algn="l"/>
              </a:tabLst>
            </a:pPr>
            <a:r>
              <a:rPr lang="en-US" altLang="en-US"/>
              <a:t>The word “</a:t>
            </a:r>
            <a:r>
              <a:rPr lang="en-US" altLang="en-US" b="1" i="1"/>
              <a:t>holdeth</a:t>
            </a:r>
            <a:r>
              <a:rPr lang="en-US" altLang="en-US"/>
              <a:t>” speaks of “</a:t>
            </a:r>
            <a:r>
              <a:rPr lang="en-US" altLang="en-US" b="1" i="1"/>
              <a:t>being in absolute control</a:t>
            </a:r>
            <a:r>
              <a:rPr lang="en-US" altLang="en-US"/>
              <a:t>”.  </a:t>
            </a:r>
          </a:p>
          <a:p>
            <a:pPr eaLnBrk="1" hangingPunct="1">
              <a:lnSpc>
                <a:spcPct val="115000"/>
              </a:lnSpc>
              <a:buFontTx/>
              <a:buNone/>
              <a:tabLst>
                <a:tab pos="2851150" algn="l"/>
              </a:tabLst>
            </a:pPr>
            <a:r>
              <a:rPr lang="en-US" altLang="en-US"/>
              <a:t>In a society that was out of control, they needed to know… </a:t>
            </a:r>
          </a:p>
          <a:p>
            <a:pPr eaLnBrk="1" hangingPunct="1">
              <a:buFontTx/>
              <a:buNone/>
              <a:tabLst>
                <a:tab pos="2851150" algn="l"/>
              </a:tabLst>
            </a:pPr>
            <a:r>
              <a:rPr lang="en-US" altLang="en-US" b="1"/>
              <a:t>             …He was in control.</a:t>
            </a:r>
            <a:r>
              <a:rPr lang="en-US" altLang="en-US"/>
              <a:t>  </a:t>
            </a:r>
          </a:p>
          <a:p>
            <a:pPr eaLnBrk="1" hangingPunct="1">
              <a:buFontTx/>
              <a:buNone/>
              <a:tabLst>
                <a:tab pos="2851150" algn="l"/>
              </a:tabLst>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9939">
                                            <p:txEl>
                                              <p:pRg st="1" end="1"/>
                                            </p:txEl>
                                          </p:spTgt>
                                        </p:tgtEl>
                                        <p:attrNameLst>
                                          <p:attrName>style.visibility</p:attrName>
                                        </p:attrNameLst>
                                      </p:cBhvr>
                                      <p:to>
                                        <p:strVal val="visible"/>
                                      </p:to>
                                    </p:set>
                                    <p:animEffect transition="in" filter="fade">
                                      <p:cBhvr>
                                        <p:cTn id="7" dur="500"/>
                                        <p:tgtEl>
                                          <p:spTgt spid="39939">
                                            <p:txEl>
                                              <p:pRg st="1" end="1"/>
                                            </p:txEl>
                                          </p:spTgt>
                                        </p:tgtEl>
                                      </p:cBhvr>
                                    </p:animEffect>
                                    <p:anim calcmode="lin" valueType="num">
                                      <p:cBhvr>
                                        <p:cTn id="8" dur="500" fill="hold"/>
                                        <p:tgtEl>
                                          <p:spTgt spid="39939">
                                            <p:txEl>
                                              <p:pRg st="1" end="1"/>
                                            </p:txEl>
                                          </p:spTgt>
                                        </p:tgtEl>
                                        <p:attrNameLst>
                                          <p:attrName>ppt_x</p:attrName>
                                        </p:attrNameLst>
                                      </p:cBhvr>
                                      <p:tavLst>
                                        <p:tav tm="0">
                                          <p:val>
                                            <p:strVal val="#ppt_x-.1"/>
                                          </p:val>
                                        </p:tav>
                                        <p:tav tm="100000">
                                          <p:val>
                                            <p:strVal val="#ppt_x"/>
                                          </p:val>
                                        </p:tav>
                                      </p:tavLst>
                                    </p:anim>
                                    <p:anim calcmode="lin" valueType="num">
                                      <p:cBhvr>
                                        <p:cTn id="9"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9939">
                                            <p:txEl>
                                              <p:pRg st="0" end="0"/>
                                            </p:txEl>
                                          </p:spTgt>
                                        </p:tgtEl>
                                        <p:attrNameLst>
                                          <p:attrName>style.visibility</p:attrName>
                                        </p:attrNameLst>
                                      </p:cBhvr>
                                      <p:to>
                                        <p:strVal val="visible"/>
                                      </p:to>
                                    </p:set>
                                    <p:animEffect transition="in" filter="fade">
                                      <p:cBhvr>
                                        <p:cTn id="14" dur="500"/>
                                        <p:tgtEl>
                                          <p:spTgt spid="39939">
                                            <p:txEl>
                                              <p:pRg st="0" end="0"/>
                                            </p:txEl>
                                          </p:spTgt>
                                        </p:tgtEl>
                                      </p:cBhvr>
                                    </p:animEffect>
                                    <p:anim calcmode="lin" valueType="num">
                                      <p:cBhvr>
                                        <p:cTn id="15" dur="500" fill="hold"/>
                                        <p:tgtEl>
                                          <p:spTgt spid="39939">
                                            <p:txEl>
                                              <p:pRg st="0" end="0"/>
                                            </p:txEl>
                                          </p:spTgt>
                                        </p:tgtEl>
                                        <p:attrNameLst>
                                          <p:attrName>ppt_x</p:attrName>
                                        </p:attrNameLst>
                                      </p:cBhvr>
                                      <p:tavLst>
                                        <p:tav tm="0">
                                          <p:val>
                                            <p:strVal val="#ppt_x-.1"/>
                                          </p:val>
                                        </p:tav>
                                        <p:tav tm="100000">
                                          <p:val>
                                            <p:strVal val="#ppt_x"/>
                                          </p:val>
                                        </p:tav>
                                      </p:tavLst>
                                    </p:anim>
                                    <p:anim calcmode="lin" valueType="num">
                                      <p:cBhvr>
                                        <p:cTn id="16"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39939">
                                            <p:txEl>
                                              <p:pRg st="2" end="2"/>
                                            </p:txEl>
                                          </p:spTgt>
                                        </p:tgtEl>
                                        <p:attrNameLst>
                                          <p:attrName>style.visibility</p:attrName>
                                        </p:attrNameLst>
                                      </p:cBhvr>
                                      <p:to>
                                        <p:strVal val="visible"/>
                                      </p:to>
                                    </p:set>
                                    <p:animEffect transition="in" filter="fade">
                                      <p:cBhvr>
                                        <p:cTn id="21" dur="500"/>
                                        <p:tgtEl>
                                          <p:spTgt spid="39939">
                                            <p:txEl>
                                              <p:pRg st="2" end="2"/>
                                            </p:txEl>
                                          </p:spTgt>
                                        </p:tgtEl>
                                      </p:cBhvr>
                                    </p:animEffect>
                                    <p:anim calcmode="lin" valueType="num">
                                      <p:cBhvr>
                                        <p:cTn id="22" dur="500" fill="hold"/>
                                        <p:tgtEl>
                                          <p:spTgt spid="39939">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39939">
                                            <p:txEl>
                                              <p:pRg st="3" end="3"/>
                                            </p:txEl>
                                          </p:spTgt>
                                        </p:tgtEl>
                                        <p:attrNameLst>
                                          <p:attrName>style.visibility</p:attrName>
                                        </p:attrNameLst>
                                      </p:cBhvr>
                                      <p:to>
                                        <p:strVal val="visible"/>
                                      </p:to>
                                    </p:set>
                                    <p:animEffect transition="in" filter="fade">
                                      <p:cBhvr>
                                        <p:cTn id="28" dur="500"/>
                                        <p:tgtEl>
                                          <p:spTgt spid="39939">
                                            <p:txEl>
                                              <p:pRg st="3" end="3"/>
                                            </p:txEl>
                                          </p:spTgt>
                                        </p:tgtEl>
                                      </p:cBhvr>
                                    </p:animEffect>
                                    <p:anim calcmode="lin" valueType="num">
                                      <p:cBhvr>
                                        <p:cTn id="29" dur="500" fill="hold"/>
                                        <p:tgtEl>
                                          <p:spTgt spid="39939">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399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87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29B0EE3E-BB64-4056-B0D2-26634CA0EE58}"/>
              </a:ext>
            </a:extLst>
          </p:cNvPr>
          <p:cNvSpPr>
            <a:spLocks noGrp="1" noChangeArrowheads="1"/>
          </p:cNvSpPr>
          <p:nvPr>
            <p:ph type="body" idx="1"/>
          </p:nvPr>
        </p:nvSpPr>
        <p:spPr>
          <a:xfrm>
            <a:off x="304800" y="1143000"/>
            <a:ext cx="8534400" cy="5410200"/>
          </a:xfrm>
        </p:spPr>
        <p:txBody>
          <a:bodyPr/>
          <a:lstStyle/>
          <a:p>
            <a:pPr algn="ctr" eaLnBrk="1" hangingPunct="1">
              <a:buFontTx/>
              <a:buNone/>
              <a:tabLst>
                <a:tab pos="2851150" algn="l"/>
              </a:tabLst>
            </a:pPr>
            <a:endParaRPr lang="en-US" altLang="en-US" sz="3600" b="1"/>
          </a:p>
          <a:p>
            <a:pPr algn="ctr" eaLnBrk="1" hangingPunct="1">
              <a:buFontTx/>
              <a:buNone/>
              <a:tabLst>
                <a:tab pos="2851150" algn="l"/>
              </a:tabLst>
            </a:pPr>
            <a:r>
              <a:rPr lang="en-US" altLang="en-US" sz="3600" b="1"/>
              <a:t>Jesus makes </a:t>
            </a:r>
          </a:p>
          <a:p>
            <a:pPr algn="ctr" eaLnBrk="1" hangingPunct="1">
              <a:buFontTx/>
              <a:buNone/>
              <a:tabLst>
                <a:tab pos="2851150" algn="l"/>
              </a:tabLst>
            </a:pPr>
            <a:r>
              <a:rPr lang="en-US" altLang="en-US" sz="3600" b="1"/>
              <a:t>Four observations</a:t>
            </a:r>
          </a:p>
          <a:p>
            <a:pPr algn="ctr" eaLnBrk="1" hangingPunct="1">
              <a:buFontTx/>
              <a:buNone/>
              <a:tabLst>
                <a:tab pos="2851150" algn="l"/>
              </a:tabLst>
            </a:pPr>
            <a:r>
              <a:rPr lang="en-US" altLang="en-US" sz="3600" b="1"/>
              <a:t>About His Church </a:t>
            </a:r>
          </a:p>
          <a:p>
            <a:pPr algn="ctr" eaLnBrk="1" hangingPunct="1">
              <a:buFontTx/>
              <a:buNone/>
              <a:tabLst>
                <a:tab pos="2851150" algn="l"/>
              </a:tabLst>
            </a:pPr>
            <a:r>
              <a:rPr lang="en-US" altLang="en-US" sz="3600" b="1"/>
              <a:t>At Ephesus…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fade">
                                      <p:cBhvr>
                                        <p:cTn id="7" dur="500"/>
                                        <p:tgtEl>
                                          <p:spTgt spid="24579">
                                            <p:txEl>
                                              <p:pRg st="1" end="1"/>
                                            </p:txEl>
                                          </p:spTgt>
                                        </p:tgtEl>
                                      </p:cBhvr>
                                    </p:animEffect>
                                    <p:anim calcmode="lin" valueType="num">
                                      <p:cBhvr>
                                        <p:cTn id="8" dur="500" fill="hold"/>
                                        <p:tgtEl>
                                          <p:spTgt spid="24579">
                                            <p:txEl>
                                              <p:pRg st="1" end="1"/>
                                            </p:txEl>
                                          </p:spTgt>
                                        </p:tgtEl>
                                        <p:attrNameLst>
                                          <p:attrName>ppt_x</p:attrName>
                                        </p:attrNameLst>
                                      </p:cBhvr>
                                      <p:tavLst>
                                        <p:tav tm="0">
                                          <p:val>
                                            <p:strVal val="#ppt_x-.1"/>
                                          </p:val>
                                        </p:tav>
                                        <p:tav tm="100000">
                                          <p:val>
                                            <p:strVal val="#ppt_x"/>
                                          </p:val>
                                        </p:tav>
                                      </p:tavLst>
                                    </p:anim>
                                    <p:anim calcmode="lin" valueType="num">
                                      <p:cBhvr>
                                        <p:cTn id="9"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24579">
                                            <p:txEl>
                                              <p:pRg st="2" end="2"/>
                                            </p:txEl>
                                          </p:spTgt>
                                        </p:tgtEl>
                                        <p:attrNameLst>
                                          <p:attrName>style.visibility</p:attrName>
                                        </p:attrNameLst>
                                      </p:cBhvr>
                                      <p:to>
                                        <p:strVal val="visible"/>
                                      </p:to>
                                    </p:set>
                                    <p:animEffect transition="in" filter="fade">
                                      <p:cBhvr>
                                        <p:cTn id="14" dur="500"/>
                                        <p:tgtEl>
                                          <p:spTgt spid="24579">
                                            <p:txEl>
                                              <p:pRg st="2" end="2"/>
                                            </p:txEl>
                                          </p:spTgt>
                                        </p:tgtEl>
                                      </p:cBhvr>
                                    </p:animEffect>
                                    <p:anim calcmode="lin" valueType="num">
                                      <p:cBhvr>
                                        <p:cTn id="15" dur="500" fill="hold"/>
                                        <p:tgtEl>
                                          <p:spTgt spid="24579">
                                            <p:txEl>
                                              <p:pRg st="2" end="2"/>
                                            </p:txEl>
                                          </p:spTgt>
                                        </p:tgtEl>
                                        <p:attrNameLst>
                                          <p:attrName>ppt_x</p:attrName>
                                        </p:attrNameLst>
                                      </p:cBhvr>
                                      <p:tavLst>
                                        <p:tav tm="0">
                                          <p:val>
                                            <p:strVal val="#ppt_x-.1"/>
                                          </p:val>
                                        </p:tav>
                                        <p:tav tm="100000">
                                          <p:val>
                                            <p:strVal val="#ppt_x"/>
                                          </p:val>
                                        </p:tav>
                                      </p:tavLst>
                                    </p:anim>
                                    <p:anim calcmode="lin" valueType="num">
                                      <p:cBhvr>
                                        <p:cTn id="16"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24579">
                                            <p:txEl>
                                              <p:pRg st="3" end="3"/>
                                            </p:txEl>
                                          </p:spTgt>
                                        </p:tgtEl>
                                        <p:attrNameLst>
                                          <p:attrName>style.visibility</p:attrName>
                                        </p:attrNameLst>
                                      </p:cBhvr>
                                      <p:to>
                                        <p:strVal val="visible"/>
                                      </p:to>
                                    </p:set>
                                    <p:animEffect transition="in" filter="fade">
                                      <p:cBhvr>
                                        <p:cTn id="21" dur="500"/>
                                        <p:tgtEl>
                                          <p:spTgt spid="24579">
                                            <p:txEl>
                                              <p:pRg st="3" end="3"/>
                                            </p:txEl>
                                          </p:spTgt>
                                        </p:tgtEl>
                                      </p:cBhvr>
                                    </p:animEffect>
                                    <p:anim calcmode="lin" valueType="num">
                                      <p:cBhvr>
                                        <p:cTn id="22" dur="500" fill="hold"/>
                                        <p:tgtEl>
                                          <p:spTgt spid="24579">
                                            <p:txEl>
                                              <p:pRg st="3" end="3"/>
                                            </p:txEl>
                                          </p:spTgt>
                                        </p:tgtEl>
                                        <p:attrNameLst>
                                          <p:attrName>ppt_x</p:attrName>
                                        </p:attrNameLst>
                                      </p:cBhvr>
                                      <p:tavLst>
                                        <p:tav tm="0">
                                          <p:val>
                                            <p:strVal val="#ppt_x-.1"/>
                                          </p:val>
                                        </p:tav>
                                        <p:tav tm="100000">
                                          <p:val>
                                            <p:strVal val="#ppt_x"/>
                                          </p:val>
                                        </p:tav>
                                      </p:tavLst>
                                    </p:anim>
                                    <p:anim calcmode="lin" valueType="num">
                                      <p:cBhvr>
                                        <p:cTn id="23"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24579">
                                            <p:txEl>
                                              <p:pRg st="4" end="4"/>
                                            </p:txEl>
                                          </p:spTgt>
                                        </p:tgtEl>
                                        <p:attrNameLst>
                                          <p:attrName>style.visibility</p:attrName>
                                        </p:attrNameLst>
                                      </p:cBhvr>
                                      <p:to>
                                        <p:strVal val="visible"/>
                                      </p:to>
                                    </p:set>
                                    <p:animEffect transition="in" filter="fade">
                                      <p:cBhvr>
                                        <p:cTn id="28" dur="500"/>
                                        <p:tgtEl>
                                          <p:spTgt spid="24579">
                                            <p:txEl>
                                              <p:pRg st="4" end="4"/>
                                            </p:txEl>
                                          </p:spTgt>
                                        </p:tgtEl>
                                      </p:cBhvr>
                                    </p:animEffect>
                                    <p:anim calcmode="lin" valueType="num">
                                      <p:cBhvr>
                                        <p:cTn id="29" dur="500" fill="hold"/>
                                        <p:tgtEl>
                                          <p:spTgt spid="24579">
                                            <p:txEl>
                                              <p:pRg st="4" end="4"/>
                                            </p:txEl>
                                          </p:spTgt>
                                        </p:tgtEl>
                                        <p:attrNameLst>
                                          <p:attrName>ppt_x</p:attrName>
                                        </p:attrNameLst>
                                      </p:cBhvr>
                                      <p:tavLst>
                                        <p:tav tm="0">
                                          <p:val>
                                            <p:strVal val="#ppt_x-.1"/>
                                          </p:val>
                                        </p:tav>
                                        <p:tav tm="100000">
                                          <p:val>
                                            <p:strVal val="#ppt_x"/>
                                          </p:val>
                                        </p:tav>
                                      </p:tavLst>
                                    </p:anim>
                                    <p:anim calcmode="lin" valueType="num">
                                      <p:cBhvr>
                                        <p:cTn id="30"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2729F2E-5138-4E99-A60B-7DC1855E83A7}"/>
              </a:ext>
            </a:extLst>
          </p:cNvPr>
          <p:cNvSpPr>
            <a:spLocks noGrp="1" noChangeArrowheads="1"/>
          </p:cNvSpPr>
          <p:nvPr>
            <p:ph type="title"/>
          </p:nvPr>
        </p:nvSpPr>
        <p:spPr>
          <a:xfrm>
            <a:off x="228600" y="152400"/>
            <a:ext cx="8686800" cy="914400"/>
          </a:xfrm>
        </p:spPr>
        <p:txBody>
          <a:bodyPr/>
          <a:lstStyle/>
          <a:p>
            <a:pPr algn="l" eaLnBrk="1" hangingPunct="1"/>
            <a:r>
              <a:rPr lang="en-US" altLang="en-US" sz="3200" b="1">
                <a:latin typeface="Arial Rounded MT Bold" panose="020F0704030504030204" pitchFamily="34" charset="0"/>
              </a:rPr>
              <a:t>I.</a:t>
            </a:r>
            <a:r>
              <a:rPr lang="en-US" altLang="en-US" sz="3200"/>
              <a:t> </a:t>
            </a:r>
            <a:r>
              <a:rPr lang="en-US" altLang="en-US" sz="3200" b="1">
                <a:latin typeface="Arial Rounded MT Bold" panose="020F0704030504030204" pitchFamily="34" charset="0"/>
              </a:rPr>
              <a:t>Jesus Examines Their Reputation -</a:t>
            </a:r>
            <a:r>
              <a:rPr lang="en-US" altLang="en-US" sz="2800">
                <a:latin typeface="Arial Rounded MT Bold" panose="020F0704030504030204" pitchFamily="34" charset="0"/>
              </a:rPr>
              <a:t>v 2-3, 6</a:t>
            </a:r>
            <a:r>
              <a:rPr lang="en-US" altLang="en-US"/>
              <a:t> </a:t>
            </a:r>
          </a:p>
        </p:txBody>
      </p:sp>
      <p:sp>
        <p:nvSpPr>
          <p:cNvPr id="25603" name="Rectangle 3">
            <a:extLst>
              <a:ext uri="{FF2B5EF4-FFF2-40B4-BE49-F238E27FC236}">
                <a16:creationId xmlns:a16="http://schemas.microsoft.com/office/drawing/2014/main" id="{5103AA4E-55C0-4B8D-9348-1531873AF347}"/>
              </a:ext>
            </a:extLst>
          </p:cNvPr>
          <p:cNvSpPr>
            <a:spLocks noGrp="1" noChangeArrowheads="1"/>
          </p:cNvSpPr>
          <p:nvPr>
            <p:ph type="body" idx="1"/>
          </p:nvPr>
        </p:nvSpPr>
        <p:spPr>
          <a:xfrm>
            <a:off x="304800" y="1143000"/>
            <a:ext cx="8534400" cy="5410200"/>
          </a:xfrm>
        </p:spPr>
        <p:txBody>
          <a:bodyPr/>
          <a:lstStyle/>
          <a:p>
            <a:pPr eaLnBrk="1" hangingPunct="1">
              <a:lnSpc>
                <a:spcPct val="90000"/>
              </a:lnSpc>
              <a:buFontTx/>
              <a:buNone/>
              <a:tabLst>
                <a:tab pos="2851150" algn="l"/>
              </a:tabLst>
            </a:pPr>
            <a:r>
              <a:rPr lang="en-US" altLang="en-US" b="1"/>
              <a:t>  </a:t>
            </a:r>
            <a:r>
              <a:rPr lang="en-US" altLang="en-US" i="1"/>
              <a:t>…He speaks a word of Commendation</a:t>
            </a:r>
            <a:r>
              <a:rPr lang="en-US" altLang="en-US"/>
              <a:t> </a:t>
            </a:r>
            <a:endParaRPr lang="en-US" altLang="en-US" b="1"/>
          </a:p>
          <a:p>
            <a:pPr eaLnBrk="1" hangingPunct="1">
              <a:lnSpc>
                <a:spcPct val="90000"/>
              </a:lnSpc>
              <a:buFontTx/>
              <a:buNone/>
              <a:tabLst>
                <a:tab pos="2851150" algn="l"/>
              </a:tabLst>
            </a:pPr>
            <a:r>
              <a:rPr lang="en-US" altLang="en-US" b="1"/>
              <a:t>1. </a:t>
            </a:r>
            <a:r>
              <a:rPr lang="en-US" altLang="en-US" b="1" u="sng"/>
              <a:t>He Commends their Dedication</a:t>
            </a:r>
            <a:r>
              <a:rPr lang="en-US" altLang="en-US" b="1"/>
              <a:t> </a:t>
            </a:r>
            <a:r>
              <a:rPr lang="en-US" altLang="en-US" sz="2800" b="1"/>
              <a:t>-v2a</a:t>
            </a:r>
          </a:p>
          <a:p>
            <a:pPr eaLnBrk="1" hangingPunct="1">
              <a:lnSpc>
                <a:spcPct val="90000"/>
              </a:lnSpc>
              <a:spcBef>
                <a:spcPct val="15000"/>
              </a:spcBef>
              <a:buFontTx/>
              <a:buNone/>
              <a:tabLst>
                <a:tab pos="2851150" algn="l"/>
              </a:tabLst>
            </a:pPr>
            <a:r>
              <a:rPr lang="en-US" altLang="en-US"/>
              <a:t>     </a:t>
            </a:r>
            <a:r>
              <a:rPr lang="en-US" altLang="en-US" b="1"/>
              <a:t>a-</a:t>
            </a:r>
            <a:r>
              <a:rPr lang="en-US" altLang="en-US"/>
              <a:t> </a:t>
            </a:r>
            <a:r>
              <a:rPr lang="en-US" altLang="en-US" b="1"/>
              <a:t>Works</a:t>
            </a:r>
            <a:r>
              <a:rPr lang="en-US" altLang="en-US"/>
              <a:t> –</a:t>
            </a:r>
          </a:p>
          <a:p>
            <a:pPr lvl="1" eaLnBrk="1" hangingPunct="1">
              <a:lnSpc>
                <a:spcPct val="90000"/>
              </a:lnSpc>
              <a:spcBef>
                <a:spcPct val="15000"/>
              </a:spcBef>
              <a:buFontTx/>
              <a:buChar char="•"/>
              <a:tabLst>
                <a:tab pos="2851150" algn="l"/>
              </a:tabLst>
            </a:pPr>
            <a:r>
              <a:rPr lang="en-US" altLang="en-US"/>
              <a:t>speaks of </a:t>
            </a:r>
            <a:r>
              <a:rPr lang="en-US" altLang="en-US" i="1"/>
              <a:t>“</a:t>
            </a:r>
            <a:r>
              <a:rPr lang="en-US" altLang="en-US" b="1" i="1"/>
              <a:t>that which is accomplished”</a:t>
            </a:r>
            <a:r>
              <a:rPr lang="en-US" altLang="en-US" i="1"/>
              <a:t> </a:t>
            </a:r>
          </a:p>
          <a:p>
            <a:pPr lvl="1" eaLnBrk="1" hangingPunct="1">
              <a:lnSpc>
                <a:spcPct val="90000"/>
              </a:lnSpc>
              <a:buFontTx/>
              <a:buNone/>
              <a:tabLst>
                <a:tab pos="2851150" algn="l"/>
              </a:tabLst>
            </a:pPr>
            <a:r>
              <a:rPr lang="en-US" altLang="en-US" sz="3200" b="1"/>
              <a:t>b- Labor</a:t>
            </a:r>
            <a:r>
              <a:rPr lang="en-US" altLang="en-US" b="1"/>
              <a:t> –</a:t>
            </a:r>
          </a:p>
          <a:p>
            <a:pPr lvl="1" eaLnBrk="1" hangingPunct="1">
              <a:lnSpc>
                <a:spcPct val="85000"/>
              </a:lnSpc>
              <a:spcBef>
                <a:spcPct val="15000"/>
              </a:spcBef>
              <a:buFontTx/>
              <a:buChar char="•"/>
              <a:tabLst>
                <a:tab pos="2851150" algn="l"/>
              </a:tabLst>
            </a:pPr>
            <a:r>
              <a:rPr lang="en-US" altLang="en-US"/>
              <a:t>literally means</a:t>
            </a:r>
            <a:r>
              <a:rPr lang="en-US" altLang="en-US" b="1"/>
              <a:t> “</a:t>
            </a:r>
            <a:r>
              <a:rPr lang="en-US" altLang="en-US" b="1" i="1"/>
              <a:t>a beating</a:t>
            </a:r>
            <a:r>
              <a:rPr lang="en-US" altLang="en-US" b="1"/>
              <a:t>”.</a:t>
            </a:r>
            <a:r>
              <a:rPr lang="en-US" altLang="en-US" sz="2400" b="1"/>
              <a:t>  </a:t>
            </a:r>
          </a:p>
          <a:p>
            <a:pPr lvl="1" eaLnBrk="1" hangingPunct="1">
              <a:lnSpc>
                <a:spcPct val="85000"/>
              </a:lnSpc>
              <a:spcBef>
                <a:spcPct val="15000"/>
              </a:spcBef>
              <a:buFontTx/>
              <a:buNone/>
              <a:tabLst>
                <a:tab pos="2851150" algn="l"/>
              </a:tabLst>
            </a:pPr>
            <a:r>
              <a:rPr lang="en-US" altLang="en-US"/>
              <a:t>It speaks of…</a:t>
            </a:r>
          </a:p>
          <a:p>
            <a:pPr lvl="1" eaLnBrk="1" hangingPunct="1">
              <a:lnSpc>
                <a:spcPct val="85000"/>
              </a:lnSpc>
              <a:spcBef>
                <a:spcPct val="15000"/>
              </a:spcBef>
              <a:buFontTx/>
              <a:buNone/>
              <a:tabLst>
                <a:tab pos="2851150" algn="l"/>
              </a:tabLst>
            </a:pPr>
            <a:r>
              <a:rPr lang="en-US" altLang="en-US"/>
              <a:t>      …“</a:t>
            </a:r>
            <a:r>
              <a:rPr lang="en-US" altLang="en-US" i="1"/>
              <a:t>intense work coupled with toil </a:t>
            </a:r>
          </a:p>
          <a:p>
            <a:pPr lvl="1" eaLnBrk="1" hangingPunct="1">
              <a:lnSpc>
                <a:spcPct val="85000"/>
              </a:lnSpc>
              <a:spcBef>
                <a:spcPct val="15000"/>
              </a:spcBef>
              <a:buFontTx/>
              <a:buNone/>
              <a:tabLst>
                <a:tab pos="2851150" algn="l"/>
              </a:tabLst>
            </a:pPr>
            <a:r>
              <a:rPr lang="en-US" altLang="en-US" i="1"/>
              <a:t>            and trouble</a:t>
            </a:r>
            <a:r>
              <a:rPr lang="en-US" altLang="en-US"/>
              <a:t>.” </a:t>
            </a:r>
          </a:p>
          <a:p>
            <a:pPr lvl="1" eaLnBrk="1" hangingPunct="1">
              <a:lnSpc>
                <a:spcPct val="90000"/>
              </a:lnSpc>
              <a:buFontTx/>
              <a:buNone/>
              <a:tabLst>
                <a:tab pos="2851150" algn="l"/>
              </a:tabLst>
            </a:pPr>
            <a:r>
              <a:rPr lang="en-US" altLang="en-US" sz="3200" b="1"/>
              <a:t>c- Patience</a:t>
            </a:r>
            <a:r>
              <a:rPr lang="en-US" altLang="en-US" b="1"/>
              <a:t> – </a:t>
            </a:r>
          </a:p>
          <a:p>
            <a:pPr lvl="1" eaLnBrk="1" hangingPunct="1">
              <a:lnSpc>
                <a:spcPct val="90000"/>
              </a:lnSpc>
              <a:spcBef>
                <a:spcPct val="15000"/>
              </a:spcBef>
              <a:buFontTx/>
              <a:buChar char="•"/>
              <a:tabLst>
                <a:tab pos="2851150" algn="l"/>
              </a:tabLst>
            </a:pPr>
            <a:r>
              <a:rPr lang="en-US" altLang="en-US"/>
              <a:t>speaks of “</a:t>
            </a:r>
            <a:r>
              <a:rPr lang="en-US" altLang="en-US" i="1"/>
              <a:t>steadfast endurance</a:t>
            </a:r>
            <a:r>
              <a:rPr lang="en-US" altLang="en-US"/>
              <a:t>”. </a:t>
            </a:r>
            <a:r>
              <a:rPr lang="en-US" altLang="en-US" b="1"/>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anim calcmode="lin" valueType="num">
                                      <p:cBhvr>
                                        <p:cTn id="8" dur="500" fill="hold"/>
                                        <p:tgtEl>
                                          <p:spTgt spid="25603">
                                            <p:txEl>
                                              <p:pRg st="1" end="1"/>
                                            </p:txEl>
                                          </p:spTgt>
                                        </p:tgtEl>
                                        <p:attrNameLst>
                                          <p:attrName>ppt_x</p:attrName>
                                        </p:attrNameLst>
                                      </p:cBhvr>
                                      <p:tavLst>
                                        <p:tav tm="0">
                                          <p:val>
                                            <p:strVal val="#ppt_x-.1"/>
                                          </p:val>
                                        </p:tav>
                                        <p:tav tm="100000">
                                          <p:val>
                                            <p:strVal val="#ppt_x"/>
                                          </p:val>
                                        </p:tav>
                                      </p:tavLst>
                                    </p:anim>
                                    <p:anim calcmode="lin" valueType="num">
                                      <p:cBhvr>
                                        <p:cTn id="9"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25603">
                                            <p:txEl>
                                              <p:pRg st="0" end="0"/>
                                            </p:txEl>
                                          </p:spTgt>
                                        </p:tgtEl>
                                        <p:attrNameLst>
                                          <p:attrName>style.visibility</p:attrName>
                                        </p:attrNameLst>
                                      </p:cBhvr>
                                      <p:to>
                                        <p:strVal val="visible"/>
                                      </p:to>
                                    </p:set>
                                    <p:animEffect transition="in" filter="fade">
                                      <p:cBhvr>
                                        <p:cTn id="14" dur="500"/>
                                        <p:tgtEl>
                                          <p:spTgt spid="25603">
                                            <p:txEl>
                                              <p:pRg st="0" end="0"/>
                                            </p:txEl>
                                          </p:spTgt>
                                        </p:tgtEl>
                                      </p:cBhvr>
                                    </p:animEffect>
                                    <p:anim calcmode="lin" valueType="num">
                                      <p:cBhvr>
                                        <p:cTn id="15" dur="500" fill="hold"/>
                                        <p:tgtEl>
                                          <p:spTgt spid="25603">
                                            <p:txEl>
                                              <p:pRg st="0" end="0"/>
                                            </p:txEl>
                                          </p:spTgt>
                                        </p:tgtEl>
                                        <p:attrNameLst>
                                          <p:attrName>ppt_x</p:attrName>
                                        </p:attrNameLst>
                                      </p:cBhvr>
                                      <p:tavLst>
                                        <p:tav tm="0">
                                          <p:val>
                                            <p:strVal val="#ppt_x-.1"/>
                                          </p:val>
                                        </p:tav>
                                        <p:tav tm="100000">
                                          <p:val>
                                            <p:strVal val="#ppt_x"/>
                                          </p:val>
                                        </p:tav>
                                      </p:tavLst>
                                    </p:anim>
                                    <p:anim calcmode="lin" valueType="num">
                                      <p:cBhvr>
                                        <p:cTn id="16"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25603">
                                            <p:txEl>
                                              <p:pRg st="2" end="2"/>
                                            </p:txEl>
                                          </p:spTgt>
                                        </p:tgtEl>
                                        <p:attrNameLst>
                                          <p:attrName>style.visibility</p:attrName>
                                        </p:attrNameLst>
                                      </p:cBhvr>
                                      <p:to>
                                        <p:strVal val="visible"/>
                                      </p:to>
                                    </p:set>
                                    <p:animEffect transition="in" filter="fade">
                                      <p:cBhvr>
                                        <p:cTn id="21" dur="500"/>
                                        <p:tgtEl>
                                          <p:spTgt spid="25603">
                                            <p:txEl>
                                              <p:pRg st="2" end="2"/>
                                            </p:txEl>
                                          </p:spTgt>
                                        </p:tgtEl>
                                      </p:cBhvr>
                                    </p:animEffect>
                                    <p:anim calcmode="lin" valueType="num">
                                      <p:cBhvr>
                                        <p:cTn id="22" dur="500" fill="hold"/>
                                        <p:tgtEl>
                                          <p:spTgt spid="25603">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25603">
                                            <p:txEl>
                                              <p:pRg st="3" end="3"/>
                                            </p:txEl>
                                          </p:spTgt>
                                        </p:tgtEl>
                                        <p:attrNameLst>
                                          <p:attrName>style.visibility</p:attrName>
                                        </p:attrNameLst>
                                      </p:cBhvr>
                                      <p:to>
                                        <p:strVal val="visible"/>
                                      </p:to>
                                    </p:set>
                                    <p:animEffect transition="in" filter="fade">
                                      <p:cBhvr>
                                        <p:cTn id="28" dur="500"/>
                                        <p:tgtEl>
                                          <p:spTgt spid="25603">
                                            <p:txEl>
                                              <p:pRg st="3" end="3"/>
                                            </p:txEl>
                                          </p:spTgt>
                                        </p:tgtEl>
                                      </p:cBhvr>
                                    </p:animEffect>
                                    <p:anim calcmode="lin" valueType="num">
                                      <p:cBhvr>
                                        <p:cTn id="29" dur="500" fill="hold"/>
                                        <p:tgtEl>
                                          <p:spTgt spid="25603">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25603">
                                            <p:txEl>
                                              <p:pRg st="4" end="4"/>
                                            </p:txEl>
                                          </p:spTgt>
                                        </p:tgtEl>
                                        <p:attrNameLst>
                                          <p:attrName>style.visibility</p:attrName>
                                        </p:attrNameLst>
                                      </p:cBhvr>
                                      <p:to>
                                        <p:strVal val="visible"/>
                                      </p:to>
                                    </p:set>
                                    <p:animEffect transition="in" filter="fade">
                                      <p:cBhvr>
                                        <p:cTn id="35" dur="500"/>
                                        <p:tgtEl>
                                          <p:spTgt spid="25603">
                                            <p:txEl>
                                              <p:pRg st="4" end="4"/>
                                            </p:txEl>
                                          </p:spTgt>
                                        </p:tgtEl>
                                      </p:cBhvr>
                                    </p:animEffect>
                                    <p:anim calcmode="lin" valueType="num">
                                      <p:cBhvr>
                                        <p:cTn id="36" dur="500" fill="hold"/>
                                        <p:tgtEl>
                                          <p:spTgt spid="25603">
                                            <p:txEl>
                                              <p:pRg st="4" end="4"/>
                                            </p:txEl>
                                          </p:spTgt>
                                        </p:tgtEl>
                                        <p:attrNameLst>
                                          <p:attrName>ppt_x</p:attrName>
                                        </p:attrNameLst>
                                      </p:cBhvr>
                                      <p:tavLst>
                                        <p:tav tm="0">
                                          <p:val>
                                            <p:strVal val="#ppt_x-.1"/>
                                          </p:val>
                                        </p:tav>
                                        <p:tav tm="100000">
                                          <p:val>
                                            <p:strVal val="#ppt_x"/>
                                          </p:val>
                                        </p:tav>
                                      </p:tavLst>
                                    </p:anim>
                                    <p:anim calcmode="lin" valueType="num">
                                      <p:cBhvr>
                                        <p:cTn id="37" dur="500" fill="hold"/>
                                        <p:tgtEl>
                                          <p:spTgt spid="256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nodeType="clickEffect">
                                  <p:stCondLst>
                                    <p:cond delay="0"/>
                                  </p:stCondLst>
                                  <p:iterate type="lt">
                                    <p:tmPct val="10000"/>
                                  </p:iterate>
                                  <p:childTnLst>
                                    <p:set>
                                      <p:cBhvr>
                                        <p:cTn id="41" dur="1" fill="hold">
                                          <p:stCondLst>
                                            <p:cond delay="0"/>
                                          </p:stCondLst>
                                        </p:cTn>
                                        <p:tgtEl>
                                          <p:spTgt spid="25603">
                                            <p:txEl>
                                              <p:pRg st="5" end="5"/>
                                            </p:txEl>
                                          </p:spTgt>
                                        </p:tgtEl>
                                        <p:attrNameLst>
                                          <p:attrName>style.visibility</p:attrName>
                                        </p:attrNameLst>
                                      </p:cBhvr>
                                      <p:to>
                                        <p:strVal val="visible"/>
                                      </p:to>
                                    </p:set>
                                    <p:animEffect transition="in" filter="fade">
                                      <p:cBhvr>
                                        <p:cTn id="42" dur="500"/>
                                        <p:tgtEl>
                                          <p:spTgt spid="25603">
                                            <p:txEl>
                                              <p:pRg st="5" end="5"/>
                                            </p:txEl>
                                          </p:spTgt>
                                        </p:tgtEl>
                                      </p:cBhvr>
                                    </p:animEffect>
                                    <p:anim calcmode="lin" valueType="num">
                                      <p:cBhvr>
                                        <p:cTn id="43" dur="500" fill="hold"/>
                                        <p:tgtEl>
                                          <p:spTgt spid="25603">
                                            <p:txEl>
                                              <p:pRg st="5" end="5"/>
                                            </p:txEl>
                                          </p:spTgt>
                                        </p:tgtEl>
                                        <p:attrNameLst>
                                          <p:attrName>ppt_x</p:attrName>
                                        </p:attrNameLst>
                                      </p:cBhvr>
                                      <p:tavLst>
                                        <p:tav tm="0">
                                          <p:val>
                                            <p:strVal val="#ppt_x-.1"/>
                                          </p:val>
                                        </p:tav>
                                        <p:tav tm="100000">
                                          <p:val>
                                            <p:strVal val="#ppt_x"/>
                                          </p:val>
                                        </p:tav>
                                      </p:tavLst>
                                    </p:anim>
                                    <p:anim calcmode="lin" valueType="num">
                                      <p:cBhvr>
                                        <p:cTn id="44" dur="500" fill="hold"/>
                                        <p:tgtEl>
                                          <p:spTgt spid="256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nodeType="clickEffect">
                                  <p:stCondLst>
                                    <p:cond delay="0"/>
                                  </p:stCondLst>
                                  <p:iterate type="lt">
                                    <p:tmPct val="10000"/>
                                  </p:iterate>
                                  <p:childTnLst>
                                    <p:set>
                                      <p:cBhvr>
                                        <p:cTn id="48" dur="1" fill="hold">
                                          <p:stCondLst>
                                            <p:cond delay="0"/>
                                          </p:stCondLst>
                                        </p:cTn>
                                        <p:tgtEl>
                                          <p:spTgt spid="25603">
                                            <p:txEl>
                                              <p:pRg st="6" end="6"/>
                                            </p:txEl>
                                          </p:spTgt>
                                        </p:tgtEl>
                                        <p:attrNameLst>
                                          <p:attrName>style.visibility</p:attrName>
                                        </p:attrNameLst>
                                      </p:cBhvr>
                                      <p:to>
                                        <p:strVal val="visible"/>
                                      </p:to>
                                    </p:set>
                                    <p:animEffect transition="in" filter="fade">
                                      <p:cBhvr>
                                        <p:cTn id="49" dur="500"/>
                                        <p:tgtEl>
                                          <p:spTgt spid="25603">
                                            <p:txEl>
                                              <p:pRg st="6" end="6"/>
                                            </p:txEl>
                                          </p:spTgt>
                                        </p:tgtEl>
                                      </p:cBhvr>
                                    </p:animEffect>
                                    <p:anim calcmode="lin" valueType="num">
                                      <p:cBhvr>
                                        <p:cTn id="50" dur="500" fill="hold"/>
                                        <p:tgtEl>
                                          <p:spTgt spid="25603">
                                            <p:txEl>
                                              <p:pRg st="6" end="6"/>
                                            </p:txEl>
                                          </p:spTgt>
                                        </p:tgtEl>
                                        <p:attrNameLst>
                                          <p:attrName>ppt_x</p:attrName>
                                        </p:attrNameLst>
                                      </p:cBhvr>
                                      <p:tavLst>
                                        <p:tav tm="0">
                                          <p:val>
                                            <p:strVal val="#ppt_x-.1"/>
                                          </p:val>
                                        </p:tav>
                                        <p:tav tm="100000">
                                          <p:val>
                                            <p:strVal val="#ppt_x"/>
                                          </p:val>
                                        </p:tav>
                                      </p:tavLst>
                                    </p:anim>
                                    <p:anim calcmode="lin" valueType="num">
                                      <p:cBhvr>
                                        <p:cTn id="51" dur="500" fill="hold"/>
                                        <p:tgtEl>
                                          <p:spTgt spid="2560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nodeType="clickEffect">
                                  <p:stCondLst>
                                    <p:cond delay="0"/>
                                  </p:stCondLst>
                                  <p:iterate type="lt">
                                    <p:tmPct val="10000"/>
                                  </p:iterate>
                                  <p:childTnLst>
                                    <p:set>
                                      <p:cBhvr>
                                        <p:cTn id="55" dur="1" fill="hold">
                                          <p:stCondLst>
                                            <p:cond delay="0"/>
                                          </p:stCondLst>
                                        </p:cTn>
                                        <p:tgtEl>
                                          <p:spTgt spid="25603">
                                            <p:txEl>
                                              <p:pRg st="7" end="7"/>
                                            </p:txEl>
                                          </p:spTgt>
                                        </p:tgtEl>
                                        <p:attrNameLst>
                                          <p:attrName>style.visibility</p:attrName>
                                        </p:attrNameLst>
                                      </p:cBhvr>
                                      <p:to>
                                        <p:strVal val="visible"/>
                                      </p:to>
                                    </p:set>
                                    <p:animEffect transition="in" filter="fade">
                                      <p:cBhvr>
                                        <p:cTn id="56" dur="500"/>
                                        <p:tgtEl>
                                          <p:spTgt spid="25603">
                                            <p:txEl>
                                              <p:pRg st="7" end="7"/>
                                            </p:txEl>
                                          </p:spTgt>
                                        </p:tgtEl>
                                      </p:cBhvr>
                                    </p:animEffect>
                                    <p:anim calcmode="lin" valueType="num">
                                      <p:cBhvr>
                                        <p:cTn id="57" dur="500" fill="hold"/>
                                        <p:tgtEl>
                                          <p:spTgt spid="25603">
                                            <p:txEl>
                                              <p:pRg st="7" end="7"/>
                                            </p:txEl>
                                          </p:spTgt>
                                        </p:tgtEl>
                                        <p:attrNameLst>
                                          <p:attrName>ppt_x</p:attrName>
                                        </p:attrNameLst>
                                      </p:cBhvr>
                                      <p:tavLst>
                                        <p:tav tm="0">
                                          <p:val>
                                            <p:strVal val="#ppt_x-.1"/>
                                          </p:val>
                                        </p:tav>
                                        <p:tav tm="100000">
                                          <p:val>
                                            <p:strVal val="#ppt_x"/>
                                          </p:val>
                                        </p:tav>
                                      </p:tavLst>
                                    </p:anim>
                                    <p:anim calcmode="lin" valueType="num">
                                      <p:cBhvr>
                                        <p:cTn id="58" dur="500" fill="hold"/>
                                        <p:tgtEl>
                                          <p:spTgt spid="2560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0" presetClass="entr" presetSubtype="0" fill="hold" nodeType="clickEffect">
                                  <p:stCondLst>
                                    <p:cond delay="0"/>
                                  </p:stCondLst>
                                  <p:iterate type="lt">
                                    <p:tmPct val="10000"/>
                                  </p:iterate>
                                  <p:childTnLst>
                                    <p:set>
                                      <p:cBhvr>
                                        <p:cTn id="62" dur="1" fill="hold">
                                          <p:stCondLst>
                                            <p:cond delay="0"/>
                                          </p:stCondLst>
                                        </p:cTn>
                                        <p:tgtEl>
                                          <p:spTgt spid="25603">
                                            <p:txEl>
                                              <p:pRg st="8" end="8"/>
                                            </p:txEl>
                                          </p:spTgt>
                                        </p:tgtEl>
                                        <p:attrNameLst>
                                          <p:attrName>style.visibility</p:attrName>
                                        </p:attrNameLst>
                                      </p:cBhvr>
                                      <p:to>
                                        <p:strVal val="visible"/>
                                      </p:to>
                                    </p:set>
                                    <p:animEffect transition="in" filter="fade">
                                      <p:cBhvr>
                                        <p:cTn id="63" dur="500"/>
                                        <p:tgtEl>
                                          <p:spTgt spid="25603">
                                            <p:txEl>
                                              <p:pRg st="8" end="8"/>
                                            </p:txEl>
                                          </p:spTgt>
                                        </p:tgtEl>
                                      </p:cBhvr>
                                    </p:animEffect>
                                    <p:anim calcmode="lin" valueType="num">
                                      <p:cBhvr>
                                        <p:cTn id="64" dur="500" fill="hold"/>
                                        <p:tgtEl>
                                          <p:spTgt spid="25603">
                                            <p:txEl>
                                              <p:pRg st="8" end="8"/>
                                            </p:txEl>
                                          </p:spTgt>
                                        </p:tgtEl>
                                        <p:attrNameLst>
                                          <p:attrName>ppt_x</p:attrName>
                                        </p:attrNameLst>
                                      </p:cBhvr>
                                      <p:tavLst>
                                        <p:tav tm="0">
                                          <p:val>
                                            <p:strVal val="#ppt_x-.1"/>
                                          </p:val>
                                        </p:tav>
                                        <p:tav tm="100000">
                                          <p:val>
                                            <p:strVal val="#ppt_x"/>
                                          </p:val>
                                        </p:tav>
                                      </p:tavLst>
                                    </p:anim>
                                    <p:anim calcmode="lin" valueType="num">
                                      <p:cBhvr>
                                        <p:cTn id="65" dur="500" fill="hold"/>
                                        <p:tgtEl>
                                          <p:spTgt spid="2560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0" presetClass="entr" presetSubtype="0" fill="hold" nodeType="clickEffect">
                                  <p:stCondLst>
                                    <p:cond delay="0"/>
                                  </p:stCondLst>
                                  <p:iterate type="lt">
                                    <p:tmPct val="10000"/>
                                  </p:iterate>
                                  <p:childTnLst>
                                    <p:set>
                                      <p:cBhvr>
                                        <p:cTn id="69" dur="1" fill="hold">
                                          <p:stCondLst>
                                            <p:cond delay="0"/>
                                          </p:stCondLst>
                                        </p:cTn>
                                        <p:tgtEl>
                                          <p:spTgt spid="25603">
                                            <p:txEl>
                                              <p:pRg st="9" end="9"/>
                                            </p:txEl>
                                          </p:spTgt>
                                        </p:tgtEl>
                                        <p:attrNameLst>
                                          <p:attrName>style.visibility</p:attrName>
                                        </p:attrNameLst>
                                      </p:cBhvr>
                                      <p:to>
                                        <p:strVal val="visible"/>
                                      </p:to>
                                    </p:set>
                                    <p:animEffect transition="in" filter="fade">
                                      <p:cBhvr>
                                        <p:cTn id="70" dur="500"/>
                                        <p:tgtEl>
                                          <p:spTgt spid="25603">
                                            <p:txEl>
                                              <p:pRg st="9" end="9"/>
                                            </p:txEl>
                                          </p:spTgt>
                                        </p:tgtEl>
                                      </p:cBhvr>
                                    </p:animEffect>
                                    <p:anim calcmode="lin" valueType="num">
                                      <p:cBhvr>
                                        <p:cTn id="71" dur="500" fill="hold"/>
                                        <p:tgtEl>
                                          <p:spTgt spid="25603">
                                            <p:txEl>
                                              <p:pRg st="9" end="9"/>
                                            </p:txEl>
                                          </p:spTgt>
                                        </p:tgtEl>
                                        <p:attrNameLst>
                                          <p:attrName>ppt_x</p:attrName>
                                        </p:attrNameLst>
                                      </p:cBhvr>
                                      <p:tavLst>
                                        <p:tav tm="0">
                                          <p:val>
                                            <p:strVal val="#ppt_x-.1"/>
                                          </p:val>
                                        </p:tav>
                                        <p:tav tm="100000">
                                          <p:val>
                                            <p:strVal val="#ppt_x"/>
                                          </p:val>
                                        </p:tav>
                                      </p:tavLst>
                                    </p:anim>
                                    <p:anim calcmode="lin" valueType="num">
                                      <p:cBhvr>
                                        <p:cTn id="72" dur="500" fill="hold"/>
                                        <p:tgtEl>
                                          <p:spTgt spid="2560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0" presetClass="entr" presetSubtype="0" fill="hold" nodeType="clickEffect">
                                  <p:stCondLst>
                                    <p:cond delay="0"/>
                                  </p:stCondLst>
                                  <p:iterate type="lt">
                                    <p:tmPct val="10000"/>
                                  </p:iterate>
                                  <p:childTnLst>
                                    <p:set>
                                      <p:cBhvr>
                                        <p:cTn id="76" dur="1" fill="hold">
                                          <p:stCondLst>
                                            <p:cond delay="0"/>
                                          </p:stCondLst>
                                        </p:cTn>
                                        <p:tgtEl>
                                          <p:spTgt spid="25603">
                                            <p:txEl>
                                              <p:pRg st="10" end="10"/>
                                            </p:txEl>
                                          </p:spTgt>
                                        </p:tgtEl>
                                        <p:attrNameLst>
                                          <p:attrName>style.visibility</p:attrName>
                                        </p:attrNameLst>
                                      </p:cBhvr>
                                      <p:to>
                                        <p:strVal val="visible"/>
                                      </p:to>
                                    </p:set>
                                    <p:animEffect transition="in" filter="fade">
                                      <p:cBhvr>
                                        <p:cTn id="77" dur="500"/>
                                        <p:tgtEl>
                                          <p:spTgt spid="25603">
                                            <p:txEl>
                                              <p:pRg st="10" end="10"/>
                                            </p:txEl>
                                          </p:spTgt>
                                        </p:tgtEl>
                                      </p:cBhvr>
                                    </p:animEffect>
                                    <p:anim calcmode="lin" valueType="num">
                                      <p:cBhvr>
                                        <p:cTn id="78" dur="500" fill="hold"/>
                                        <p:tgtEl>
                                          <p:spTgt spid="25603">
                                            <p:txEl>
                                              <p:pRg st="10" end="10"/>
                                            </p:txEl>
                                          </p:spTgt>
                                        </p:tgtEl>
                                        <p:attrNameLst>
                                          <p:attrName>ppt_x</p:attrName>
                                        </p:attrNameLst>
                                      </p:cBhvr>
                                      <p:tavLst>
                                        <p:tav tm="0">
                                          <p:val>
                                            <p:strVal val="#ppt_x-.1"/>
                                          </p:val>
                                        </p:tav>
                                        <p:tav tm="100000">
                                          <p:val>
                                            <p:strVal val="#ppt_x"/>
                                          </p:val>
                                        </p:tav>
                                      </p:tavLst>
                                    </p:anim>
                                    <p:anim calcmode="lin" valueType="num">
                                      <p:cBhvr>
                                        <p:cTn id="79" dur="500" fill="hold"/>
                                        <p:tgtEl>
                                          <p:spTgt spid="2560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B7E9FD8-92D9-4A38-813F-F615BFAE86C8}"/>
              </a:ext>
            </a:extLst>
          </p:cNvPr>
          <p:cNvSpPr>
            <a:spLocks noGrp="1" noChangeArrowheads="1"/>
          </p:cNvSpPr>
          <p:nvPr>
            <p:ph type="title"/>
          </p:nvPr>
        </p:nvSpPr>
        <p:spPr/>
        <p:txBody>
          <a:bodyPr/>
          <a:lstStyle/>
          <a:p>
            <a:pPr algn="l" eaLnBrk="1" hangingPunct="1"/>
            <a:r>
              <a:rPr lang="en-US" altLang="en-US" b="1">
                <a:latin typeface="Arial Rounded MT Bold" panose="020F0704030504030204" pitchFamily="34" charset="0"/>
              </a:rPr>
              <a:t>These people realized 4 things…</a:t>
            </a:r>
            <a:endParaRPr lang="en-US" altLang="en-US" b="1"/>
          </a:p>
        </p:txBody>
      </p:sp>
      <p:sp>
        <p:nvSpPr>
          <p:cNvPr id="33795" name="Rectangle 3">
            <a:extLst>
              <a:ext uri="{FF2B5EF4-FFF2-40B4-BE49-F238E27FC236}">
                <a16:creationId xmlns:a16="http://schemas.microsoft.com/office/drawing/2014/main" id="{47621E0A-FE04-4B69-8F7B-0389ECC0DDE2}"/>
              </a:ext>
            </a:extLst>
          </p:cNvPr>
          <p:cNvSpPr>
            <a:spLocks noGrp="1" noChangeArrowheads="1"/>
          </p:cNvSpPr>
          <p:nvPr>
            <p:ph type="body" idx="1"/>
          </p:nvPr>
        </p:nvSpPr>
        <p:spPr>
          <a:xfrm>
            <a:off x="304800" y="1143000"/>
            <a:ext cx="8534400" cy="5410200"/>
          </a:xfrm>
        </p:spPr>
        <p:txBody>
          <a:bodyPr/>
          <a:lstStyle/>
          <a:p>
            <a:pPr eaLnBrk="1" hangingPunct="1">
              <a:lnSpc>
                <a:spcPct val="125000"/>
              </a:lnSpc>
              <a:buFontTx/>
              <a:buNone/>
              <a:tabLst>
                <a:tab pos="2851150" algn="l"/>
              </a:tabLst>
            </a:pPr>
            <a:r>
              <a:rPr lang="en-US" altLang="en-US"/>
              <a:t>1. …that a church will not build itself.  </a:t>
            </a:r>
          </a:p>
          <a:p>
            <a:pPr eaLnBrk="1" hangingPunct="1">
              <a:lnSpc>
                <a:spcPct val="125000"/>
              </a:lnSpc>
              <a:buFontTx/>
              <a:buNone/>
              <a:tabLst>
                <a:tab pos="2851150" algn="l"/>
              </a:tabLst>
            </a:pPr>
            <a:r>
              <a:rPr lang="en-US" altLang="en-US"/>
              <a:t>2. …that a church cannot sustain itself.  </a:t>
            </a:r>
          </a:p>
          <a:p>
            <a:pPr eaLnBrk="1" hangingPunct="1">
              <a:lnSpc>
                <a:spcPct val="120000"/>
              </a:lnSpc>
              <a:buFontTx/>
              <a:buNone/>
              <a:tabLst>
                <a:tab pos="2851150" algn="l"/>
              </a:tabLst>
            </a:pPr>
            <a:r>
              <a:rPr lang="en-US" altLang="en-US"/>
              <a:t>3. …that a church needs people who… </a:t>
            </a:r>
          </a:p>
          <a:p>
            <a:pPr eaLnBrk="1" hangingPunct="1">
              <a:lnSpc>
                <a:spcPct val="90000"/>
              </a:lnSpc>
              <a:spcBef>
                <a:spcPct val="15000"/>
              </a:spcBef>
              <a:buFontTx/>
              <a:buNone/>
              <a:tabLst>
                <a:tab pos="2851150" algn="l"/>
              </a:tabLst>
            </a:pPr>
            <a:r>
              <a:rPr lang="en-US" altLang="en-US"/>
              <a:t>         </a:t>
            </a:r>
            <a:r>
              <a:rPr lang="en-US" altLang="en-US" i="1"/>
              <a:t>…will stick by it! </a:t>
            </a:r>
          </a:p>
          <a:p>
            <a:pPr eaLnBrk="1" hangingPunct="1">
              <a:lnSpc>
                <a:spcPct val="90000"/>
              </a:lnSpc>
              <a:spcBef>
                <a:spcPct val="15000"/>
              </a:spcBef>
              <a:buFontTx/>
              <a:buNone/>
              <a:tabLst>
                <a:tab pos="2851150" algn="l"/>
              </a:tabLst>
            </a:pPr>
            <a:r>
              <a:rPr lang="en-US" altLang="en-US"/>
              <a:t>              </a:t>
            </a:r>
            <a:r>
              <a:rPr lang="en-US" altLang="en-US" sz="2800"/>
              <a:t>(</a:t>
            </a:r>
            <a:r>
              <a:rPr lang="en-US" altLang="en-US" sz="2800" i="1"/>
              <a:t>commit emotionally</a:t>
            </a:r>
            <a:r>
              <a:rPr lang="en-US" altLang="en-US" sz="2800"/>
              <a:t>)</a:t>
            </a:r>
          </a:p>
          <a:p>
            <a:pPr eaLnBrk="1" hangingPunct="1">
              <a:lnSpc>
                <a:spcPct val="90000"/>
              </a:lnSpc>
              <a:spcBef>
                <a:spcPct val="15000"/>
              </a:spcBef>
              <a:buFontTx/>
              <a:buNone/>
              <a:tabLst>
                <a:tab pos="2851150" algn="l"/>
              </a:tabLst>
            </a:pPr>
            <a:r>
              <a:rPr lang="en-US" altLang="en-US"/>
              <a:t>4. …that a church needs people who… </a:t>
            </a:r>
          </a:p>
          <a:p>
            <a:pPr eaLnBrk="1" hangingPunct="1">
              <a:lnSpc>
                <a:spcPct val="95000"/>
              </a:lnSpc>
              <a:spcBef>
                <a:spcPct val="15000"/>
              </a:spcBef>
              <a:buFontTx/>
              <a:buNone/>
              <a:tabLst>
                <a:tab pos="2851150" algn="l"/>
              </a:tabLst>
            </a:pPr>
            <a:r>
              <a:rPr lang="en-US" altLang="en-US"/>
              <a:t>          </a:t>
            </a:r>
            <a:r>
              <a:rPr lang="en-US" altLang="en-US" i="1"/>
              <a:t>…will work to do these things! </a:t>
            </a:r>
          </a:p>
          <a:p>
            <a:pPr eaLnBrk="1" hangingPunct="1">
              <a:lnSpc>
                <a:spcPct val="85000"/>
              </a:lnSpc>
              <a:spcBef>
                <a:spcPct val="15000"/>
              </a:spcBef>
              <a:buFontTx/>
              <a:buNone/>
              <a:tabLst>
                <a:tab pos="2851150" algn="l"/>
              </a:tabLst>
            </a:pPr>
            <a:r>
              <a:rPr lang="en-US" altLang="en-US"/>
              <a:t>               </a:t>
            </a:r>
            <a:r>
              <a:rPr lang="en-US" altLang="en-US" sz="2800"/>
              <a:t>(</a:t>
            </a:r>
            <a:r>
              <a:rPr lang="en-US" altLang="en-US" sz="2800" i="1"/>
              <a:t>commit physically</a:t>
            </a:r>
            <a:r>
              <a:rPr lang="en-US" altLang="en-US" sz="2800"/>
              <a:t>)</a:t>
            </a:r>
            <a:r>
              <a:rPr lang="en-US" altLang="en-US"/>
              <a:t> </a:t>
            </a:r>
          </a:p>
          <a:p>
            <a:pPr eaLnBrk="1" hangingPunct="1">
              <a:lnSpc>
                <a:spcPct val="85000"/>
              </a:lnSpc>
              <a:spcBef>
                <a:spcPct val="15000"/>
              </a:spcBef>
              <a:buFontTx/>
              <a:buNone/>
              <a:tabLst>
                <a:tab pos="2851150" algn="l"/>
              </a:tabLst>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anim calcmode="lin" valueType="num">
                                      <p:cBhvr>
                                        <p:cTn id="8" dur="500" fill="hold"/>
                                        <p:tgtEl>
                                          <p:spTgt spid="33795">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3795">
                                            <p:txEl>
                                              <p:pRg st="1" end="1"/>
                                            </p:txEl>
                                          </p:spTgt>
                                        </p:tgtEl>
                                        <p:attrNameLst>
                                          <p:attrName>style.visibility</p:attrName>
                                        </p:attrNameLst>
                                      </p:cBhvr>
                                      <p:to>
                                        <p:strVal val="visible"/>
                                      </p:to>
                                    </p:set>
                                    <p:animEffect transition="in" filter="fade">
                                      <p:cBhvr>
                                        <p:cTn id="14" dur="500"/>
                                        <p:tgtEl>
                                          <p:spTgt spid="33795">
                                            <p:txEl>
                                              <p:pRg st="1" end="1"/>
                                            </p:txEl>
                                          </p:spTgt>
                                        </p:tgtEl>
                                      </p:cBhvr>
                                    </p:animEffect>
                                    <p:anim calcmode="lin" valueType="num">
                                      <p:cBhvr>
                                        <p:cTn id="15" dur="500" fill="hold"/>
                                        <p:tgtEl>
                                          <p:spTgt spid="33795">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33795">
                                            <p:txEl>
                                              <p:pRg st="2" end="2"/>
                                            </p:txEl>
                                          </p:spTgt>
                                        </p:tgtEl>
                                        <p:attrNameLst>
                                          <p:attrName>style.visibility</p:attrName>
                                        </p:attrNameLst>
                                      </p:cBhvr>
                                      <p:to>
                                        <p:strVal val="visible"/>
                                      </p:to>
                                    </p:set>
                                    <p:animEffect transition="in" filter="fade">
                                      <p:cBhvr>
                                        <p:cTn id="21" dur="500"/>
                                        <p:tgtEl>
                                          <p:spTgt spid="33795">
                                            <p:txEl>
                                              <p:pRg st="2" end="2"/>
                                            </p:txEl>
                                          </p:spTgt>
                                        </p:tgtEl>
                                      </p:cBhvr>
                                    </p:animEffect>
                                    <p:anim calcmode="lin" valueType="num">
                                      <p:cBhvr>
                                        <p:cTn id="22" dur="500" fill="hold"/>
                                        <p:tgtEl>
                                          <p:spTgt spid="33795">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33795">
                                            <p:txEl>
                                              <p:pRg st="3" end="3"/>
                                            </p:txEl>
                                          </p:spTgt>
                                        </p:tgtEl>
                                        <p:attrNameLst>
                                          <p:attrName>style.visibility</p:attrName>
                                        </p:attrNameLst>
                                      </p:cBhvr>
                                      <p:to>
                                        <p:strVal val="visible"/>
                                      </p:to>
                                    </p:set>
                                    <p:animEffect transition="in" filter="fade">
                                      <p:cBhvr>
                                        <p:cTn id="28" dur="500"/>
                                        <p:tgtEl>
                                          <p:spTgt spid="33795">
                                            <p:txEl>
                                              <p:pRg st="3" end="3"/>
                                            </p:txEl>
                                          </p:spTgt>
                                        </p:tgtEl>
                                      </p:cBhvr>
                                    </p:animEffect>
                                    <p:anim calcmode="lin" valueType="num">
                                      <p:cBhvr>
                                        <p:cTn id="29" dur="500" fill="hold"/>
                                        <p:tgtEl>
                                          <p:spTgt spid="33795">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337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33795">
                                            <p:txEl>
                                              <p:pRg st="4" end="4"/>
                                            </p:txEl>
                                          </p:spTgt>
                                        </p:tgtEl>
                                        <p:attrNameLst>
                                          <p:attrName>style.visibility</p:attrName>
                                        </p:attrNameLst>
                                      </p:cBhvr>
                                      <p:to>
                                        <p:strVal val="visible"/>
                                      </p:to>
                                    </p:set>
                                    <p:animEffect transition="in" filter="fade">
                                      <p:cBhvr>
                                        <p:cTn id="35" dur="500"/>
                                        <p:tgtEl>
                                          <p:spTgt spid="33795">
                                            <p:txEl>
                                              <p:pRg st="4" end="4"/>
                                            </p:txEl>
                                          </p:spTgt>
                                        </p:tgtEl>
                                      </p:cBhvr>
                                    </p:animEffect>
                                    <p:anim calcmode="lin" valueType="num">
                                      <p:cBhvr>
                                        <p:cTn id="36" dur="500" fill="hold"/>
                                        <p:tgtEl>
                                          <p:spTgt spid="33795">
                                            <p:txEl>
                                              <p:pRg st="4" end="4"/>
                                            </p:txEl>
                                          </p:spTgt>
                                        </p:tgtEl>
                                        <p:attrNameLst>
                                          <p:attrName>ppt_x</p:attrName>
                                        </p:attrNameLst>
                                      </p:cBhvr>
                                      <p:tavLst>
                                        <p:tav tm="0">
                                          <p:val>
                                            <p:strVal val="#ppt_x-.1"/>
                                          </p:val>
                                        </p:tav>
                                        <p:tav tm="100000">
                                          <p:val>
                                            <p:strVal val="#ppt_x"/>
                                          </p:val>
                                        </p:tav>
                                      </p:tavLst>
                                    </p:anim>
                                    <p:anim calcmode="lin" valueType="num">
                                      <p:cBhvr>
                                        <p:cTn id="37" dur="500" fill="hold"/>
                                        <p:tgtEl>
                                          <p:spTgt spid="337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nodeType="clickEffect">
                                  <p:stCondLst>
                                    <p:cond delay="0"/>
                                  </p:stCondLst>
                                  <p:iterate type="lt">
                                    <p:tmPct val="10000"/>
                                  </p:iterate>
                                  <p:childTnLst>
                                    <p:set>
                                      <p:cBhvr>
                                        <p:cTn id="41" dur="1" fill="hold">
                                          <p:stCondLst>
                                            <p:cond delay="0"/>
                                          </p:stCondLst>
                                        </p:cTn>
                                        <p:tgtEl>
                                          <p:spTgt spid="33795">
                                            <p:txEl>
                                              <p:pRg st="5" end="5"/>
                                            </p:txEl>
                                          </p:spTgt>
                                        </p:tgtEl>
                                        <p:attrNameLst>
                                          <p:attrName>style.visibility</p:attrName>
                                        </p:attrNameLst>
                                      </p:cBhvr>
                                      <p:to>
                                        <p:strVal val="visible"/>
                                      </p:to>
                                    </p:set>
                                    <p:animEffect transition="in" filter="fade">
                                      <p:cBhvr>
                                        <p:cTn id="42" dur="500"/>
                                        <p:tgtEl>
                                          <p:spTgt spid="33795">
                                            <p:txEl>
                                              <p:pRg st="5" end="5"/>
                                            </p:txEl>
                                          </p:spTgt>
                                        </p:tgtEl>
                                      </p:cBhvr>
                                    </p:animEffect>
                                    <p:anim calcmode="lin" valueType="num">
                                      <p:cBhvr>
                                        <p:cTn id="43" dur="500" fill="hold"/>
                                        <p:tgtEl>
                                          <p:spTgt spid="33795">
                                            <p:txEl>
                                              <p:pRg st="5" end="5"/>
                                            </p:txEl>
                                          </p:spTgt>
                                        </p:tgtEl>
                                        <p:attrNameLst>
                                          <p:attrName>ppt_x</p:attrName>
                                        </p:attrNameLst>
                                      </p:cBhvr>
                                      <p:tavLst>
                                        <p:tav tm="0">
                                          <p:val>
                                            <p:strVal val="#ppt_x-.1"/>
                                          </p:val>
                                        </p:tav>
                                        <p:tav tm="100000">
                                          <p:val>
                                            <p:strVal val="#ppt_x"/>
                                          </p:val>
                                        </p:tav>
                                      </p:tavLst>
                                    </p:anim>
                                    <p:anim calcmode="lin" valueType="num">
                                      <p:cBhvr>
                                        <p:cTn id="44" dur="500" fill="hold"/>
                                        <p:tgtEl>
                                          <p:spTgt spid="337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nodeType="clickEffect">
                                  <p:stCondLst>
                                    <p:cond delay="0"/>
                                  </p:stCondLst>
                                  <p:iterate type="lt">
                                    <p:tmPct val="10000"/>
                                  </p:iterate>
                                  <p:childTnLst>
                                    <p:set>
                                      <p:cBhvr>
                                        <p:cTn id="48" dur="1" fill="hold">
                                          <p:stCondLst>
                                            <p:cond delay="0"/>
                                          </p:stCondLst>
                                        </p:cTn>
                                        <p:tgtEl>
                                          <p:spTgt spid="33795">
                                            <p:txEl>
                                              <p:pRg st="6" end="6"/>
                                            </p:txEl>
                                          </p:spTgt>
                                        </p:tgtEl>
                                        <p:attrNameLst>
                                          <p:attrName>style.visibility</p:attrName>
                                        </p:attrNameLst>
                                      </p:cBhvr>
                                      <p:to>
                                        <p:strVal val="visible"/>
                                      </p:to>
                                    </p:set>
                                    <p:animEffect transition="in" filter="fade">
                                      <p:cBhvr>
                                        <p:cTn id="49" dur="500"/>
                                        <p:tgtEl>
                                          <p:spTgt spid="33795">
                                            <p:txEl>
                                              <p:pRg st="6" end="6"/>
                                            </p:txEl>
                                          </p:spTgt>
                                        </p:tgtEl>
                                      </p:cBhvr>
                                    </p:animEffect>
                                    <p:anim calcmode="lin" valueType="num">
                                      <p:cBhvr>
                                        <p:cTn id="50" dur="500" fill="hold"/>
                                        <p:tgtEl>
                                          <p:spTgt spid="33795">
                                            <p:txEl>
                                              <p:pRg st="6" end="6"/>
                                            </p:txEl>
                                          </p:spTgt>
                                        </p:tgtEl>
                                        <p:attrNameLst>
                                          <p:attrName>ppt_x</p:attrName>
                                        </p:attrNameLst>
                                      </p:cBhvr>
                                      <p:tavLst>
                                        <p:tav tm="0">
                                          <p:val>
                                            <p:strVal val="#ppt_x-.1"/>
                                          </p:val>
                                        </p:tav>
                                        <p:tav tm="100000">
                                          <p:val>
                                            <p:strVal val="#ppt_x"/>
                                          </p:val>
                                        </p:tav>
                                      </p:tavLst>
                                    </p:anim>
                                    <p:anim calcmode="lin" valueType="num">
                                      <p:cBhvr>
                                        <p:cTn id="51" dur="500" fill="hold"/>
                                        <p:tgtEl>
                                          <p:spTgt spid="3379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nodeType="clickEffect">
                                  <p:stCondLst>
                                    <p:cond delay="0"/>
                                  </p:stCondLst>
                                  <p:iterate type="lt">
                                    <p:tmPct val="10000"/>
                                  </p:iterate>
                                  <p:childTnLst>
                                    <p:set>
                                      <p:cBhvr>
                                        <p:cTn id="55" dur="1" fill="hold">
                                          <p:stCondLst>
                                            <p:cond delay="0"/>
                                          </p:stCondLst>
                                        </p:cTn>
                                        <p:tgtEl>
                                          <p:spTgt spid="33795">
                                            <p:txEl>
                                              <p:pRg st="7" end="7"/>
                                            </p:txEl>
                                          </p:spTgt>
                                        </p:tgtEl>
                                        <p:attrNameLst>
                                          <p:attrName>style.visibility</p:attrName>
                                        </p:attrNameLst>
                                      </p:cBhvr>
                                      <p:to>
                                        <p:strVal val="visible"/>
                                      </p:to>
                                    </p:set>
                                    <p:animEffect transition="in" filter="fade">
                                      <p:cBhvr>
                                        <p:cTn id="56" dur="500"/>
                                        <p:tgtEl>
                                          <p:spTgt spid="33795">
                                            <p:txEl>
                                              <p:pRg st="7" end="7"/>
                                            </p:txEl>
                                          </p:spTgt>
                                        </p:tgtEl>
                                      </p:cBhvr>
                                    </p:animEffect>
                                    <p:anim calcmode="lin" valueType="num">
                                      <p:cBhvr>
                                        <p:cTn id="57" dur="500" fill="hold"/>
                                        <p:tgtEl>
                                          <p:spTgt spid="33795">
                                            <p:txEl>
                                              <p:pRg st="7" end="7"/>
                                            </p:txEl>
                                          </p:spTgt>
                                        </p:tgtEl>
                                        <p:attrNameLst>
                                          <p:attrName>ppt_x</p:attrName>
                                        </p:attrNameLst>
                                      </p:cBhvr>
                                      <p:tavLst>
                                        <p:tav tm="0">
                                          <p:val>
                                            <p:strVal val="#ppt_x-.1"/>
                                          </p:val>
                                        </p:tav>
                                        <p:tav tm="100000">
                                          <p:val>
                                            <p:strVal val="#ppt_x"/>
                                          </p:val>
                                        </p:tav>
                                      </p:tavLst>
                                    </p:anim>
                                    <p:anim calcmode="lin" valueType="num">
                                      <p:cBhvr>
                                        <p:cTn id="58" dur="500" fill="hold"/>
                                        <p:tgtEl>
                                          <p:spTgt spid="3379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9088F0A-B5D5-400B-B5AD-6E8B9FA89F4F}"/>
              </a:ext>
            </a:extLst>
          </p:cNvPr>
          <p:cNvSpPr>
            <a:spLocks noGrp="1" noChangeArrowheads="1"/>
          </p:cNvSpPr>
          <p:nvPr>
            <p:ph type="title"/>
          </p:nvPr>
        </p:nvSpPr>
        <p:spPr>
          <a:xfrm>
            <a:off x="0" y="152400"/>
            <a:ext cx="9144000" cy="914400"/>
          </a:xfrm>
        </p:spPr>
        <p:txBody>
          <a:bodyPr/>
          <a:lstStyle/>
          <a:p>
            <a:pPr algn="l" eaLnBrk="1" hangingPunct="1"/>
            <a:r>
              <a:rPr lang="en-US" altLang="en-US" b="1">
                <a:latin typeface="Arial Rounded MT Bold" panose="020F0704030504030204" pitchFamily="34" charset="0"/>
              </a:rPr>
              <a:t>I.</a:t>
            </a:r>
            <a:r>
              <a:rPr lang="en-US" altLang="en-US"/>
              <a:t> </a:t>
            </a:r>
            <a:r>
              <a:rPr lang="en-US" altLang="en-US" b="1">
                <a:latin typeface="Arial Rounded MT Bold" panose="020F0704030504030204" pitchFamily="34" charset="0"/>
              </a:rPr>
              <a:t>Jesus Examines their Reputation</a:t>
            </a:r>
            <a:r>
              <a:rPr lang="en-US" altLang="en-US" sz="3200" b="1">
                <a:latin typeface="Arial Rounded MT Bold" panose="020F0704030504030204" pitchFamily="34" charset="0"/>
              </a:rPr>
              <a:t> </a:t>
            </a:r>
            <a:r>
              <a:rPr lang="en-US" altLang="en-US" sz="3200">
                <a:latin typeface="Arial Rounded MT Bold" panose="020F0704030504030204" pitchFamily="34" charset="0"/>
              </a:rPr>
              <a:t>-</a:t>
            </a:r>
            <a:r>
              <a:rPr lang="en-US" altLang="en-US" sz="2400">
                <a:latin typeface="Arial Rounded MT Bold" panose="020F0704030504030204" pitchFamily="34" charset="0"/>
              </a:rPr>
              <a:t>v2,3,6</a:t>
            </a:r>
            <a:r>
              <a:rPr lang="en-US" altLang="en-US"/>
              <a:t> </a:t>
            </a:r>
          </a:p>
        </p:txBody>
      </p:sp>
      <p:sp>
        <p:nvSpPr>
          <p:cNvPr id="40963" name="Rectangle 3">
            <a:extLst>
              <a:ext uri="{FF2B5EF4-FFF2-40B4-BE49-F238E27FC236}">
                <a16:creationId xmlns:a16="http://schemas.microsoft.com/office/drawing/2014/main" id="{6884BA83-0E2E-4EC2-80CA-BE0DE98D1F47}"/>
              </a:ext>
            </a:extLst>
          </p:cNvPr>
          <p:cNvSpPr>
            <a:spLocks noGrp="1" noChangeArrowheads="1"/>
          </p:cNvSpPr>
          <p:nvPr>
            <p:ph type="body" idx="1"/>
          </p:nvPr>
        </p:nvSpPr>
        <p:spPr>
          <a:xfrm>
            <a:off x="304800" y="1143000"/>
            <a:ext cx="8534400" cy="5410200"/>
          </a:xfrm>
        </p:spPr>
        <p:txBody>
          <a:bodyPr/>
          <a:lstStyle/>
          <a:p>
            <a:pPr eaLnBrk="1" hangingPunct="1">
              <a:buFontTx/>
              <a:buNone/>
              <a:tabLst>
                <a:tab pos="2851150" algn="l"/>
              </a:tabLst>
            </a:pPr>
            <a:r>
              <a:rPr lang="en-US" altLang="en-US" b="1"/>
              <a:t>2. </a:t>
            </a:r>
            <a:r>
              <a:rPr lang="en-US" altLang="en-US" b="1" u="sng"/>
              <a:t>He Commends their Discernment</a:t>
            </a:r>
            <a:r>
              <a:rPr lang="en-US" altLang="en-US" b="1"/>
              <a:t> </a:t>
            </a:r>
            <a:r>
              <a:rPr lang="en-US" altLang="en-US" sz="2800" b="1"/>
              <a:t>-v2b,</a:t>
            </a:r>
            <a:endParaRPr lang="en-US" altLang="en-US" b="1"/>
          </a:p>
          <a:p>
            <a:pPr eaLnBrk="1" hangingPunct="1">
              <a:buFontTx/>
              <a:buNone/>
              <a:tabLst>
                <a:tab pos="2851150" algn="l"/>
              </a:tabLst>
            </a:pPr>
            <a:r>
              <a:rPr lang="en-US" altLang="en-US" b="1"/>
              <a:t>     a- </a:t>
            </a:r>
            <a:r>
              <a:rPr lang="en-US" altLang="en-US" b="1" i="1"/>
              <a:t>“canst not </a:t>
            </a:r>
            <a:r>
              <a:rPr lang="en-US" altLang="en-US" b="1" i="1" u="sng"/>
              <a:t>bear</a:t>
            </a:r>
            <a:r>
              <a:rPr lang="en-US" altLang="en-US" b="1" i="1"/>
              <a:t>”</a:t>
            </a:r>
          </a:p>
          <a:p>
            <a:pPr lvl="2" eaLnBrk="1" hangingPunct="1">
              <a:buFontTx/>
              <a:buChar char="•"/>
              <a:tabLst>
                <a:tab pos="2851150" algn="l"/>
              </a:tabLst>
            </a:pPr>
            <a:r>
              <a:rPr lang="en-US" altLang="en-US"/>
              <a:t>Take to self -receive / practise </a:t>
            </a:r>
          </a:p>
          <a:p>
            <a:pPr eaLnBrk="1" hangingPunct="1">
              <a:buFontTx/>
              <a:buNone/>
              <a:tabLst>
                <a:tab pos="2851150" algn="l"/>
              </a:tabLst>
            </a:pPr>
            <a:r>
              <a:rPr lang="en-US" altLang="en-US" b="1"/>
              <a:t>     b- </a:t>
            </a:r>
            <a:r>
              <a:rPr lang="en-US" altLang="en-US" b="1" i="1"/>
              <a:t>“them which are </a:t>
            </a:r>
            <a:r>
              <a:rPr lang="en-US" altLang="en-US" b="1" i="1" u="sng"/>
              <a:t>evil</a:t>
            </a:r>
            <a:r>
              <a:rPr lang="en-US" altLang="en-US" b="1" i="1"/>
              <a:t>”</a:t>
            </a:r>
          </a:p>
          <a:p>
            <a:pPr lvl="2" eaLnBrk="1" hangingPunct="1">
              <a:buFontTx/>
              <a:buChar char="•"/>
              <a:tabLst>
                <a:tab pos="2851150" algn="l"/>
              </a:tabLst>
            </a:pPr>
            <a:r>
              <a:rPr lang="en-US" altLang="en-US"/>
              <a:t>Worthless - of no spiritual value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anim calcmode="lin" valueType="num">
                                      <p:cBhvr>
                                        <p:cTn id="8" dur="500" fill="hold"/>
                                        <p:tgtEl>
                                          <p:spTgt spid="40963">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40963">
                                            <p:txEl>
                                              <p:pRg st="1" end="1"/>
                                            </p:txEl>
                                          </p:spTgt>
                                        </p:tgtEl>
                                        <p:attrNameLst>
                                          <p:attrName>style.visibility</p:attrName>
                                        </p:attrNameLst>
                                      </p:cBhvr>
                                      <p:to>
                                        <p:strVal val="visible"/>
                                      </p:to>
                                    </p:set>
                                    <p:animEffect transition="in" filter="fade">
                                      <p:cBhvr>
                                        <p:cTn id="14" dur="500"/>
                                        <p:tgtEl>
                                          <p:spTgt spid="40963">
                                            <p:txEl>
                                              <p:pRg st="1" end="1"/>
                                            </p:txEl>
                                          </p:spTgt>
                                        </p:tgtEl>
                                      </p:cBhvr>
                                    </p:animEffect>
                                    <p:anim calcmode="lin" valueType="num">
                                      <p:cBhvr>
                                        <p:cTn id="15" dur="500" fill="hold"/>
                                        <p:tgtEl>
                                          <p:spTgt spid="40963">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40963">
                                            <p:txEl>
                                              <p:pRg st="2" end="2"/>
                                            </p:txEl>
                                          </p:spTgt>
                                        </p:tgtEl>
                                        <p:attrNameLst>
                                          <p:attrName>style.visibility</p:attrName>
                                        </p:attrNameLst>
                                      </p:cBhvr>
                                      <p:to>
                                        <p:strVal val="visible"/>
                                      </p:to>
                                    </p:set>
                                    <p:animEffect transition="in" filter="fade">
                                      <p:cBhvr>
                                        <p:cTn id="21" dur="500"/>
                                        <p:tgtEl>
                                          <p:spTgt spid="40963">
                                            <p:txEl>
                                              <p:pRg st="2" end="2"/>
                                            </p:txEl>
                                          </p:spTgt>
                                        </p:tgtEl>
                                      </p:cBhvr>
                                    </p:animEffect>
                                    <p:anim calcmode="lin" valueType="num">
                                      <p:cBhvr>
                                        <p:cTn id="22" dur="500" fill="hold"/>
                                        <p:tgtEl>
                                          <p:spTgt spid="40963">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40963">
                                            <p:txEl>
                                              <p:pRg st="3" end="3"/>
                                            </p:txEl>
                                          </p:spTgt>
                                        </p:tgtEl>
                                        <p:attrNameLst>
                                          <p:attrName>style.visibility</p:attrName>
                                        </p:attrNameLst>
                                      </p:cBhvr>
                                      <p:to>
                                        <p:strVal val="visible"/>
                                      </p:to>
                                    </p:set>
                                    <p:animEffect transition="in" filter="fade">
                                      <p:cBhvr>
                                        <p:cTn id="28" dur="500"/>
                                        <p:tgtEl>
                                          <p:spTgt spid="40963">
                                            <p:txEl>
                                              <p:pRg st="3" end="3"/>
                                            </p:txEl>
                                          </p:spTgt>
                                        </p:tgtEl>
                                      </p:cBhvr>
                                    </p:animEffect>
                                    <p:anim calcmode="lin" valueType="num">
                                      <p:cBhvr>
                                        <p:cTn id="29" dur="500" fill="hold"/>
                                        <p:tgtEl>
                                          <p:spTgt spid="40963">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40963">
                                            <p:txEl>
                                              <p:pRg st="4" end="4"/>
                                            </p:txEl>
                                          </p:spTgt>
                                        </p:tgtEl>
                                        <p:attrNameLst>
                                          <p:attrName>style.visibility</p:attrName>
                                        </p:attrNameLst>
                                      </p:cBhvr>
                                      <p:to>
                                        <p:strVal val="visible"/>
                                      </p:to>
                                    </p:set>
                                    <p:animEffect transition="in" filter="fade">
                                      <p:cBhvr>
                                        <p:cTn id="35" dur="500"/>
                                        <p:tgtEl>
                                          <p:spTgt spid="40963">
                                            <p:txEl>
                                              <p:pRg st="4" end="4"/>
                                            </p:txEl>
                                          </p:spTgt>
                                        </p:tgtEl>
                                      </p:cBhvr>
                                    </p:animEffect>
                                    <p:anim calcmode="lin" valueType="num">
                                      <p:cBhvr>
                                        <p:cTn id="36" dur="500" fill="hold"/>
                                        <p:tgtEl>
                                          <p:spTgt spid="40963">
                                            <p:txEl>
                                              <p:pRg st="4" end="4"/>
                                            </p:txEl>
                                          </p:spTgt>
                                        </p:tgtEl>
                                        <p:attrNameLst>
                                          <p:attrName>ppt_x</p:attrName>
                                        </p:attrNameLst>
                                      </p:cBhvr>
                                      <p:tavLst>
                                        <p:tav tm="0">
                                          <p:val>
                                            <p:strVal val="#ppt_x-.1"/>
                                          </p:val>
                                        </p:tav>
                                        <p:tav tm="100000">
                                          <p:val>
                                            <p:strVal val="#ppt_x"/>
                                          </p:val>
                                        </p:tav>
                                      </p:tavLst>
                                    </p:anim>
                                    <p:anim calcmode="lin" valueType="num">
                                      <p:cBhvr>
                                        <p:cTn id="37" dur="500" fill="hold"/>
                                        <p:tgtEl>
                                          <p:spTgt spid="409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5E99EE3-931E-49C9-839F-0A7707641075}"/>
              </a:ext>
            </a:extLst>
          </p:cNvPr>
          <p:cNvSpPr>
            <a:spLocks noGrp="1" noChangeArrowheads="1"/>
          </p:cNvSpPr>
          <p:nvPr>
            <p:ph type="title"/>
          </p:nvPr>
        </p:nvSpPr>
        <p:spPr>
          <a:xfrm>
            <a:off x="0" y="152400"/>
            <a:ext cx="9144000" cy="914400"/>
          </a:xfrm>
        </p:spPr>
        <p:txBody>
          <a:bodyPr/>
          <a:lstStyle/>
          <a:p>
            <a:pPr algn="l" eaLnBrk="1" hangingPunct="1"/>
            <a:r>
              <a:rPr lang="en-US" altLang="en-US" b="1">
                <a:latin typeface="Arial Rounded MT Bold" panose="020F0704030504030204" pitchFamily="34" charset="0"/>
              </a:rPr>
              <a:t>I.</a:t>
            </a:r>
            <a:r>
              <a:rPr lang="en-US" altLang="en-US"/>
              <a:t> </a:t>
            </a:r>
            <a:r>
              <a:rPr lang="en-US" altLang="en-US" b="1">
                <a:latin typeface="Arial Rounded MT Bold" panose="020F0704030504030204" pitchFamily="34" charset="0"/>
              </a:rPr>
              <a:t>Jesus Examines their Reputation</a:t>
            </a:r>
            <a:r>
              <a:rPr lang="en-US" altLang="en-US" sz="3200" b="1">
                <a:latin typeface="Arial Rounded MT Bold" panose="020F0704030504030204" pitchFamily="34" charset="0"/>
              </a:rPr>
              <a:t> -</a:t>
            </a:r>
            <a:r>
              <a:rPr lang="en-US" altLang="en-US" sz="2400">
                <a:latin typeface="Arial Rounded MT Bold" panose="020F0704030504030204" pitchFamily="34" charset="0"/>
              </a:rPr>
              <a:t>v2,3,6</a:t>
            </a:r>
          </a:p>
        </p:txBody>
      </p:sp>
      <p:sp>
        <p:nvSpPr>
          <p:cNvPr id="41987" name="Rectangle 3">
            <a:extLst>
              <a:ext uri="{FF2B5EF4-FFF2-40B4-BE49-F238E27FC236}">
                <a16:creationId xmlns:a16="http://schemas.microsoft.com/office/drawing/2014/main" id="{0F55C24D-8816-41FC-8621-1384ED8B3BE2}"/>
              </a:ext>
            </a:extLst>
          </p:cNvPr>
          <p:cNvSpPr>
            <a:spLocks noGrp="1" noChangeArrowheads="1"/>
          </p:cNvSpPr>
          <p:nvPr>
            <p:ph type="body" idx="1"/>
          </p:nvPr>
        </p:nvSpPr>
        <p:spPr>
          <a:xfrm>
            <a:off x="304800" y="1143000"/>
            <a:ext cx="8534400" cy="5410200"/>
          </a:xfrm>
        </p:spPr>
        <p:txBody>
          <a:bodyPr/>
          <a:lstStyle/>
          <a:p>
            <a:pPr eaLnBrk="1" hangingPunct="1">
              <a:buFontTx/>
              <a:buNone/>
              <a:tabLst>
                <a:tab pos="2851150" algn="l"/>
              </a:tabLst>
            </a:pPr>
            <a:r>
              <a:rPr lang="en-US" altLang="en-US" b="1"/>
              <a:t>3. </a:t>
            </a:r>
            <a:r>
              <a:rPr lang="en-US" altLang="en-US" b="1" u="sng"/>
              <a:t>He Commends their Discipline</a:t>
            </a:r>
            <a:r>
              <a:rPr lang="en-US" altLang="en-US" b="1"/>
              <a:t> </a:t>
            </a:r>
            <a:r>
              <a:rPr lang="en-US" altLang="en-US" sz="2800" b="1"/>
              <a:t>-v2c, 6</a:t>
            </a:r>
          </a:p>
          <a:p>
            <a:pPr eaLnBrk="1" hangingPunct="1">
              <a:buFontTx/>
              <a:buNone/>
              <a:tabLst>
                <a:tab pos="2851150" algn="l"/>
              </a:tabLst>
            </a:pPr>
            <a:r>
              <a:rPr lang="en-US" altLang="en-US" b="1"/>
              <a:t>    a- </a:t>
            </a:r>
            <a:r>
              <a:rPr lang="en-US" altLang="en-US" b="1" i="1"/>
              <a:t>“hast tried/ found”</a:t>
            </a:r>
          </a:p>
          <a:p>
            <a:pPr lvl="2" eaLnBrk="1" hangingPunct="1">
              <a:buFontTx/>
              <a:buChar char="•"/>
              <a:tabLst>
                <a:tab pos="2851150" algn="l"/>
              </a:tabLst>
            </a:pPr>
            <a:r>
              <a:rPr lang="en-US" altLang="en-US" b="1"/>
              <a:t>held fast to correct  doctrine</a:t>
            </a:r>
            <a:r>
              <a:rPr lang="en-US" altLang="en-US"/>
              <a:t> </a:t>
            </a:r>
          </a:p>
          <a:p>
            <a:pPr eaLnBrk="1" hangingPunct="1">
              <a:buFontTx/>
              <a:buNone/>
              <a:tabLst>
                <a:tab pos="2851150" algn="l"/>
              </a:tabLst>
            </a:pPr>
            <a:r>
              <a:rPr lang="en-US" altLang="en-US"/>
              <a:t>    They took a stand against the </a:t>
            </a:r>
            <a:r>
              <a:rPr lang="en-US" altLang="en-US" b="1" u="sng"/>
              <a:t>Nicolaitans</a:t>
            </a:r>
            <a:r>
              <a:rPr lang="en-US" altLang="en-US" b="1"/>
              <a:t> (</a:t>
            </a:r>
            <a:r>
              <a:rPr lang="en-US" altLang="en-US" i="1"/>
              <a:t>Nikao </a:t>
            </a:r>
            <a:r>
              <a:rPr lang="en-US" altLang="en-US"/>
              <a:t>=</a:t>
            </a:r>
            <a:r>
              <a:rPr lang="en-US" altLang="en-US" i="1"/>
              <a:t>to Conquer</a:t>
            </a:r>
            <a:r>
              <a:rPr lang="en-US" altLang="en-US"/>
              <a:t>  +</a:t>
            </a:r>
          </a:p>
          <a:p>
            <a:pPr eaLnBrk="1" hangingPunct="1">
              <a:buFontTx/>
              <a:buNone/>
              <a:tabLst>
                <a:tab pos="2851150" algn="l"/>
              </a:tabLst>
            </a:pPr>
            <a:r>
              <a:rPr lang="en-US" altLang="en-US"/>
              <a:t>                      </a:t>
            </a:r>
            <a:r>
              <a:rPr lang="en-US" altLang="en-US" i="1"/>
              <a:t>Laos</a:t>
            </a:r>
            <a:r>
              <a:rPr lang="en-US" altLang="en-US"/>
              <a:t> =</a:t>
            </a:r>
            <a:r>
              <a:rPr lang="en-US" altLang="en-US" i="1"/>
              <a:t>the People</a:t>
            </a:r>
            <a:r>
              <a:rPr lang="en-US"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anim calcmode="lin" valueType="num">
                                      <p:cBhvr>
                                        <p:cTn id="8" dur="500" fill="hold"/>
                                        <p:tgtEl>
                                          <p:spTgt spid="419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41987">
                                            <p:txEl>
                                              <p:pRg st="1" end="1"/>
                                            </p:txEl>
                                          </p:spTgt>
                                        </p:tgtEl>
                                        <p:attrNameLst>
                                          <p:attrName>style.visibility</p:attrName>
                                        </p:attrNameLst>
                                      </p:cBhvr>
                                      <p:to>
                                        <p:strVal val="visible"/>
                                      </p:to>
                                    </p:set>
                                    <p:animEffect transition="in" filter="fade">
                                      <p:cBhvr>
                                        <p:cTn id="14" dur="500"/>
                                        <p:tgtEl>
                                          <p:spTgt spid="41987">
                                            <p:txEl>
                                              <p:pRg st="1" end="1"/>
                                            </p:txEl>
                                          </p:spTgt>
                                        </p:tgtEl>
                                      </p:cBhvr>
                                    </p:animEffect>
                                    <p:anim calcmode="lin" valueType="num">
                                      <p:cBhvr>
                                        <p:cTn id="15" dur="500" fill="hold"/>
                                        <p:tgtEl>
                                          <p:spTgt spid="41987">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41987">
                                            <p:txEl>
                                              <p:pRg st="2" end="2"/>
                                            </p:txEl>
                                          </p:spTgt>
                                        </p:tgtEl>
                                        <p:attrNameLst>
                                          <p:attrName>style.visibility</p:attrName>
                                        </p:attrNameLst>
                                      </p:cBhvr>
                                      <p:to>
                                        <p:strVal val="visible"/>
                                      </p:to>
                                    </p:set>
                                    <p:animEffect transition="in" filter="fade">
                                      <p:cBhvr>
                                        <p:cTn id="21" dur="500"/>
                                        <p:tgtEl>
                                          <p:spTgt spid="41987">
                                            <p:txEl>
                                              <p:pRg st="2" end="2"/>
                                            </p:txEl>
                                          </p:spTgt>
                                        </p:tgtEl>
                                      </p:cBhvr>
                                    </p:animEffect>
                                    <p:anim calcmode="lin" valueType="num">
                                      <p:cBhvr>
                                        <p:cTn id="22" dur="500" fill="hold"/>
                                        <p:tgtEl>
                                          <p:spTgt spid="41987">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41987">
                                            <p:txEl>
                                              <p:pRg st="3" end="3"/>
                                            </p:txEl>
                                          </p:spTgt>
                                        </p:tgtEl>
                                        <p:attrNameLst>
                                          <p:attrName>style.visibility</p:attrName>
                                        </p:attrNameLst>
                                      </p:cBhvr>
                                      <p:to>
                                        <p:strVal val="visible"/>
                                      </p:to>
                                    </p:set>
                                    <p:animEffect transition="in" filter="fade">
                                      <p:cBhvr>
                                        <p:cTn id="28" dur="500"/>
                                        <p:tgtEl>
                                          <p:spTgt spid="41987">
                                            <p:txEl>
                                              <p:pRg st="3" end="3"/>
                                            </p:txEl>
                                          </p:spTgt>
                                        </p:tgtEl>
                                      </p:cBhvr>
                                    </p:animEffect>
                                    <p:anim calcmode="lin" valueType="num">
                                      <p:cBhvr>
                                        <p:cTn id="29" dur="500" fill="hold"/>
                                        <p:tgtEl>
                                          <p:spTgt spid="41987">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41987">
                                            <p:txEl>
                                              <p:pRg st="4" end="4"/>
                                            </p:txEl>
                                          </p:spTgt>
                                        </p:tgtEl>
                                        <p:attrNameLst>
                                          <p:attrName>style.visibility</p:attrName>
                                        </p:attrNameLst>
                                      </p:cBhvr>
                                      <p:to>
                                        <p:strVal val="visible"/>
                                      </p:to>
                                    </p:set>
                                    <p:animEffect transition="in" filter="fade">
                                      <p:cBhvr>
                                        <p:cTn id="35" dur="500"/>
                                        <p:tgtEl>
                                          <p:spTgt spid="41987">
                                            <p:txEl>
                                              <p:pRg st="4" end="4"/>
                                            </p:txEl>
                                          </p:spTgt>
                                        </p:tgtEl>
                                      </p:cBhvr>
                                    </p:animEffect>
                                    <p:anim calcmode="lin" valueType="num">
                                      <p:cBhvr>
                                        <p:cTn id="36" dur="500" fill="hold"/>
                                        <p:tgtEl>
                                          <p:spTgt spid="41987">
                                            <p:txEl>
                                              <p:pRg st="4" end="4"/>
                                            </p:txEl>
                                          </p:spTgt>
                                        </p:tgtEl>
                                        <p:attrNameLst>
                                          <p:attrName>ppt_x</p:attrName>
                                        </p:attrNameLst>
                                      </p:cBhvr>
                                      <p:tavLst>
                                        <p:tav tm="0">
                                          <p:val>
                                            <p:strVal val="#ppt_x-.1"/>
                                          </p:val>
                                        </p:tav>
                                        <p:tav tm="100000">
                                          <p:val>
                                            <p:strVal val="#ppt_x"/>
                                          </p:val>
                                        </p:tav>
                                      </p:tavLst>
                                    </p:anim>
                                    <p:anim calcmode="lin" valueType="num">
                                      <p:cBhvr>
                                        <p:cTn id="37"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CE80B64-411E-4CD8-9038-6322B3D2E616}"/>
              </a:ext>
            </a:extLst>
          </p:cNvPr>
          <p:cNvSpPr>
            <a:spLocks noGrp="1" noChangeArrowheads="1"/>
          </p:cNvSpPr>
          <p:nvPr>
            <p:ph type="title"/>
          </p:nvPr>
        </p:nvSpPr>
        <p:spPr>
          <a:xfrm>
            <a:off x="0" y="152400"/>
            <a:ext cx="9144000" cy="914400"/>
          </a:xfrm>
        </p:spPr>
        <p:txBody>
          <a:bodyPr/>
          <a:lstStyle/>
          <a:p>
            <a:pPr algn="l" eaLnBrk="1" hangingPunct="1"/>
            <a:r>
              <a:rPr lang="en-US" altLang="en-US" b="1">
                <a:latin typeface="Arial Rounded MT Bold" panose="020F0704030504030204" pitchFamily="34" charset="0"/>
              </a:rPr>
              <a:t>I.</a:t>
            </a:r>
            <a:r>
              <a:rPr lang="en-US" altLang="en-US"/>
              <a:t> </a:t>
            </a:r>
            <a:r>
              <a:rPr lang="en-US" altLang="en-US" b="1">
                <a:latin typeface="Arial Rounded MT Bold" panose="020F0704030504030204" pitchFamily="34" charset="0"/>
              </a:rPr>
              <a:t>Jesus Examines their Reputation</a:t>
            </a:r>
            <a:r>
              <a:rPr lang="en-US" altLang="en-US" sz="3200" b="1">
                <a:latin typeface="Arial Rounded MT Bold" panose="020F0704030504030204" pitchFamily="34" charset="0"/>
              </a:rPr>
              <a:t> -</a:t>
            </a:r>
            <a:r>
              <a:rPr lang="en-US" altLang="en-US" sz="2400">
                <a:latin typeface="Arial Rounded MT Bold" panose="020F0704030504030204" pitchFamily="34" charset="0"/>
              </a:rPr>
              <a:t>v2,3,6</a:t>
            </a:r>
          </a:p>
        </p:txBody>
      </p:sp>
      <p:sp>
        <p:nvSpPr>
          <p:cNvPr id="43011" name="Rectangle 3">
            <a:extLst>
              <a:ext uri="{FF2B5EF4-FFF2-40B4-BE49-F238E27FC236}">
                <a16:creationId xmlns:a16="http://schemas.microsoft.com/office/drawing/2014/main" id="{6ACB35ED-8A50-43AD-9603-4A1D92F118FC}"/>
              </a:ext>
            </a:extLst>
          </p:cNvPr>
          <p:cNvSpPr>
            <a:spLocks noGrp="1" noChangeArrowheads="1"/>
          </p:cNvSpPr>
          <p:nvPr>
            <p:ph type="body" idx="1"/>
          </p:nvPr>
        </p:nvSpPr>
        <p:spPr>
          <a:xfrm>
            <a:off x="304800" y="1143000"/>
            <a:ext cx="8534400" cy="5410200"/>
          </a:xfrm>
        </p:spPr>
        <p:txBody>
          <a:bodyPr/>
          <a:lstStyle/>
          <a:p>
            <a:pPr eaLnBrk="1" hangingPunct="1">
              <a:buFontTx/>
              <a:buNone/>
              <a:tabLst>
                <a:tab pos="2851150" algn="l"/>
              </a:tabLst>
            </a:pPr>
            <a:r>
              <a:rPr lang="en-US" altLang="en-US" b="1"/>
              <a:t>4. </a:t>
            </a:r>
            <a:r>
              <a:rPr lang="en-US" altLang="en-US" b="1" u="sng"/>
              <a:t>He Commends their Determination</a:t>
            </a:r>
            <a:r>
              <a:rPr lang="en-US" altLang="en-US" b="1"/>
              <a:t> </a:t>
            </a:r>
            <a:r>
              <a:rPr lang="en-US" altLang="en-US" sz="2800" b="1"/>
              <a:t>-v3</a:t>
            </a:r>
          </a:p>
          <a:p>
            <a:pPr eaLnBrk="1" hangingPunct="1">
              <a:buFontTx/>
              <a:buNone/>
              <a:tabLst>
                <a:tab pos="2851150" algn="l"/>
              </a:tabLst>
            </a:pPr>
            <a:r>
              <a:rPr lang="en-US" altLang="en-US" b="1"/>
              <a:t>    a- </a:t>
            </a:r>
            <a:r>
              <a:rPr lang="en-US" altLang="en-US" b="1" i="1"/>
              <a:t>“hast borne”</a:t>
            </a:r>
          </a:p>
          <a:p>
            <a:pPr eaLnBrk="1" hangingPunct="1">
              <a:lnSpc>
                <a:spcPct val="85000"/>
              </a:lnSpc>
              <a:spcBef>
                <a:spcPct val="15000"/>
              </a:spcBef>
              <a:buFontTx/>
              <a:buNone/>
              <a:tabLst>
                <a:tab pos="2851150" algn="l"/>
              </a:tabLst>
            </a:pPr>
            <a:r>
              <a:rPr lang="en-US" altLang="en-US" b="1" i="1"/>
              <a:t>           </a:t>
            </a:r>
            <a:r>
              <a:rPr lang="en-US" altLang="en-US" sz="2800"/>
              <a:t>…carried the load</a:t>
            </a:r>
          </a:p>
          <a:p>
            <a:pPr eaLnBrk="1" hangingPunct="1">
              <a:buFontTx/>
              <a:buNone/>
              <a:tabLst>
                <a:tab pos="2851150" algn="l"/>
              </a:tabLst>
            </a:pPr>
            <a:r>
              <a:rPr lang="en-US" altLang="en-US" b="1"/>
              <a:t>    b- </a:t>
            </a:r>
            <a:r>
              <a:rPr lang="en-US" altLang="en-US" b="1" i="1"/>
              <a:t>“hast patience”</a:t>
            </a:r>
          </a:p>
          <a:p>
            <a:pPr eaLnBrk="1" hangingPunct="1">
              <a:lnSpc>
                <a:spcPct val="85000"/>
              </a:lnSpc>
              <a:spcBef>
                <a:spcPct val="15000"/>
              </a:spcBef>
              <a:buFontTx/>
              <a:buNone/>
              <a:tabLst>
                <a:tab pos="2851150" algn="l"/>
              </a:tabLst>
            </a:pPr>
            <a:r>
              <a:rPr lang="en-US" altLang="en-US" sz="2800" b="1"/>
              <a:t>            </a:t>
            </a:r>
            <a:r>
              <a:rPr lang="en-US" altLang="en-US" sz="2800"/>
              <a:t>…with conquering endurance</a:t>
            </a:r>
          </a:p>
          <a:p>
            <a:pPr eaLnBrk="1" hangingPunct="1">
              <a:buFontTx/>
              <a:buNone/>
              <a:tabLst>
                <a:tab pos="2851150" algn="l"/>
              </a:tabLst>
            </a:pPr>
            <a:r>
              <a:rPr lang="en-US" altLang="en-US" b="1"/>
              <a:t>    c- </a:t>
            </a:r>
            <a:r>
              <a:rPr lang="en-US" altLang="en-US" b="1" i="1"/>
              <a:t>“hast labored”</a:t>
            </a:r>
          </a:p>
          <a:p>
            <a:pPr eaLnBrk="1" hangingPunct="1">
              <a:lnSpc>
                <a:spcPct val="85000"/>
              </a:lnSpc>
              <a:spcBef>
                <a:spcPct val="15000"/>
              </a:spcBef>
              <a:buFontTx/>
              <a:buNone/>
              <a:tabLst>
                <a:tab pos="2851150" algn="l"/>
              </a:tabLst>
            </a:pPr>
            <a:r>
              <a:rPr lang="en-US" altLang="en-US" sz="2800"/>
              <a:t>            …unto point of exhaustion</a:t>
            </a:r>
          </a:p>
          <a:p>
            <a:pPr eaLnBrk="1" hangingPunct="1">
              <a:buFontTx/>
              <a:buNone/>
              <a:tabLst>
                <a:tab pos="2851150" algn="l"/>
              </a:tabLst>
            </a:pPr>
            <a:r>
              <a:rPr lang="en-US" altLang="en-US" b="1"/>
              <a:t>    d- </a:t>
            </a:r>
            <a:r>
              <a:rPr lang="en-US" altLang="en-US" b="1" i="1"/>
              <a:t>“hast not fainted”</a:t>
            </a:r>
          </a:p>
          <a:p>
            <a:pPr eaLnBrk="1" hangingPunct="1">
              <a:lnSpc>
                <a:spcPct val="85000"/>
              </a:lnSpc>
              <a:spcBef>
                <a:spcPct val="15000"/>
              </a:spcBef>
              <a:buFontTx/>
              <a:buNone/>
              <a:tabLst>
                <a:tab pos="2851150" algn="l"/>
              </a:tabLst>
            </a:pPr>
            <a:r>
              <a:rPr lang="en-US" altLang="en-US" sz="2800"/>
              <a:t>            …did not give up</a:t>
            </a:r>
          </a:p>
          <a:p>
            <a:pPr eaLnBrk="1" hangingPunct="1">
              <a:buFontTx/>
              <a:buNone/>
              <a:tabLst>
                <a:tab pos="2851150" algn="l"/>
              </a:tabLst>
            </a:pPr>
            <a:endParaRPr lang="en-US" altLang="en-US"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anim calcmode="lin" valueType="num">
                                      <p:cBhvr>
                                        <p:cTn id="8" dur="500" fill="hold"/>
                                        <p:tgtEl>
                                          <p:spTgt spid="430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43011">
                                            <p:txEl>
                                              <p:pRg st="1" end="1"/>
                                            </p:txEl>
                                          </p:spTgt>
                                        </p:tgtEl>
                                        <p:attrNameLst>
                                          <p:attrName>style.visibility</p:attrName>
                                        </p:attrNameLst>
                                      </p:cBhvr>
                                      <p:to>
                                        <p:strVal val="visible"/>
                                      </p:to>
                                    </p:set>
                                    <p:animEffect transition="in" filter="fade">
                                      <p:cBhvr>
                                        <p:cTn id="14" dur="500"/>
                                        <p:tgtEl>
                                          <p:spTgt spid="43011">
                                            <p:txEl>
                                              <p:pRg st="1" end="1"/>
                                            </p:txEl>
                                          </p:spTgt>
                                        </p:tgtEl>
                                      </p:cBhvr>
                                    </p:animEffect>
                                    <p:anim calcmode="lin" valueType="num">
                                      <p:cBhvr>
                                        <p:cTn id="15" dur="500" fill="hold"/>
                                        <p:tgtEl>
                                          <p:spTgt spid="43011">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43011">
                                            <p:txEl>
                                              <p:pRg st="2" end="2"/>
                                            </p:txEl>
                                          </p:spTgt>
                                        </p:tgtEl>
                                        <p:attrNameLst>
                                          <p:attrName>style.visibility</p:attrName>
                                        </p:attrNameLst>
                                      </p:cBhvr>
                                      <p:to>
                                        <p:strVal val="visible"/>
                                      </p:to>
                                    </p:set>
                                    <p:animEffect transition="in" filter="fade">
                                      <p:cBhvr>
                                        <p:cTn id="21" dur="500"/>
                                        <p:tgtEl>
                                          <p:spTgt spid="43011">
                                            <p:txEl>
                                              <p:pRg st="2" end="2"/>
                                            </p:txEl>
                                          </p:spTgt>
                                        </p:tgtEl>
                                      </p:cBhvr>
                                    </p:animEffect>
                                    <p:anim calcmode="lin" valueType="num">
                                      <p:cBhvr>
                                        <p:cTn id="22" dur="500" fill="hold"/>
                                        <p:tgtEl>
                                          <p:spTgt spid="43011">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43011">
                                            <p:txEl>
                                              <p:pRg st="3" end="3"/>
                                            </p:txEl>
                                          </p:spTgt>
                                        </p:tgtEl>
                                        <p:attrNameLst>
                                          <p:attrName>style.visibility</p:attrName>
                                        </p:attrNameLst>
                                      </p:cBhvr>
                                      <p:to>
                                        <p:strVal val="visible"/>
                                      </p:to>
                                    </p:set>
                                    <p:animEffect transition="in" filter="fade">
                                      <p:cBhvr>
                                        <p:cTn id="28" dur="500"/>
                                        <p:tgtEl>
                                          <p:spTgt spid="43011">
                                            <p:txEl>
                                              <p:pRg st="3" end="3"/>
                                            </p:txEl>
                                          </p:spTgt>
                                        </p:tgtEl>
                                      </p:cBhvr>
                                    </p:animEffect>
                                    <p:anim calcmode="lin" valueType="num">
                                      <p:cBhvr>
                                        <p:cTn id="29" dur="500" fill="hold"/>
                                        <p:tgtEl>
                                          <p:spTgt spid="43011">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43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43011">
                                            <p:txEl>
                                              <p:pRg st="4" end="4"/>
                                            </p:txEl>
                                          </p:spTgt>
                                        </p:tgtEl>
                                        <p:attrNameLst>
                                          <p:attrName>style.visibility</p:attrName>
                                        </p:attrNameLst>
                                      </p:cBhvr>
                                      <p:to>
                                        <p:strVal val="visible"/>
                                      </p:to>
                                    </p:set>
                                    <p:animEffect transition="in" filter="fade">
                                      <p:cBhvr>
                                        <p:cTn id="35" dur="500"/>
                                        <p:tgtEl>
                                          <p:spTgt spid="43011">
                                            <p:txEl>
                                              <p:pRg st="4" end="4"/>
                                            </p:txEl>
                                          </p:spTgt>
                                        </p:tgtEl>
                                      </p:cBhvr>
                                    </p:animEffect>
                                    <p:anim calcmode="lin" valueType="num">
                                      <p:cBhvr>
                                        <p:cTn id="36" dur="500" fill="hold"/>
                                        <p:tgtEl>
                                          <p:spTgt spid="43011">
                                            <p:txEl>
                                              <p:pRg st="4" end="4"/>
                                            </p:txEl>
                                          </p:spTgt>
                                        </p:tgtEl>
                                        <p:attrNameLst>
                                          <p:attrName>ppt_x</p:attrName>
                                        </p:attrNameLst>
                                      </p:cBhvr>
                                      <p:tavLst>
                                        <p:tav tm="0">
                                          <p:val>
                                            <p:strVal val="#ppt_x-.1"/>
                                          </p:val>
                                        </p:tav>
                                        <p:tav tm="100000">
                                          <p:val>
                                            <p:strVal val="#ppt_x"/>
                                          </p:val>
                                        </p:tav>
                                      </p:tavLst>
                                    </p:anim>
                                    <p:anim calcmode="lin" valueType="num">
                                      <p:cBhvr>
                                        <p:cTn id="37" dur="500" fill="hold"/>
                                        <p:tgtEl>
                                          <p:spTgt spid="430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nodeType="clickEffect">
                                  <p:stCondLst>
                                    <p:cond delay="0"/>
                                  </p:stCondLst>
                                  <p:iterate type="lt">
                                    <p:tmPct val="10000"/>
                                  </p:iterate>
                                  <p:childTnLst>
                                    <p:set>
                                      <p:cBhvr>
                                        <p:cTn id="41" dur="1" fill="hold">
                                          <p:stCondLst>
                                            <p:cond delay="0"/>
                                          </p:stCondLst>
                                        </p:cTn>
                                        <p:tgtEl>
                                          <p:spTgt spid="43011">
                                            <p:txEl>
                                              <p:pRg st="5" end="5"/>
                                            </p:txEl>
                                          </p:spTgt>
                                        </p:tgtEl>
                                        <p:attrNameLst>
                                          <p:attrName>style.visibility</p:attrName>
                                        </p:attrNameLst>
                                      </p:cBhvr>
                                      <p:to>
                                        <p:strVal val="visible"/>
                                      </p:to>
                                    </p:set>
                                    <p:animEffect transition="in" filter="fade">
                                      <p:cBhvr>
                                        <p:cTn id="42" dur="500"/>
                                        <p:tgtEl>
                                          <p:spTgt spid="43011">
                                            <p:txEl>
                                              <p:pRg st="5" end="5"/>
                                            </p:txEl>
                                          </p:spTgt>
                                        </p:tgtEl>
                                      </p:cBhvr>
                                    </p:animEffect>
                                    <p:anim calcmode="lin" valueType="num">
                                      <p:cBhvr>
                                        <p:cTn id="43" dur="500" fill="hold"/>
                                        <p:tgtEl>
                                          <p:spTgt spid="43011">
                                            <p:txEl>
                                              <p:pRg st="5" end="5"/>
                                            </p:txEl>
                                          </p:spTgt>
                                        </p:tgtEl>
                                        <p:attrNameLst>
                                          <p:attrName>ppt_x</p:attrName>
                                        </p:attrNameLst>
                                      </p:cBhvr>
                                      <p:tavLst>
                                        <p:tav tm="0">
                                          <p:val>
                                            <p:strVal val="#ppt_x-.1"/>
                                          </p:val>
                                        </p:tav>
                                        <p:tav tm="100000">
                                          <p:val>
                                            <p:strVal val="#ppt_x"/>
                                          </p:val>
                                        </p:tav>
                                      </p:tavLst>
                                    </p:anim>
                                    <p:anim calcmode="lin" valueType="num">
                                      <p:cBhvr>
                                        <p:cTn id="44" dur="500" fill="hold"/>
                                        <p:tgtEl>
                                          <p:spTgt spid="430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nodeType="clickEffect">
                                  <p:stCondLst>
                                    <p:cond delay="0"/>
                                  </p:stCondLst>
                                  <p:iterate type="lt">
                                    <p:tmPct val="10000"/>
                                  </p:iterate>
                                  <p:childTnLst>
                                    <p:set>
                                      <p:cBhvr>
                                        <p:cTn id="48" dur="1" fill="hold">
                                          <p:stCondLst>
                                            <p:cond delay="0"/>
                                          </p:stCondLst>
                                        </p:cTn>
                                        <p:tgtEl>
                                          <p:spTgt spid="43011">
                                            <p:txEl>
                                              <p:pRg st="6" end="6"/>
                                            </p:txEl>
                                          </p:spTgt>
                                        </p:tgtEl>
                                        <p:attrNameLst>
                                          <p:attrName>style.visibility</p:attrName>
                                        </p:attrNameLst>
                                      </p:cBhvr>
                                      <p:to>
                                        <p:strVal val="visible"/>
                                      </p:to>
                                    </p:set>
                                    <p:animEffect transition="in" filter="fade">
                                      <p:cBhvr>
                                        <p:cTn id="49" dur="500"/>
                                        <p:tgtEl>
                                          <p:spTgt spid="43011">
                                            <p:txEl>
                                              <p:pRg st="6" end="6"/>
                                            </p:txEl>
                                          </p:spTgt>
                                        </p:tgtEl>
                                      </p:cBhvr>
                                    </p:animEffect>
                                    <p:anim calcmode="lin" valueType="num">
                                      <p:cBhvr>
                                        <p:cTn id="50" dur="500" fill="hold"/>
                                        <p:tgtEl>
                                          <p:spTgt spid="43011">
                                            <p:txEl>
                                              <p:pRg st="6" end="6"/>
                                            </p:txEl>
                                          </p:spTgt>
                                        </p:tgtEl>
                                        <p:attrNameLst>
                                          <p:attrName>ppt_x</p:attrName>
                                        </p:attrNameLst>
                                      </p:cBhvr>
                                      <p:tavLst>
                                        <p:tav tm="0">
                                          <p:val>
                                            <p:strVal val="#ppt_x-.1"/>
                                          </p:val>
                                        </p:tav>
                                        <p:tav tm="100000">
                                          <p:val>
                                            <p:strVal val="#ppt_x"/>
                                          </p:val>
                                        </p:tav>
                                      </p:tavLst>
                                    </p:anim>
                                    <p:anim calcmode="lin" valueType="num">
                                      <p:cBhvr>
                                        <p:cTn id="51" dur="500" fill="hold"/>
                                        <p:tgtEl>
                                          <p:spTgt spid="430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nodeType="clickEffect">
                                  <p:stCondLst>
                                    <p:cond delay="0"/>
                                  </p:stCondLst>
                                  <p:iterate type="lt">
                                    <p:tmPct val="10000"/>
                                  </p:iterate>
                                  <p:childTnLst>
                                    <p:set>
                                      <p:cBhvr>
                                        <p:cTn id="55" dur="1" fill="hold">
                                          <p:stCondLst>
                                            <p:cond delay="0"/>
                                          </p:stCondLst>
                                        </p:cTn>
                                        <p:tgtEl>
                                          <p:spTgt spid="43011">
                                            <p:txEl>
                                              <p:pRg st="7" end="7"/>
                                            </p:txEl>
                                          </p:spTgt>
                                        </p:tgtEl>
                                        <p:attrNameLst>
                                          <p:attrName>style.visibility</p:attrName>
                                        </p:attrNameLst>
                                      </p:cBhvr>
                                      <p:to>
                                        <p:strVal val="visible"/>
                                      </p:to>
                                    </p:set>
                                    <p:animEffect transition="in" filter="fade">
                                      <p:cBhvr>
                                        <p:cTn id="56" dur="500"/>
                                        <p:tgtEl>
                                          <p:spTgt spid="43011">
                                            <p:txEl>
                                              <p:pRg st="7" end="7"/>
                                            </p:txEl>
                                          </p:spTgt>
                                        </p:tgtEl>
                                      </p:cBhvr>
                                    </p:animEffect>
                                    <p:anim calcmode="lin" valueType="num">
                                      <p:cBhvr>
                                        <p:cTn id="57" dur="500" fill="hold"/>
                                        <p:tgtEl>
                                          <p:spTgt spid="43011">
                                            <p:txEl>
                                              <p:pRg st="7" end="7"/>
                                            </p:txEl>
                                          </p:spTgt>
                                        </p:tgtEl>
                                        <p:attrNameLst>
                                          <p:attrName>ppt_x</p:attrName>
                                        </p:attrNameLst>
                                      </p:cBhvr>
                                      <p:tavLst>
                                        <p:tav tm="0">
                                          <p:val>
                                            <p:strVal val="#ppt_x-.1"/>
                                          </p:val>
                                        </p:tav>
                                        <p:tav tm="100000">
                                          <p:val>
                                            <p:strVal val="#ppt_x"/>
                                          </p:val>
                                        </p:tav>
                                      </p:tavLst>
                                    </p:anim>
                                    <p:anim calcmode="lin" valueType="num">
                                      <p:cBhvr>
                                        <p:cTn id="58" dur="500" fill="hold"/>
                                        <p:tgtEl>
                                          <p:spTgt spid="4301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0" presetClass="entr" presetSubtype="0" fill="hold" nodeType="clickEffect">
                                  <p:stCondLst>
                                    <p:cond delay="0"/>
                                  </p:stCondLst>
                                  <p:iterate type="lt">
                                    <p:tmPct val="10000"/>
                                  </p:iterate>
                                  <p:childTnLst>
                                    <p:set>
                                      <p:cBhvr>
                                        <p:cTn id="62" dur="1" fill="hold">
                                          <p:stCondLst>
                                            <p:cond delay="0"/>
                                          </p:stCondLst>
                                        </p:cTn>
                                        <p:tgtEl>
                                          <p:spTgt spid="43011">
                                            <p:txEl>
                                              <p:pRg st="8" end="8"/>
                                            </p:txEl>
                                          </p:spTgt>
                                        </p:tgtEl>
                                        <p:attrNameLst>
                                          <p:attrName>style.visibility</p:attrName>
                                        </p:attrNameLst>
                                      </p:cBhvr>
                                      <p:to>
                                        <p:strVal val="visible"/>
                                      </p:to>
                                    </p:set>
                                    <p:animEffect transition="in" filter="fade">
                                      <p:cBhvr>
                                        <p:cTn id="63" dur="500"/>
                                        <p:tgtEl>
                                          <p:spTgt spid="43011">
                                            <p:txEl>
                                              <p:pRg st="8" end="8"/>
                                            </p:txEl>
                                          </p:spTgt>
                                        </p:tgtEl>
                                      </p:cBhvr>
                                    </p:animEffect>
                                    <p:anim calcmode="lin" valueType="num">
                                      <p:cBhvr>
                                        <p:cTn id="64" dur="500" fill="hold"/>
                                        <p:tgtEl>
                                          <p:spTgt spid="43011">
                                            <p:txEl>
                                              <p:pRg st="8" end="8"/>
                                            </p:txEl>
                                          </p:spTgt>
                                        </p:tgtEl>
                                        <p:attrNameLst>
                                          <p:attrName>ppt_x</p:attrName>
                                        </p:attrNameLst>
                                      </p:cBhvr>
                                      <p:tavLst>
                                        <p:tav tm="0">
                                          <p:val>
                                            <p:strVal val="#ppt_x-.1"/>
                                          </p:val>
                                        </p:tav>
                                        <p:tav tm="100000">
                                          <p:val>
                                            <p:strVal val="#ppt_x"/>
                                          </p:val>
                                        </p:tav>
                                      </p:tavLst>
                                    </p:anim>
                                    <p:anim calcmode="lin" valueType="num">
                                      <p:cBhvr>
                                        <p:cTn id="65" dur="500" fill="hold"/>
                                        <p:tgtEl>
                                          <p:spTgt spid="430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539946-ACC7-4B57-AD26-A11B249763EB}"/>
              </a:ext>
            </a:extLst>
          </p:cNvPr>
          <p:cNvSpPr>
            <a:spLocks noGrp="1"/>
          </p:cNvSpPr>
          <p:nvPr>
            <p:ph idx="1"/>
          </p:nvPr>
        </p:nvSpPr>
        <p:spPr>
          <a:xfrm>
            <a:off x="235744" y="1014413"/>
            <a:ext cx="8679656" cy="4922044"/>
          </a:xfrm>
          <a:solidFill>
            <a:schemeClr val="bg1"/>
          </a:solidFill>
        </p:spPr>
        <p:txBody>
          <a:bodyPr>
            <a:normAutofit fontScale="92500" lnSpcReduction="20000"/>
          </a:bodyPr>
          <a:lstStyle/>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letters to the seven churches can be interpreted 3 different ways:  </a:t>
            </a:r>
            <a:endParaRPr lang="en-US" sz="1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Practically</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(to a literal church, and to individual churches throughout history); </a:t>
            </a:r>
          </a:p>
          <a:p>
            <a:pPr marL="0" indent="0">
              <a:lnSpc>
                <a:spcPct val="107000"/>
              </a:lnSpc>
              <a:spcBef>
                <a:spcPts val="0"/>
              </a:spcBef>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Prophetically</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(Church history - Pentecost to 100 A.D.);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Personally</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(To every believer.)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These seven message should speak to each individually as well as to the </a:t>
            </a:r>
            <a:endParaRPr lang="en-US" sz="1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neds</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of this church here.  But, do not forget, that this letter went to a real, active church.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Ill. Ephesus, "the Vanity Fair Of Asia", "The Supreme Metropolis of Asia.".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Famous 3 Ways: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18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Religion</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The temple of Diana; 7th wonder of world; bank; art; sin;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8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Comercially</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Port city; Military city, industrial city;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8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Politically</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 free city, self rule. It was here that Paul  founded the church in Ephesus, Acts 18.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He spent 3 years here preaching and training the people; Apollos preached here,</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Acquila</a:t>
            </a: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and Priscilla ministered here; pastored by Timothy and later by John.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 church greatly blessed by much spiritual light.  Yet, they were a church with a problem.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Jesus came to them and diagnosed them as cold and fallen.  Verse 1 identifies the speaker as Jesus.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He is walking in His church seeing and judging.  </a:t>
            </a:r>
            <a:endParaRPr lang="en-US" sz="1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We are reminded that He is in full control.  </a:t>
            </a:r>
          </a:p>
          <a:p>
            <a:pPr marL="0" indent="0">
              <a:lnSpc>
                <a:spcPct val="107000"/>
              </a:lnSpc>
              <a:spcBef>
                <a:spcPts val="0"/>
              </a:spcBef>
              <a:spcAft>
                <a:spcPts val="0"/>
              </a:spcAft>
              <a:buNone/>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en-US"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Let's listen in as Jesus gives them the cure for the common cold.</a:t>
            </a:r>
            <a:endParaRPr lang="en-US" sz="1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a:lnSpc>
                <a:spcPct val="107000"/>
              </a:lnSpc>
              <a:spcBef>
                <a:spcPts val="0"/>
              </a:spcBef>
              <a:spcAft>
                <a:spcPts val="0"/>
              </a:spcAft>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0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971DBC5-6BA6-4F3D-9349-C68B63FB7807}"/>
              </a:ext>
            </a:extLst>
          </p:cNvPr>
          <p:cNvSpPr>
            <a:spLocks noGrp="1" noChangeArrowheads="1"/>
          </p:cNvSpPr>
          <p:nvPr>
            <p:ph type="title"/>
          </p:nvPr>
        </p:nvSpPr>
        <p:spPr/>
        <p:txBody>
          <a:bodyPr/>
          <a:lstStyle/>
          <a:p>
            <a:pPr eaLnBrk="1" hangingPunct="1"/>
            <a:endParaRPr lang="en-US" altLang="en-US"/>
          </a:p>
        </p:txBody>
      </p:sp>
      <p:sp>
        <p:nvSpPr>
          <p:cNvPr id="7171" name="Text Box 5">
            <a:extLst>
              <a:ext uri="{FF2B5EF4-FFF2-40B4-BE49-F238E27FC236}">
                <a16:creationId xmlns:a16="http://schemas.microsoft.com/office/drawing/2014/main" id="{0C2DF76A-6324-4249-B5E6-25520CB40C07}"/>
              </a:ext>
            </a:extLst>
          </p:cNvPr>
          <p:cNvSpPr txBox="1">
            <a:spLocks noChangeArrowheads="1"/>
          </p:cNvSpPr>
          <p:nvPr/>
        </p:nvSpPr>
        <p:spPr bwMode="auto">
          <a:xfrm>
            <a:off x="2171700" y="53721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a:spcBef>
                <a:spcPct val="50000"/>
              </a:spcBef>
              <a:buClrTx/>
              <a:buFontTx/>
              <a:buNone/>
            </a:pPr>
            <a:r>
              <a:rPr lang="en-US" altLang="en-US" sz="1800">
                <a:solidFill>
                  <a:schemeClr val="bg1"/>
                </a:solidFill>
              </a:rPr>
              <a:t>     </a:t>
            </a:r>
            <a:r>
              <a:rPr lang="en-US" altLang="en-US" sz="2400">
                <a:solidFill>
                  <a:schemeClr val="bg1"/>
                </a:solidFill>
              </a:rPr>
              <a:t>Seven Churches of Revelation</a:t>
            </a:r>
          </a:p>
        </p:txBody>
      </p:sp>
      <p:pic>
        <p:nvPicPr>
          <p:cNvPr id="7172" name="Picture 7" descr="7 churches - cropped">
            <a:extLst>
              <a:ext uri="{FF2B5EF4-FFF2-40B4-BE49-F238E27FC236}">
                <a16:creationId xmlns:a16="http://schemas.microsoft.com/office/drawing/2014/main" id="{5FDBE196-DB3D-47F9-8AB4-415107C47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1"/>
            <a:ext cx="6858000" cy="289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rev23">
            <a:extLst>
              <a:ext uri="{FF2B5EF4-FFF2-40B4-BE49-F238E27FC236}">
                <a16:creationId xmlns:a16="http://schemas.microsoft.com/office/drawing/2014/main" id="{96E65A34-6E27-4815-A605-318B9CED5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571751"/>
            <a:ext cx="3028950" cy="225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000"/>
                                        <p:tgtEl>
                                          <p:spTgt spid="8196"/>
                                        </p:tgtEl>
                                      </p:cBhvr>
                                    </p:animEffect>
                                  </p:childTnLst>
                                </p:cTn>
                              </p:par>
                            </p:childTnLst>
                          </p:cTn>
                        </p:par>
                        <p:par>
                          <p:cTn id="8" fill="hold" nodeType="afterGroup">
                            <p:stCondLst>
                              <p:cond delay="2000"/>
                            </p:stCondLst>
                            <p:childTnLst>
                              <p:par>
                                <p:cTn id="9" presetID="6" presetClass="emph" presetSubtype="0" fill="hold" nodeType="afterEffect">
                                  <p:stCondLst>
                                    <p:cond delay="0"/>
                                  </p:stCondLst>
                                  <p:childTnLst>
                                    <p:animScale>
                                      <p:cBhvr>
                                        <p:cTn id="10" dur="2000" fill="hold"/>
                                        <p:tgtEl>
                                          <p:spTgt spid="81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5FEFC-5903-4BFB-BABD-78A26DEBC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539946-ACC7-4B57-AD26-A11B249763EB}"/>
              </a:ext>
            </a:extLst>
          </p:cNvPr>
          <p:cNvSpPr>
            <a:spLocks noGrp="1"/>
          </p:cNvSpPr>
          <p:nvPr>
            <p:ph idx="1"/>
          </p:nvPr>
        </p:nvSpPr>
        <p:spPr>
          <a:xfrm>
            <a:off x="232172" y="1600200"/>
            <a:ext cx="8679656" cy="4724400"/>
          </a:xfrm>
          <a:solidFill>
            <a:schemeClr val="bg1">
              <a:alpha val="80000"/>
            </a:schemeClr>
          </a:solidFill>
        </p:spPr>
        <p:txBody>
          <a:bodyPr/>
          <a:lstStyle/>
          <a:p>
            <a:pPr marL="457200" indent="-457200" algn="just">
              <a:buFont typeface="Arial" panose="020B0604020202020204" pitchFamily="34" charset="0"/>
              <a:buChar char="•"/>
            </a:pP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They can be Viewed Practically – </a:t>
            </a:r>
            <a:r>
              <a:rPr lang="en-US" sz="2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These letters were sent to literal, real congregations that were actually functioning at the close of the First Century.</a:t>
            </a:r>
          </a:p>
          <a:p>
            <a:pPr marL="0" indent="0" algn="just">
              <a:buNone/>
            </a:pPr>
            <a:r>
              <a:rPr lang="en-US" sz="2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marL="457200" indent="-457200" algn="just">
              <a:buFont typeface="Arial" panose="020B0604020202020204" pitchFamily="34" charset="0"/>
              <a:buChar char="•"/>
            </a:pP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They can be Viewed Prophetically – </a:t>
            </a:r>
            <a:r>
              <a:rPr lang="en-US" sz="2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These churches represent different stages of the church over the last 2,000 years.  The church at Ephesus represents the time period between the Day of Pentecost and 100 AD.  This was a time of great expansion for the early church.  It was also a time when some began to lose their zeal and fervency.</a:t>
            </a:r>
          </a:p>
          <a:p>
            <a:pPr marL="0" indent="0" algn="just">
              <a:buNone/>
            </a:pPr>
            <a:endParaRPr lang="en-US" sz="20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lgn="just">
              <a:buFont typeface="Arial" panose="020B0604020202020204" pitchFamily="34" charset="0"/>
              <a:buChar char="•"/>
            </a:pP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They can be Viewed Personally </a:t>
            </a:r>
            <a:r>
              <a:rPr lang="en-US" sz="2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These letters speak to congregations, but we should also be mindful that the Lord has a word for the individual in these letters as well.  He has something to say to you and to me about our relationship with Him   </a:t>
            </a:r>
            <a:endParaRPr lang="en-US" sz="20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73587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 r="-1000"/>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7ABEEA2-03E4-4D69-9369-D578F89BC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363FA398-CC55-48DF-8026-769BB54455DB}"/>
              </a:ext>
            </a:extLst>
          </p:cNvPr>
          <p:cNvSpPr txBox="1">
            <a:spLocks noChangeArrowheads="1"/>
          </p:cNvSpPr>
          <p:nvPr/>
        </p:nvSpPr>
        <p:spPr bwMode="auto">
          <a:xfrm>
            <a:off x="0" y="4800600"/>
            <a:ext cx="7315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algn="ctr" eaLnBrk="1" hangingPunct="1">
              <a:spcBef>
                <a:spcPts val="0"/>
              </a:spcBef>
              <a:spcAft>
                <a:spcPts val="600"/>
              </a:spcAft>
              <a:buClrTx/>
              <a:buFontTx/>
              <a:buNone/>
            </a:pPr>
            <a:r>
              <a:rPr lang="en-US" altLang="en-US" sz="36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rPr>
              <a:t>7 Churches </a:t>
            </a:r>
            <a:r>
              <a:rPr lang="en-US" altLang="en-US" sz="3600" b="1" dirty="0" err="1">
                <a:solidFill>
                  <a:schemeClr val="bg1"/>
                </a:solidFill>
                <a:effectLst>
                  <a:outerShdw blurRad="38100" dist="38100" dir="2700000" algn="tl">
                    <a:srgbClr val="000000">
                      <a:alpha val="43137"/>
                    </a:srgbClr>
                  </a:outerShdw>
                </a:effectLst>
                <a:latin typeface="+mn-lt"/>
                <a:ea typeface="Times New Roman" panose="02020603050405020304" pitchFamily="18" charset="0"/>
              </a:rPr>
              <a:t>pt</a:t>
            </a:r>
            <a:r>
              <a:rPr lang="en-US" altLang="en-US" sz="3600" b="1" dirty="0">
                <a:solidFill>
                  <a:schemeClr val="bg1"/>
                </a:solidFill>
                <a:effectLst>
                  <a:outerShdw blurRad="38100" dist="38100" dir="2700000" algn="tl">
                    <a:srgbClr val="000000">
                      <a:alpha val="43137"/>
                    </a:srgbClr>
                  </a:outerShdw>
                </a:effectLst>
                <a:latin typeface="+mn-lt"/>
                <a:ea typeface="Times New Roman" panose="02020603050405020304" pitchFamily="18" charset="0"/>
              </a:rPr>
              <a:t> 3</a:t>
            </a:r>
          </a:p>
          <a:p>
            <a:pPr algn="ctr" eaLnBrk="1" hangingPunct="1">
              <a:spcBef>
                <a:spcPts val="0"/>
              </a:spcBef>
              <a:spcAft>
                <a:spcPts val="600"/>
              </a:spcAft>
              <a:buClrTx/>
              <a:buFontTx/>
              <a:buNone/>
            </a:pPr>
            <a:r>
              <a:rPr lang="en-US" altLang="en-US" sz="3600" i="1" dirty="0">
                <a:solidFill>
                  <a:schemeClr val="bg1"/>
                </a:solidFill>
                <a:effectLst>
                  <a:outerShdw blurRad="38100" dist="38100" dir="2700000" algn="tl">
                    <a:srgbClr val="000000">
                      <a:alpha val="43137"/>
                    </a:srgbClr>
                  </a:outerShdw>
                </a:effectLst>
                <a:latin typeface="+mn-lt"/>
                <a:ea typeface="Times New Roman" panose="02020603050405020304" pitchFamily="18" charset="0"/>
              </a:rPr>
              <a:t>“Let Me Introduce Myself”</a:t>
            </a:r>
            <a:endParaRPr lang="en-US" altLang="en-US" sz="3600" i="1" dirty="0">
              <a:solidFill>
                <a:schemeClr val="bg1"/>
              </a:solidFill>
              <a:latin typeface="+mn-lt"/>
            </a:endParaRPr>
          </a:p>
        </p:txBody>
      </p:sp>
      <p:sp>
        <p:nvSpPr>
          <p:cNvPr id="2" name="TextBox 1">
            <a:extLst>
              <a:ext uri="{FF2B5EF4-FFF2-40B4-BE49-F238E27FC236}">
                <a16:creationId xmlns:a16="http://schemas.microsoft.com/office/drawing/2014/main" id="{DCFDA6FE-5464-45AC-A549-D4E7A491E438}"/>
              </a:ext>
            </a:extLst>
          </p:cNvPr>
          <p:cNvSpPr txBox="1"/>
          <p:nvPr/>
        </p:nvSpPr>
        <p:spPr>
          <a:xfrm>
            <a:off x="914400" y="107169"/>
            <a:ext cx="2438400" cy="400110"/>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latin typeface="+mn-lt"/>
              </a:rPr>
              <a:t>November 8, 2020</a:t>
            </a:r>
          </a:p>
        </p:txBody>
      </p:sp>
      <p:sp>
        <p:nvSpPr>
          <p:cNvPr id="3" name="TextBox 2">
            <a:extLst>
              <a:ext uri="{FF2B5EF4-FFF2-40B4-BE49-F238E27FC236}">
                <a16:creationId xmlns:a16="http://schemas.microsoft.com/office/drawing/2014/main" id="{6C465A4D-40D8-4816-819F-1E9139D5D35B}"/>
              </a:ext>
            </a:extLst>
          </p:cNvPr>
          <p:cNvSpPr txBox="1"/>
          <p:nvPr/>
        </p:nvSpPr>
        <p:spPr>
          <a:xfrm>
            <a:off x="5791200" y="102274"/>
            <a:ext cx="2438400" cy="400110"/>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latin typeface="+mn-lt"/>
              </a:rPr>
              <a:t>Edward Church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7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3250"/>
                                        <p:tgtEl>
                                          <p:spTgt spid="4"/>
                                        </p:tgtEl>
                                      </p:cBhvr>
                                    </p:animEffect>
                                  </p:childTnLst>
                                </p:cTn>
                              </p:par>
                            </p:childTnLst>
                          </p:cTn>
                        </p:par>
                        <p:par>
                          <p:cTn id="8" fill="hold">
                            <p:stCondLst>
                              <p:cond delay="3250"/>
                            </p:stCondLst>
                            <p:childTnLst>
                              <p:par>
                                <p:cTn id="9" presetID="4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F508-37CD-4D28-A509-BDF73518CB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DA917E-037A-45F5-832D-7ED0B9D8B22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1562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5425-7B50-4CC9-91DF-98626A81D8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EF8EC5-1B9E-4FAB-8AFA-2F68DD99449B}"/>
              </a:ext>
            </a:extLst>
          </p:cNvPr>
          <p:cNvSpPr>
            <a:spLocks noGrp="1"/>
          </p:cNvSpPr>
          <p:nvPr>
            <p:ph idx="1"/>
          </p:nvPr>
        </p:nvSpPr>
        <p:spPr>
          <a:xfrm>
            <a:off x="152400" y="1219200"/>
            <a:ext cx="8839200" cy="5257800"/>
          </a:xfrm>
          <a:solidFill>
            <a:schemeClr val="bg1"/>
          </a:solidFill>
        </p:spPr>
        <p:txBody>
          <a:bodyPr/>
          <a:lstStyle/>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Churches are under Christ’s Rule</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received Christ’s Care</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is subject to Christ’s Judgement</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relies on Christ’s Power</a:t>
            </a:r>
            <a:endParaRPr lang="en-US" b="1"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Church is unified in Christ’s Presence</a:t>
            </a:r>
            <a:endParaRPr lang="en-US"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Think what this vision would have meant to persecuted churches to whom John was writing.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Think of the comfort knowing they were held in Christ’s hand.</a:t>
            </a:r>
            <a:endParaRPr lang="en-US" sz="18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004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5425-7B50-4CC9-91DF-98626A81D8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EF8EC5-1B9E-4FAB-8AFA-2F68DD99449B}"/>
              </a:ext>
            </a:extLst>
          </p:cNvPr>
          <p:cNvSpPr>
            <a:spLocks noGrp="1"/>
          </p:cNvSpPr>
          <p:nvPr>
            <p:ph idx="1"/>
          </p:nvPr>
        </p:nvSpPr>
        <p:spPr>
          <a:xfrm>
            <a:off x="152400" y="1066800"/>
            <a:ext cx="8839200" cy="5516562"/>
          </a:xfrm>
          <a:solidFill>
            <a:schemeClr val="bg1"/>
          </a:solidFill>
        </p:spPr>
        <p:txBody>
          <a:bodyPr/>
          <a:lstStyle/>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 lamp stands represented the churches.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Why seven?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There were seven churches in Asia Minor, but also seven was the number of completeness. Among these lampstands, John saw once again the risen Christ, The Son of Man. He’s in his full glory. </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is the Lord of the Lampstands:</a:t>
            </a:r>
            <a:endParaRPr lang="en-US"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631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EAE5-0FF2-42F1-BFF2-E3B6A3D9E2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03A1B4-75D3-4915-8894-024F2FD23472}"/>
              </a:ext>
            </a:extLst>
          </p:cNvPr>
          <p:cNvSpPr>
            <a:spLocks noGrp="1"/>
          </p:cNvSpPr>
          <p:nvPr>
            <p:ph idx="1"/>
          </p:nvPr>
        </p:nvSpPr>
        <p:spPr>
          <a:xfrm>
            <a:off x="304800" y="274638"/>
            <a:ext cx="8686800" cy="6308724"/>
          </a:xfrm>
          <a:solidFill>
            <a:schemeClr val="bg1">
              <a:alpha val="80000"/>
            </a:schemeClr>
          </a:solidFill>
        </p:spPr>
        <p:txBody>
          <a:bodyPr/>
          <a:lstStyle/>
          <a:p>
            <a:pPr marL="0" marR="0" indent="0">
              <a:lnSpc>
                <a:spcPct val="107000"/>
              </a:lnSpc>
              <a:spcBef>
                <a:spcPts val="0"/>
              </a:spcBef>
              <a:spcAft>
                <a:spcPts val="800"/>
              </a:spcAft>
              <a:buNone/>
            </a:pPr>
            <a:r>
              <a:rPr lang="en-US" sz="18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lamp stands represented the churches. Why seven? There were seven churches in Asia Minor, but also seven was the number of completeness. Among these lampstands, John saw once again the risen Christ, The Son of Man. He’s in his full glory. “Son of Man” is a messianic title given to the Lord Jesus Christ because He is the fulfillment of that prophecy in Daniel 7.” (MacArthur). He is the Lord of the Lampstands:</a:t>
            </a:r>
            <a:endParaRPr lang="en-US" sz="1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Churches are under Christ’s rule</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received Christ’s care</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is subject to Christ’s Judgement</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relies on Christ’s power</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666750" lvl="1" indent="-285750">
              <a:lnSpc>
                <a:spcPct val="107000"/>
              </a:lnSpc>
              <a:spcBef>
                <a:spcPts val="0"/>
              </a:spcBef>
              <a:spcAft>
                <a:spcPts val="800"/>
              </a:spcAft>
              <a:buFont typeface="Arial" panose="020B0604020202020204" pitchFamily="34" charset="0"/>
              <a:buChar char="•"/>
            </a:pPr>
            <a:r>
              <a:rPr lang="en-US" sz="14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The Church is unified in Christ’s presence</a:t>
            </a:r>
            <a:endParaRPr lang="en-US" sz="1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solidFill>
                  <a:srgbClr val="0A0A0A"/>
                </a:solidFill>
                <a:effectLst>
                  <a:outerShdw blurRad="38100" dist="38100" dir="2700000" algn="tl">
                    <a:srgbClr val="000000">
                      <a:alpha val="43137"/>
                    </a:srgbClr>
                  </a:outerShdw>
                </a:effectLst>
                <a:latin typeface="Open Sans"/>
                <a:ea typeface="Times New Roman" panose="02020603050405020304" pitchFamily="18" charset="0"/>
                <a:cs typeface="Times New Roman" panose="02020603050405020304" pitchFamily="18" charset="0"/>
              </a:rPr>
              <a:t>“Think what this vision would have meant to persecuted churches to whom John was writing. Think of the comfort knowing they were held in Christ’s hand.” (Wilmshurst). We too can and should know in all this that we are in these same hands. He cares for us, disciplines us, comforts, and rules over us. His presence is ever with us as he promised. Take comfort in these thoughts</a:t>
            </a:r>
            <a:r>
              <a:rPr lang="en-US" sz="1800" dirty="0">
                <a:solidFill>
                  <a:srgbClr val="0A0A0A"/>
                </a:solidFill>
                <a:effectLst/>
                <a:latin typeface="Open Sans"/>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0672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F1B23C4C-AE8C-4382-8222-631A8010B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7" y="228600"/>
            <a:ext cx="2445463"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96EDA52-D89A-4C0E-A96D-BA96AE4AC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5352"/>
            <a:ext cx="188753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17816BE-B032-462D-9F20-3DDBD75E9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737" y="302027"/>
            <a:ext cx="1887537"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BD47ED25-F2D4-4EA7-8255-AC27EEA77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79626"/>
            <a:ext cx="1676400" cy="21784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90E5F46C-FC7E-4750-8171-FDA38750B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57600"/>
            <a:ext cx="3200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2E6BF7B9-CB58-4B10-A2F9-7B929DE49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605" y="3429000"/>
            <a:ext cx="2608263" cy="26431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38C41A0C-F33F-41B7-9302-AFC116C7A0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505200"/>
            <a:ext cx="22479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65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5FEFC-5903-4BFB-BABD-78A26DEBC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10;&#10;Description automatically generated">
            <a:extLst>
              <a:ext uri="{FF2B5EF4-FFF2-40B4-BE49-F238E27FC236}">
                <a16:creationId xmlns:a16="http://schemas.microsoft.com/office/drawing/2014/main" id="{8063F376-F373-41D3-BD1C-628651F2392E}"/>
              </a:ext>
            </a:extLst>
          </p:cNvPr>
          <p:cNvPicPr>
            <a:picLocks noChangeAspect="1"/>
          </p:cNvPicPr>
          <p:nvPr/>
        </p:nvPicPr>
        <p:blipFill rotWithShape="1">
          <a:blip r:embed="rId3">
            <a:extLst>
              <a:ext uri="{28A0092B-C50C-407E-A947-70E740481C1C}">
                <a14:useLocalDpi xmlns:a14="http://schemas.microsoft.com/office/drawing/2010/main" val="0"/>
              </a:ext>
            </a:extLst>
          </a:blip>
          <a:srcRect t="3636" b="20000"/>
          <a:stretch/>
        </p:blipFill>
        <p:spPr>
          <a:xfrm>
            <a:off x="1143000" y="1447800"/>
            <a:ext cx="6705600" cy="4724400"/>
          </a:xfrm>
          <a:prstGeom prst="rect">
            <a:avLst/>
          </a:prstGeom>
        </p:spPr>
      </p:pic>
    </p:spTree>
    <p:extLst>
      <p:ext uri="{BB962C8B-B14F-4D97-AF65-F5344CB8AC3E}">
        <p14:creationId xmlns:p14="http://schemas.microsoft.com/office/powerpoint/2010/main" val="3218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11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9E7080F-3928-42FC-9D6C-D7D767DFE93A}"/>
              </a:ext>
            </a:extLst>
          </p:cNvPr>
          <p:cNvSpPr>
            <a:spLocks noGrp="1" noChangeArrowheads="1"/>
          </p:cNvSpPr>
          <p:nvPr>
            <p:ph type="ctrTitle"/>
          </p:nvPr>
        </p:nvSpPr>
        <p:spPr/>
        <p:txBody>
          <a:bodyPr/>
          <a:lstStyle/>
          <a:p>
            <a:pPr eaLnBrk="1" hangingPunct="1"/>
            <a:endParaRPr lang="en-US" altLang="en-US"/>
          </a:p>
        </p:txBody>
      </p:sp>
      <p:sp>
        <p:nvSpPr>
          <p:cNvPr id="19459" name="Rectangle 3">
            <a:extLst>
              <a:ext uri="{FF2B5EF4-FFF2-40B4-BE49-F238E27FC236}">
                <a16:creationId xmlns:a16="http://schemas.microsoft.com/office/drawing/2014/main" id="{8B06F5A8-8337-44AF-9A9C-0E5C3A8F388C}"/>
              </a:ext>
            </a:extLst>
          </p:cNvPr>
          <p:cNvSpPr>
            <a:spLocks noGrp="1" noChangeArrowheads="1"/>
          </p:cNvSpPr>
          <p:nvPr>
            <p:ph type="subTitle" idx="1"/>
          </p:nvPr>
        </p:nvSpPr>
        <p:spPr/>
        <p:txBody>
          <a:bodyPr/>
          <a:lstStyle/>
          <a:p>
            <a:pPr eaLnBrk="1" hangingPunct="1"/>
            <a:endParaRPr lang="en-US" altLang="en-US"/>
          </a:p>
        </p:txBody>
      </p:sp>
      <p:pic>
        <p:nvPicPr>
          <p:cNvPr id="19460" name="Picture 4" descr="John_on_Patmos">
            <a:extLst>
              <a:ext uri="{FF2B5EF4-FFF2-40B4-BE49-F238E27FC236}">
                <a16:creationId xmlns:a16="http://schemas.microsoft.com/office/drawing/2014/main" id="{995BAEA9-B5A8-484B-8407-9C48BEF5B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WordArt 5">
            <a:extLst>
              <a:ext uri="{FF2B5EF4-FFF2-40B4-BE49-F238E27FC236}">
                <a16:creationId xmlns:a16="http://schemas.microsoft.com/office/drawing/2014/main" id="{FA4373FE-32A6-4200-9F19-DF836C817D12}"/>
              </a:ext>
            </a:extLst>
          </p:cNvPr>
          <p:cNvSpPr>
            <a:spLocks noChangeArrowheads="1" noChangeShapeType="1" noTextEdit="1"/>
          </p:cNvSpPr>
          <p:nvPr/>
        </p:nvSpPr>
        <p:spPr bwMode="auto">
          <a:xfrm>
            <a:off x="3352800" y="381000"/>
            <a:ext cx="5410200" cy="1295400"/>
          </a:xfrm>
          <a:prstGeom prst="rect">
            <a:avLst/>
          </a:prstGeom>
        </p:spPr>
        <p:txBody>
          <a:bodyPr wrap="none" fromWordArt="1">
            <a:prstTxWarp prst="textPlain">
              <a:avLst>
                <a:gd name="adj" fmla="val 50000"/>
              </a:avLst>
            </a:prstTxWarp>
          </a:bodyPr>
          <a:lstStyle/>
          <a:p>
            <a:pPr algn="ctr"/>
            <a:r>
              <a:rPr lang="en-US" sz="3600" kern="10">
                <a:ln w="9525">
                  <a:solidFill>
                    <a:srgbClr val="FFCC00"/>
                  </a:solidFill>
                  <a:round/>
                  <a:headEnd/>
                  <a:tailEnd/>
                </a:ln>
                <a:solidFill>
                  <a:srgbClr val="FFFFFF"/>
                </a:solidFill>
                <a:latin typeface="Arial Black" panose="020B0A04020102020204" pitchFamily="34" charset="0"/>
              </a:rPr>
              <a:t>Reading Someone</a:t>
            </a:r>
          </a:p>
          <a:p>
            <a:pPr algn="ctr"/>
            <a:r>
              <a:rPr lang="en-US" sz="3600" kern="10">
                <a:ln w="9525">
                  <a:solidFill>
                    <a:srgbClr val="FFCC00"/>
                  </a:solidFill>
                  <a:round/>
                  <a:headEnd/>
                  <a:tailEnd/>
                </a:ln>
                <a:solidFill>
                  <a:srgbClr val="FFFFFF"/>
                </a:solidFill>
                <a:latin typeface="Arial Black" panose="020B0A04020102020204" pitchFamily="34" charset="0"/>
              </a:rPr>
              <a:t>Else's Mail</a:t>
            </a:r>
          </a:p>
        </p:txBody>
      </p:sp>
      <p:sp>
        <p:nvSpPr>
          <p:cNvPr id="31750" name="Text Box 6">
            <a:extLst>
              <a:ext uri="{FF2B5EF4-FFF2-40B4-BE49-F238E27FC236}">
                <a16:creationId xmlns:a16="http://schemas.microsoft.com/office/drawing/2014/main" id="{BC0D3083-B5A1-44BB-A8BE-46A8639B1428}"/>
              </a:ext>
            </a:extLst>
          </p:cNvPr>
          <p:cNvSpPr txBox="1">
            <a:spLocks noChangeArrowheads="1"/>
          </p:cNvSpPr>
          <p:nvPr/>
        </p:nvSpPr>
        <p:spPr bwMode="auto">
          <a:xfrm>
            <a:off x="4953000" y="2362200"/>
            <a:ext cx="3886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eaLnBrk="1" hangingPunct="1">
              <a:spcBef>
                <a:spcPct val="50000"/>
              </a:spcBef>
              <a:buClrTx/>
              <a:buFontTx/>
              <a:buNone/>
            </a:pPr>
            <a:r>
              <a:rPr lang="en-US" altLang="en-US" sz="3600" b="1">
                <a:solidFill>
                  <a:srgbClr val="660066"/>
                </a:solidFill>
              </a:rPr>
              <a:t>Revelation 1:1-8</a:t>
            </a:r>
          </a:p>
          <a:p>
            <a:pPr eaLnBrk="1" hangingPunct="1">
              <a:spcBef>
                <a:spcPct val="50000"/>
              </a:spcBef>
              <a:buClrTx/>
              <a:buFontTx/>
              <a:buNone/>
            </a:pPr>
            <a:r>
              <a:rPr lang="en-US" altLang="en-US" sz="3600" b="1">
                <a:solidFill>
                  <a:srgbClr val="660066"/>
                </a:solidFill>
              </a:rPr>
              <a:t>           Part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barn(outHorizontal)">
                                      <p:cBhvr>
                                        <p:cTn id="7" dur="500"/>
                                        <p:tgtEl>
                                          <p:spTgt spid="317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up)">
                                      <p:cBhvr>
                                        <p:cTn id="12"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74AC40-5BD9-4881-93F5-39F8AE24B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2" y="76200"/>
            <a:ext cx="2131888"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a:extLst>
              <a:ext uri="{FF2B5EF4-FFF2-40B4-BE49-F238E27FC236}">
                <a16:creationId xmlns:a16="http://schemas.microsoft.com/office/drawing/2014/main" id="{520D1902-EF0D-45E7-B4E8-EBCA11CD5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6200"/>
            <a:ext cx="25146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a:extLst>
              <a:ext uri="{FF2B5EF4-FFF2-40B4-BE49-F238E27FC236}">
                <a16:creationId xmlns:a16="http://schemas.microsoft.com/office/drawing/2014/main" id="{FA305ABF-31EC-405C-8EDB-D2BE7EF31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3" y="4460054"/>
            <a:ext cx="2131888" cy="237172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a:extLst>
              <a:ext uri="{FF2B5EF4-FFF2-40B4-BE49-F238E27FC236}">
                <a16:creationId xmlns:a16="http://schemas.microsoft.com/office/drawing/2014/main" id="{17230130-72DC-43C1-BAEA-789465722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429232"/>
            <a:ext cx="56007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10;&#10;Description automatically generated">
            <a:extLst>
              <a:ext uri="{FF2B5EF4-FFF2-40B4-BE49-F238E27FC236}">
                <a16:creationId xmlns:a16="http://schemas.microsoft.com/office/drawing/2014/main" id="{5B641360-C256-4E22-B3A1-641033D8B902}"/>
              </a:ext>
            </a:extLst>
          </p:cNvPr>
          <p:cNvPicPr>
            <a:picLocks noChangeAspect="1"/>
          </p:cNvPicPr>
          <p:nvPr/>
        </p:nvPicPr>
        <p:blipFill rotWithShape="1">
          <a:blip r:embed="rId6">
            <a:extLst>
              <a:ext uri="{28A0092B-C50C-407E-A947-70E740481C1C}">
                <a14:useLocalDpi xmlns:a14="http://schemas.microsoft.com/office/drawing/2010/main" val="0"/>
              </a:ext>
            </a:extLst>
          </a:blip>
          <a:srcRect t="3636" b="20000"/>
          <a:stretch/>
        </p:blipFill>
        <p:spPr>
          <a:xfrm>
            <a:off x="5029200" y="228600"/>
            <a:ext cx="3924300" cy="3200400"/>
          </a:xfrm>
          <a:prstGeom prst="rect">
            <a:avLst/>
          </a:prstGeom>
        </p:spPr>
      </p:pic>
    </p:spTree>
    <p:extLst>
      <p:ext uri="{BB962C8B-B14F-4D97-AF65-F5344CB8AC3E}">
        <p14:creationId xmlns:p14="http://schemas.microsoft.com/office/powerpoint/2010/main" val="2038256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5F0F78A-6704-4F63-8018-0E7B82E1B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0"/>
            <a:ext cx="3581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id="{04AB35D9-3D99-43AC-A28C-38FD82382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986"/>
          <a:stretch/>
        </p:blipFill>
        <p:spPr bwMode="auto">
          <a:xfrm>
            <a:off x="5638800" y="2895600"/>
            <a:ext cx="350520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D9BDB150-95C1-4A28-BC90-7EB6BD5FA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a:extLst>
              <a:ext uri="{FF2B5EF4-FFF2-40B4-BE49-F238E27FC236}">
                <a16:creationId xmlns:a16="http://schemas.microsoft.com/office/drawing/2014/main" id="{23988BFA-C328-4641-B4D8-CAB1BD291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428999"/>
            <a:ext cx="21717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46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76200" y="1752600"/>
            <a:ext cx="8991600" cy="3097923"/>
          </a:xfrm>
          <a:solidFill>
            <a:schemeClr val="bg1">
              <a:alpha val="80000"/>
            </a:schemeClr>
          </a:solidFill>
        </p:spPr>
        <p:txBody>
          <a:bodyPr/>
          <a:lstStyle/>
          <a:p>
            <a:pPr eaLnBrk="1" hangingPunct="1">
              <a:buFontTx/>
              <a:buNone/>
            </a:pPr>
            <a:r>
              <a:rPr lang="en-US" b="1" dirty="0">
                <a:effectLst>
                  <a:outerShdw blurRad="38100" dist="38100" dir="2700000" algn="tl">
                    <a:srgbClr val="000000">
                      <a:alpha val="43137"/>
                    </a:srgbClr>
                  </a:outerShdw>
                </a:effectLst>
              </a:rPr>
              <a:t>Revelation was to Prepare…</a:t>
            </a:r>
          </a:p>
          <a:p>
            <a:pPr eaLnBrk="1" hangingPunct="1">
              <a:buFontTx/>
              <a:buNone/>
            </a:pPr>
            <a:r>
              <a:rPr lang="en-US" b="1" dirty="0">
                <a:effectLst>
                  <a:outerShdw blurRad="38100" dist="38100" dir="2700000" algn="tl">
                    <a:srgbClr val="000000">
                      <a:alpha val="43137"/>
                    </a:srgbClr>
                  </a:outerShdw>
                </a:effectLst>
              </a:rPr>
              <a:t>   …and Strengthen the Christians of </a:t>
            </a:r>
          </a:p>
          <a:p>
            <a:pPr eaLnBrk="1" hangingPunct="1">
              <a:buFontTx/>
              <a:buNone/>
            </a:pPr>
            <a:r>
              <a:rPr lang="en-US" b="1" dirty="0">
                <a:effectLst>
                  <a:outerShdw blurRad="38100" dist="38100" dir="2700000" algn="tl">
                    <a:srgbClr val="000000">
                      <a:alpha val="43137"/>
                    </a:srgbClr>
                  </a:outerShdw>
                </a:effectLst>
              </a:rPr>
              <a:t>       …Asia Minor (seven churches) </a:t>
            </a:r>
          </a:p>
          <a:p>
            <a:pPr eaLnBrk="1" hangingPunct="1">
              <a:buFontTx/>
              <a:buNone/>
            </a:pPr>
            <a:r>
              <a:rPr lang="en-US" b="1" dirty="0">
                <a:effectLst>
                  <a:outerShdw blurRad="38100" dist="38100" dir="2700000" algn="tl">
                    <a:srgbClr val="000000">
                      <a:alpha val="43137"/>
                    </a:srgbClr>
                  </a:outerShdw>
                </a:effectLst>
              </a:rPr>
              <a:t>           ...that they will Remain Faithful </a:t>
            </a:r>
          </a:p>
          <a:p>
            <a:pPr eaLnBrk="1" hangingPunct="1">
              <a:buFontTx/>
              <a:buNone/>
            </a:pPr>
            <a:r>
              <a:rPr lang="en-US" b="1" dirty="0">
                <a:effectLst>
                  <a:outerShdw blurRad="38100" dist="38100" dir="2700000" algn="tl">
                    <a:srgbClr val="000000">
                      <a:alpha val="43137"/>
                    </a:srgbClr>
                  </a:outerShdw>
                </a:effectLst>
              </a:rPr>
              <a:t>              …Against the Impending Persecution</a:t>
            </a: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276600" y="33983"/>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398527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additive="base">
                                        <p:cTn id="7" dur="2000" fill="hold"/>
                                        <p:tgtEl>
                                          <p:spTgt spid="17411">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411">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 calcmode="lin" valueType="num">
                                      <p:cBhvr additive="base">
                                        <p:cTn id="11" dur="20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17411">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fill="hold" grpId="0" nodeType="afterEffect">
                                  <p:stCondLst>
                                    <p:cond delay="0"/>
                                  </p:stCondLst>
                                  <p:childTnLst>
                                    <p:set>
                                      <p:cBhvr>
                                        <p:cTn id="15" dur="1" fill="hold">
                                          <p:stCondLst>
                                            <p:cond delay="0"/>
                                          </p:stCondLst>
                                        </p:cTn>
                                        <p:tgtEl>
                                          <p:spTgt spid="17411">
                                            <p:txEl>
                                              <p:pRg st="1" end="1"/>
                                            </p:txEl>
                                          </p:spTgt>
                                        </p:tgtEl>
                                        <p:attrNameLst>
                                          <p:attrName>style.visibility</p:attrName>
                                        </p:attrNameLst>
                                      </p:cBhvr>
                                      <p:to>
                                        <p:strVal val="visible"/>
                                      </p:to>
                                    </p:set>
                                    <p:anim calcmode="lin" valueType="num">
                                      <p:cBhvr additive="base">
                                        <p:cTn id="16" dur="20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17411">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9" fill="hold" grpId="0" nodeType="afterEffect">
                                  <p:stCondLst>
                                    <p:cond delay="0"/>
                                  </p:stCondLst>
                                  <p:childTnLst>
                                    <p:set>
                                      <p:cBhvr>
                                        <p:cTn id="20" dur="1" fill="hold">
                                          <p:stCondLst>
                                            <p:cond delay="0"/>
                                          </p:stCondLst>
                                        </p:cTn>
                                        <p:tgtEl>
                                          <p:spTgt spid="17411">
                                            <p:txEl>
                                              <p:pRg st="2" end="2"/>
                                            </p:txEl>
                                          </p:spTgt>
                                        </p:tgtEl>
                                        <p:attrNameLst>
                                          <p:attrName>style.visibility</p:attrName>
                                        </p:attrNameLst>
                                      </p:cBhvr>
                                      <p:to>
                                        <p:strVal val="visible"/>
                                      </p:to>
                                    </p:set>
                                    <p:anim calcmode="lin" valueType="num">
                                      <p:cBhvr additive="base">
                                        <p:cTn id="21" dur="20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17411">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9" fill="hold" grpId="0" nodeType="afterEffect">
                                  <p:stCondLst>
                                    <p:cond delay="0"/>
                                  </p:stCondLst>
                                  <p:childTnLst>
                                    <p:set>
                                      <p:cBhvr>
                                        <p:cTn id="25" dur="1" fill="hold">
                                          <p:stCondLst>
                                            <p:cond delay="0"/>
                                          </p:stCondLst>
                                        </p:cTn>
                                        <p:tgtEl>
                                          <p:spTgt spid="17411">
                                            <p:txEl>
                                              <p:pRg st="3" end="3"/>
                                            </p:txEl>
                                          </p:spTgt>
                                        </p:tgtEl>
                                        <p:attrNameLst>
                                          <p:attrName>style.visibility</p:attrName>
                                        </p:attrNameLst>
                                      </p:cBhvr>
                                      <p:to>
                                        <p:strVal val="visible"/>
                                      </p:to>
                                    </p:set>
                                    <p:anim calcmode="lin" valueType="num">
                                      <p:cBhvr additive="base">
                                        <p:cTn id="26" dur="2000" fill="hold"/>
                                        <p:tgtEl>
                                          <p:spTgt spid="17411">
                                            <p:txEl>
                                              <p:pRg st="3" end="3"/>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17411">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9" fill="hold" grpId="0" nodeType="after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2000" fill="hold"/>
                                        <p:tgtEl>
                                          <p:spTgt spid="17411">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174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0976C217-0D37-4BA3-924A-1CA348BC7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2133600" cy="1779356"/>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a:extLst>
              <a:ext uri="{FF2B5EF4-FFF2-40B4-BE49-F238E27FC236}">
                <a16:creationId xmlns:a16="http://schemas.microsoft.com/office/drawing/2014/main" id="{186FAE78-4304-41A2-ACAA-AE03B8251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1612"/>
            <a:ext cx="22098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a:extLst>
              <a:ext uri="{FF2B5EF4-FFF2-40B4-BE49-F238E27FC236}">
                <a16:creationId xmlns:a16="http://schemas.microsoft.com/office/drawing/2014/main" id="{3B2F540F-AB76-4066-9C97-A196E0113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76200"/>
            <a:ext cx="2438400" cy="17870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a:extLst>
              <a:ext uri="{FF2B5EF4-FFF2-40B4-BE49-F238E27FC236}">
                <a16:creationId xmlns:a16="http://schemas.microsoft.com/office/drawing/2014/main" id="{0D224C79-E642-4B06-B016-E2382250B5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476"/>
          <a:stretch/>
        </p:blipFill>
        <p:spPr bwMode="auto">
          <a:xfrm>
            <a:off x="152400" y="2133600"/>
            <a:ext cx="33337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9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42280125-69C8-4148-AA81-376CE68CD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3" r="13333"/>
          <a:stretch/>
        </p:blipFill>
        <p:spPr bwMode="auto">
          <a:xfrm>
            <a:off x="228600" y="29966"/>
            <a:ext cx="2514600" cy="3151384"/>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a:extLst>
              <a:ext uri="{FF2B5EF4-FFF2-40B4-BE49-F238E27FC236}">
                <a16:creationId xmlns:a16="http://schemas.microsoft.com/office/drawing/2014/main" id="{07CE56F3-39EC-44AD-83CD-7BDD072C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966"/>
            <a:ext cx="2514600" cy="3151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a:extLst>
              <a:ext uri="{FF2B5EF4-FFF2-40B4-BE49-F238E27FC236}">
                <a16:creationId xmlns:a16="http://schemas.microsoft.com/office/drawing/2014/main" id="{A82D7BA4-F22A-4CF8-A4CF-C024AC2B5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76200"/>
            <a:ext cx="25336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a:extLst>
              <a:ext uri="{FF2B5EF4-FFF2-40B4-BE49-F238E27FC236}">
                <a16:creationId xmlns:a16="http://schemas.microsoft.com/office/drawing/2014/main" id="{E9D6888A-3ECA-482E-B9E9-99CE1F455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29000"/>
            <a:ext cx="2667000" cy="3399034"/>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a:extLst>
              <a:ext uri="{FF2B5EF4-FFF2-40B4-BE49-F238E27FC236}">
                <a16:creationId xmlns:a16="http://schemas.microsoft.com/office/drawing/2014/main" id="{BFEE4E94-46C5-4A6C-93CA-BEE398CCF0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398926"/>
            <a:ext cx="2743200" cy="3399034"/>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a:extLst>
              <a:ext uri="{FF2B5EF4-FFF2-40B4-BE49-F238E27FC236}">
                <a16:creationId xmlns:a16="http://schemas.microsoft.com/office/drawing/2014/main" id="{33A42F18-327D-4424-A754-3486A183A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545868"/>
            <a:ext cx="327660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65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B22FD0-60A4-4217-A5AE-BD2C2F34594B}"/>
              </a:ext>
            </a:extLst>
          </p:cNvPr>
          <p:cNvSpPr>
            <a:spLocks noGrp="1" noChangeArrowheads="1"/>
          </p:cNvSpPr>
          <p:nvPr>
            <p:ph type="ctrTitle"/>
          </p:nvPr>
        </p:nvSpPr>
        <p:spPr/>
        <p:txBody>
          <a:bodyPr/>
          <a:lstStyle/>
          <a:p>
            <a:pPr eaLnBrk="1" hangingPunct="1"/>
            <a:endParaRPr lang="en-US" altLang="en-US"/>
          </a:p>
        </p:txBody>
      </p:sp>
      <p:sp>
        <p:nvSpPr>
          <p:cNvPr id="3075" name="Rectangle 3">
            <a:extLst>
              <a:ext uri="{FF2B5EF4-FFF2-40B4-BE49-F238E27FC236}">
                <a16:creationId xmlns:a16="http://schemas.microsoft.com/office/drawing/2014/main" id="{EE187A94-5270-43A0-ACE0-F49A3DEB65B9}"/>
              </a:ext>
            </a:extLst>
          </p:cNvPr>
          <p:cNvSpPr>
            <a:spLocks noGrp="1" noChangeArrowheads="1"/>
          </p:cNvSpPr>
          <p:nvPr>
            <p:ph type="subTitle" idx="1"/>
          </p:nvPr>
        </p:nvSpPr>
        <p:spPr/>
        <p:txBody>
          <a:bodyPr/>
          <a:lstStyle/>
          <a:p>
            <a:pPr eaLnBrk="1" hangingPunct="1"/>
            <a:endParaRPr lang="en-US" altLang="en-US"/>
          </a:p>
        </p:txBody>
      </p:sp>
      <p:pic>
        <p:nvPicPr>
          <p:cNvPr id="3076" name="Picture 4" descr="John_on_Patmos">
            <a:extLst>
              <a:ext uri="{FF2B5EF4-FFF2-40B4-BE49-F238E27FC236}">
                <a16:creationId xmlns:a16="http://schemas.microsoft.com/office/drawing/2014/main" id="{5F09FC77-2818-4FC3-B2AE-D207BAD75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a:extLst>
              <a:ext uri="{FF2B5EF4-FFF2-40B4-BE49-F238E27FC236}">
                <a16:creationId xmlns:a16="http://schemas.microsoft.com/office/drawing/2014/main" id="{F8EB9484-72D0-4C34-BFA2-F2FDF8F39A4F}"/>
              </a:ext>
            </a:extLst>
          </p:cNvPr>
          <p:cNvSpPr>
            <a:spLocks noChangeArrowheads="1" noChangeShapeType="1" noTextEdit="1"/>
          </p:cNvSpPr>
          <p:nvPr/>
        </p:nvSpPr>
        <p:spPr bwMode="auto">
          <a:xfrm>
            <a:off x="3352800" y="381000"/>
            <a:ext cx="5410200" cy="1295400"/>
          </a:xfrm>
          <a:prstGeom prst="rect">
            <a:avLst/>
          </a:prstGeom>
        </p:spPr>
        <p:txBody>
          <a:bodyPr wrap="none" fromWordArt="1">
            <a:prstTxWarp prst="textPlain">
              <a:avLst>
                <a:gd name="adj" fmla="val 50000"/>
              </a:avLst>
            </a:prstTxWarp>
          </a:bodyPr>
          <a:lstStyle/>
          <a:p>
            <a:pPr algn="ctr"/>
            <a:r>
              <a:rPr lang="en-US" sz="3600" kern="10">
                <a:ln w="9525">
                  <a:solidFill>
                    <a:srgbClr val="FFCC00"/>
                  </a:solidFill>
                  <a:round/>
                  <a:headEnd/>
                  <a:tailEnd/>
                </a:ln>
                <a:solidFill>
                  <a:srgbClr val="FFFFFF"/>
                </a:solidFill>
                <a:latin typeface="Arial Black" panose="020B0A04020102020204" pitchFamily="34" charset="0"/>
              </a:rPr>
              <a:t>Reading Someone</a:t>
            </a:r>
          </a:p>
          <a:p>
            <a:pPr algn="ctr"/>
            <a:r>
              <a:rPr lang="en-US" sz="3600" kern="10">
                <a:ln w="9525">
                  <a:solidFill>
                    <a:srgbClr val="FFCC00"/>
                  </a:solidFill>
                  <a:round/>
                  <a:headEnd/>
                  <a:tailEnd/>
                </a:ln>
                <a:solidFill>
                  <a:srgbClr val="FFFFFF"/>
                </a:solidFill>
                <a:latin typeface="Arial Black" panose="020B0A04020102020204" pitchFamily="34" charset="0"/>
              </a:rPr>
              <a:t>Else's Mail</a:t>
            </a:r>
          </a:p>
        </p:txBody>
      </p:sp>
      <p:sp>
        <p:nvSpPr>
          <p:cNvPr id="3078" name="Text Box 6">
            <a:extLst>
              <a:ext uri="{FF2B5EF4-FFF2-40B4-BE49-F238E27FC236}">
                <a16:creationId xmlns:a16="http://schemas.microsoft.com/office/drawing/2014/main" id="{3A1A6B45-5CAB-4768-9124-AB57BC547998}"/>
              </a:ext>
            </a:extLst>
          </p:cNvPr>
          <p:cNvSpPr txBox="1">
            <a:spLocks noChangeArrowheads="1"/>
          </p:cNvSpPr>
          <p:nvPr/>
        </p:nvSpPr>
        <p:spPr bwMode="auto">
          <a:xfrm>
            <a:off x="4953000" y="2362200"/>
            <a:ext cx="3886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eaLnBrk="1" hangingPunct="1">
              <a:spcBef>
                <a:spcPct val="50000"/>
              </a:spcBef>
              <a:buClrTx/>
              <a:buFontTx/>
              <a:buNone/>
            </a:pPr>
            <a:r>
              <a:rPr lang="en-US" altLang="en-US" sz="3600" b="1" dirty="0">
                <a:solidFill>
                  <a:srgbClr val="660066"/>
                </a:solidFill>
              </a:rPr>
              <a:t>Revelation 1:1-8</a:t>
            </a:r>
          </a:p>
          <a:p>
            <a:pPr eaLnBrk="1" hangingPunct="1">
              <a:spcBef>
                <a:spcPct val="50000"/>
              </a:spcBef>
              <a:buClrTx/>
              <a:buFontTx/>
              <a:buNone/>
            </a:pPr>
            <a:r>
              <a:rPr lang="en-US" altLang="en-US" sz="3600" b="1" dirty="0">
                <a:solidFill>
                  <a:srgbClr val="660066"/>
                </a:solidFill>
              </a:rPr>
              <a:t>           Part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outHorizontal)">
                                      <p:cBhvr>
                                        <p:cTn id="7" dur="500"/>
                                        <p:tgtEl>
                                          <p:spTgt spid="3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ipe(up)">
                                      <p:cBhvr>
                                        <p:cTn id="1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76200" y="419100"/>
            <a:ext cx="8991600" cy="6019800"/>
          </a:xfrm>
          <a:solidFill>
            <a:schemeClr val="bg1">
              <a:alpha val="80000"/>
            </a:schemeClr>
          </a:solidFill>
        </p:spPr>
        <p:txBody>
          <a:bodyPr/>
          <a:lstStyle/>
          <a:p>
            <a:pPr marL="0" indent="0">
              <a:buNone/>
            </a:pPr>
            <a:r>
              <a:rPr lang="en-US" dirty="0"/>
              <a:t>-</a:t>
            </a:r>
            <a:r>
              <a:rPr lang="en-US" sz="1800" dirty="0"/>
              <a:t>Because we have enjoyed such great religious liberties for more than 240 years, the church is basically unprepared for the pressure that will soon be exerted on the church.</a:t>
            </a:r>
          </a:p>
          <a:p>
            <a:pPr marL="0" indent="0">
              <a:buNone/>
            </a:pPr>
            <a:r>
              <a:rPr lang="en-US" sz="1800" dirty="0"/>
              <a:t>-The first century church was familiar with all of this. The early Christians were hated and despised as a religious sect all throughout the Roman Empire. There were various motivations behind the hatred:</a:t>
            </a:r>
          </a:p>
          <a:p>
            <a:r>
              <a:rPr lang="en-US" sz="1800" dirty="0"/>
              <a:t>• </a:t>
            </a:r>
            <a:r>
              <a:rPr lang="en-US" sz="1800" b="1" dirty="0"/>
              <a:t>Politically</a:t>
            </a:r>
            <a:r>
              <a:rPr lang="en-US" sz="1800" dirty="0"/>
              <a:t>—Despised because the Romans viewed them as disloyal because they refused to acknowledge Caesar as a divine authority.</a:t>
            </a:r>
          </a:p>
          <a:p>
            <a:r>
              <a:rPr lang="en-US" sz="1800" dirty="0"/>
              <a:t>• </a:t>
            </a:r>
            <a:r>
              <a:rPr lang="en-US" sz="1800" b="1" dirty="0"/>
              <a:t>Religiously</a:t>
            </a:r>
            <a:r>
              <a:rPr lang="en-US" sz="1800" dirty="0"/>
              <a:t>—Accused as being atheists because they did not worship the vast array of Roman gods and because they worshipped an invisible God, not an idol.</a:t>
            </a:r>
          </a:p>
          <a:p>
            <a:r>
              <a:rPr lang="en-US" sz="1800" dirty="0"/>
              <a:t>• </a:t>
            </a:r>
            <a:r>
              <a:rPr lang="en-US" sz="1800" b="1" dirty="0"/>
              <a:t>Socially</a:t>
            </a:r>
            <a:r>
              <a:rPr lang="en-US" sz="1800" dirty="0"/>
              <a:t>—They were from the lower classes of society (1 Cor. 1:26) and loathed by the Roman aristocracy.</a:t>
            </a:r>
          </a:p>
          <a:p>
            <a:r>
              <a:rPr lang="en-US" sz="1800" dirty="0"/>
              <a:t>• </a:t>
            </a:r>
            <a:r>
              <a:rPr lang="en-US" sz="1800" b="1" dirty="0"/>
              <a:t>Economically</a:t>
            </a:r>
            <a:r>
              <a:rPr lang="en-US" sz="1800" dirty="0"/>
              <a:t>—They were seen as a threat by the pagan priests, craftsmen, and merchants who profited from the idol worship.</a:t>
            </a:r>
          </a:p>
          <a:p>
            <a:pPr marL="0" indent="0">
              <a:buNone/>
            </a:pPr>
            <a:r>
              <a:rPr lang="en-US" sz="1800" dirty="0"/>
              <a:t>They were surrounded by dark paganism, uninhibited immorality, withering slavery, and oppressive dictators. The Christians were enemies of the world. Because they were enemies of the world, this led to martyrdom for many of them.</a:t>
            </a:r>
          </a:p>
          <a:p>
            <a:pPr algn="ctr" eaLnBrk="1" hangingPunct="1">
              <a:buFontTx/>
              <a:buNone/>
            </a:pPr>
            <a:endParaRPr lang="en-US"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71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anim calcmode="lin" valueType="num">
                                      <p:cBhvr>
                                        <p:cTn id="13" dur="500" fill="hold"/>
                                        <p:tgtEl>
                                          <p:spTgt spid="17411">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par>
                                <p:cTn id="15" presetID="40" presetClass="entr" presetSubtype="0" fill="hold" nodeType="withEffect">
                                  <p:stCondLst>
                                    <p:cond delay="0"/>
                                  </p:stCondLst>
                                  <p:iterate type="lt">
                                    <p:tmPct val="10000"/>
                                  </p:iterate>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anim calcmode="lin" valueType="num">
                                      <p:cBhvr>
                                        <p:cTn id="18" dur="500" fill="hold"/>
                                        <p:tgtEl>
                                          <p:spTgt spid="17411">
                                            <p:txEl>
                                              <p:pRg st="2" end="2"/>
                                            </p:txEl>
                                          </p:spTgt>
                                        </p:tgtEl>
                                        <p:attrNameLst>
                                          <p:attrName>ppt_x</p:attrName>
                                        </p:attrNameLst>
                                      </p:cBhvr>
                                      <p:tavLst>
                                        <p:tav tm="0">
                                          <p:val>
                                            <p:strVal val="#ppt_x-.1"/>
                                          </p:val>
                                        </p:tav>
                                        <p:tav tm="100000">
                                          <p:val>
                                            <p:strVal val="#ppt_x"/>
                                          </p:val>
                                        </p:tav>
                                      </p:tavLst>
                                    </p:anim>
                                    <p:anim calcmode="lin" valueType="num">
                                      <p:cBhvr>
                                        <p:cTn id="19" dur="500" fill="hold"/>
                                        <p:tgtEl>
                                          <p:spTgt spid="17411">
                                            <p:txEl>
                                              <p:pRg st="2" end="2"/>
                                            </p:txEl>
                                          </p:spTgt>
                                        </p:tgtEl>
                                        <p:attrNameLst>
                                          <p:attrName>ppt_y</p:attrName>
                                        </p:attrNameLst>
                                      </p:cBhvr>
                                      <p:tavLst>
                                        <p:tav tm="0">
                                          <p:val>
                                            <p:strVal val="#ppt_y"/>
                                          </p:val>
                                        </p:tav>
                                        <p:tav tm="100000">
                                          <p:val>
                                            <p:strVal val="#ppt_y"/>
                                          </p:val>
                                        </p:tav>
                                      </p:tavLst>
                                    </p:anim>
                                  </p:childTnLst>
                                </p:cTn>
                              </p:par>
                              <p:par>
                                <p:cTn id="20" presetID="40" presetClass="entr" presetSubtype="0" fill="hold" nodeType="withEffect">
                                  <p:stCondLst>
                                    <p:cond delay="0"/>
                                  </p:stCondLst>
                                  <p:iterate type="lt">
                                    <p:tmPct val="10000"/>
                                  </p:iterate>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500"/>
                                        <p:tgtEl>
                                          <p:spTgt spid="17411">
                                            <p:txEl>
                                              <p:pRg st="3" end="3"/>
                                            </p:txEl>
                                          </p:spTgt>
                                        </p:tgtEl>
                                      </p:cBhvr>
                                    </p:animEffect>
                                    <p:anim calcmode="lin" valueType="num">
                                      <p:cBhvr>
                                        <p:cTn id="23" dur="500" fill="hold"/>
                                        <p:tgtEl>
                                          <p:spTgt spid="17411">
                                            <p:txEl>
                                              <p:pRg st="3" end="3"/>
                                            </p:txEl>
                                          </p:spTgt>
                                        </p:tgtEl>
                                        <p:attrNameLst>
                                          <p:attrName>ppt_x</p:attrName>
                                        </p:attrNameLst>
                                      </p:cBhvr>
                                      <p:tavLst>
                                        <p:tav tm="0">
                                          <p:val>
                                            <p:strVal val="#ppt_x-.1"/>
                                          </p:val>
                                        </p:tav>
                                        <p:tav tm="100000">
                                          <p:val>
                                            <p:strVal val="#ppt_x"/>
                                          </p:val>
                                        </p:tav>
                                      </p:tavLst>
                                    </p:anim>
                                    <p:anim calcmode="lin" valueType="num">
                                      <p:cBhvr>
                                        <p:cTn id="24" dur="500" fill="hold"/>
                                        <p:tgtEl>
                                          <p:spTgt spid="17411">
                                            <p:txEl>
                                              <p:pRg st="3" end="3"/>
                                            </p:txEl>
                                          </p:spTgt>
                                        </p:tgtEl>
                                        <p:attrNameLst>
                                          <p:attrName>ppt_y</p:attrName>
                                        </p:attrNameLst>
                                      </p:cBhvr>
                                      <p:tavLst>
                                        <p:tav tm="0">
                                          <p:val>
                                            <p:strVal val="#ppt_y"/>
                                          </p:val>
                                        </p:tav>
                                        <p:tav tm="100000">
                                          <p:val>
                                            <p:strVal val="#ppt_y"/>
                                          </p:val>
                                        </p:tav>
                                      </p:tavLst>
                                    </p:anim>
                                  </p:childTnLst>
                                </p:cTn>
                              </p:par>
                              <p:par>
                                <p:cTn id="25" presetID="40" presetClass="entr" presetSubtype="0" fill="hold" nodeType="withEffect">
                                  <p:stCondLst>
                                    <p:cond delay="0"/>
                                  </p:stCondLst>
                                  <p:iterate type="lt">
                                    <p:tmPct val="10000"/>
                                  </p:iterate>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500"/>
                                        <p:tgtEl>
                                          <p:spTgt spid="17411">
                                            <p:txEl>
                                              <p:pRg st="4" end="4"/>
                                            </p:txEl>
                                          </p:spTgt>
                                        </p:tgtEl>
                                      </p:cBhvr>
                                    </p:animEffect>
                                    <p:anim calcmode="lin" valueType="num">
                                      <p:cBhvr>
                                        <p:cTn id="28" dur="500" fill="hold"/>
                                        <p:tgtEl>
                                          <p:spTgt spid="17411">
                                            <p:txEl>
                                              <p:pRg st="4" end="4"/>
                                            </p:txEl>
                                          </p:spTgt>
                                        </p:tgtEl>
                                        <p:attrNameLst>
                                          <p:attrName>ppt_x</p:attrName>
                                        </p:attrNameLst>
                                      </p:cBhvr>
                                      <p:tavLst>
                                        <p:tav tm="0">
                                          <p:val>
                                            <p:strVal val="#ppt_x-.1"/>
                                          </p:val>
                                        </p:tav>
                                        <p:tav tm="100000">
                                          <p:val>
                                            <p:strVal val="#ppt_x"/>
                                          </p:val>
                                        </p:tav>
                                      </p:tavLst>
                                    </p:anim>
                                    <p:anim calcmode="lin" valueType="num">
                                      <p:cBhvr>
                                        <p:cTn id="29" dur="500" fill="hold"/>
                                        <p:tgtEl>
                                          <p:spTgt spid="17411">
                                            <p:txEl>
                                              <p:pRg st="4" end="4"/>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500"/>
                                        <p:tgtEl>
                                          <p:spTgt spid="17411">
                                            <p:txEl>
                                              <p:pRg st="5" end="5"/>
                                            </p:txEl>
                                          </p:spTgt>
                                        </p:tgtEl>
                                      </p:cBhvr>
                                    </p:animEffect>
                                    <p:anim calcmode="lin" valueType="num">
                                      <p:cBhvr>
                                        <p:cTn id="33" dur="500" fill="hold"/>
                                        <p:tgtEl>
                                          <p:spTgt spid="17411">
                                            <p:txEl>
                                              <p:pRg st="5" end="5"/>
                                            </p:txEl>
                                          </p:spTgt>
                                        </p:tgtEl>
                                        <p:attrNameLst>
                                          <p:attrName>ppt_x</p:attrName>
                                        </p:attrNameLst>
                                      </p:cBhvr>
                                      <p:tavLst>
                                        <p:tav tm="0">
                                          <p:val>
                                            <p:strVal val="#ppt_x-.1"/>
                                          </p:val>
                                        </p:tav>
                                        <p:tav tm="100000">
                                          <p:val>
                                            <p:strVal val="#ppt_x"/>
                                          </p:val>
                                        </p:tav>
                                      </p:tavLst>
                                    </p:anim>
                                    <p:anim calcmode="lin" valueType="num">
                                      <p:cBhvr>
                                        <p:cTn id="34" dur="500" fill="hold"/>
                                        <p:tgtEl>
                                          <p:spTgt spid="17411">
                                            <p:txEl>
                                              <p:pRg st="5" end="5"/>
                                            </p:txEl>
                                          </p:spTgt>
                                        </p:tgtEl>
                                        <p:attrNameLst>
                                          <p:attrName>ppt_y</p:attrName>
                                        </p:attrNameLst>
                                      </p:cBhvr>
                                      <p:tavLst>
                                        <p:tav tm="0">
                                          <p:val>
                                            <p:strVal val="#ppt_y"/>
                                          </p:val>
                                        </p:tav>
                                        <p:tav tm="100000">
                                          <p:val>
                                            <p:strVal val="#ppt_y"/>
                                          </p:val>
                                        </p:tav>
                                      </p:tavLst>
                                    </p:anim>
                                  </p:childTnLst>
                                </p:cTn>
                              </p:par>
                              <p:par>
                                <p:cTn id="35" presetID="40" presetClass="entr" presetSubtype="0" fill="hold" nodeType="withEffect">
                                  <p:stCondLst>
                                    <p:cond delay="0"/>
                                  </p:stCondLst>
                                  <p:iterate type="lt">
                                    <p:tmPct val="10000"/>
                                  </p:iterate>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fade">
                                      <p:cBhvr>
                                        <p:cTn id="37" dur="500"/>
                                        <p:tgtEl>
                                          <p:spTgt spid="17411">
                                            <p:txEl>
                                              <p:pRg st="6" end="6"/>
                                            </p:txEl>
                                          </p:spTgt>
                                        </p:tgtEl>
                                      </p:cBhvr>
                                    </p:animEffect>
                                    <p:anim calcmode="lin" valueType="num">
                                      <p:cBhvr>
                                        <p:cTn id="38" dur="500" fill="hold"/>
                                        <p:tgtEl>
                                          <p:spTgt spid="17411">
                                            <p:txEl>
                                              <p:pRg st="6" end="6"/>
                                            </p:txEl>
                                          </p:spTgt>
                                        </p:tgtEl>
                                        <p:attrNameLst>
                                          <p:attrName>ppt_x</p:attrName>
                                        </p:attrNameLst>
                                      </p:cBhvr>
                                      <p:tavLst>
                                        <p:tav tm="0">
                                          <p:val>
                                            <p:strVal val="#ppt_x-.1"/>
                                          </p:val>
                                        </p:tav>
                                        <p:tav tm="100000">
                                          <p:val>
                                            <p:strVal val="#ppt_x"/>
                                          </p:val>
                                        </p:tav>
                                      </p:tavLst>
                                    </p:anim>
                                    <p:anim calcmode="lin" valueType="num">
                                      <p:cBhvr>
                                        <p:cTn id="39" dur="500" fill="hold"/>
                                        <p:tgtEl>
                                          <p:spTgt spid="174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228600" y="228600"/>
            <a:ext cx="8839200" cy="6400799"/>
          </a:xfrm>
          <a:solidFill>
            <a:schemeClr val="bg1">
              <a:alpha val="80000"/>
            </a:schemeClr>
          </a:solidFill>
        </p:spPr>
        <p:txBody>
          <a:bodyPr/>
          <a:lstStyle/>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552026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anim calcmode="lin" valueType="num">
                                      <p:cBhvr>
                                        <p:cTn id="8" dur="500" fill="hold"/>
                                        <p:tgtEl>
                                          <p:spTgt spid="174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Text Box 5">
            <a:extLst>
              <a:ext uri="{FF2B5EF4-FFF2-40B4-BE49-F238E27FC236}">
                <a16:creationId xmlns:a16="http://schemas.microsoft.com/office/drawing/2014/main" id="{7DD6E366-4D86-4506-BD3D-6058E8AC97C7}"/>
              </a:ext>
            </a:extLst>
          </p:cNvPr>
          <p:cNvSpPr txBox="1">
            <a:spLocks noChangeArrowheads="1"/>
          </p:cNvSpPr>
          <p:nvPr/>
        </p:nvSpPr>
        <p:spPr bwMode="auto">
          <a:xfrm>
            <a:off x="1371600" y="6019800"/>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0066"/>
              </a:buClr>
              <a:buAutoNum type="arabicPeriod"/>
              <a:defRPr sz="3200">
                <a:solidFill>
                  <a:schemeClr val="tx1"/>
                </a:solidFill>
                <a:latin typeface="Arial Rounded MT Bold" panose="020F0704030504030204" pitchFamily="34" charset="0"/>
              </a:defRPr>
            </a:lvl1pPr>
            <a:lvl2pPr marL="742950" indent="-285750">
              <a:spcBef>
                <a:spcPct val="20000"/>
              </a:spcBef>
              <a:buAutoNum type="alphaUcPeriod"/>
              <a:defRPr sz="2800">
                <a:solidFill>
                  <a:schemeClr val="tx1"/>
                </a:solidFill>
                <a:latin typeface="Arial Rounded MT Bold" panose="020F0704030504030204" pitchFamily="34" charset="0"/>
              </a:defRPr>
            </a:lvl2pPr>
            <a:lvl3pPr marL="1143000" indent="-228600">
              <a:spcBef>
                <a:spcPct val="20000"/>
              </a:spcBef>
              <a:buClr>
                <a:srgbClr val="660066"/>
              </a:buClr>
              <a:buAutoNum type="arabicParenR"/>
              <a:defRPr sz="2800">
                <a:solidFill>
                  <a:schemeClr val="tx1"/>
                </a:solidFill>
                <a:latin typeface="Arial Rounded MT Bold" panose="020F0704030504030204" pitchFamily="34" charset="0"/>
              </a:defRPr>
            </a:lvl3pPr>
            <a:lvl4pPr marL="1600200" indent="-228600">
              <a:spcBef>
                <a:spcPct val="20000"/>
              </a:spcBef>
              <a:buClr>
                <a:schemeClr val="tx1"/>
              </a:buClr>
              <a:buSzPct val="90000"/>
              <a:buFont typeface="Wingdings" panose="05000000000000000000" pitchFamily="2" charset="2"/>
              <a:buChar char="§"/>
              <a:defRPr sz="2800">
                <a:solidFill>
                  <a:schemeClr val="tx1"/>
                </a:solidFill>
                <a:latin typeface="Arial Rounded MT Bold" panose="020F0704030504030204" pitchFamily="34" charset="0"/>
              </a:defRPr>
            </a:lvl4pPr>
            <a:lvl5pPr marL="2057400" indent="-228600">
              <a:spcBef>
                <a:spcPct val="20000"/>
              </a:spcBef>
              <a:buAutoNum type="alphaUcPeriod"/>
              <a:defRPr sz="2800">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AutoNum type="alphaUcPeriod"/>
              <a:defRPr sz="2800">
                <a:solidFill>
                  <a:schemeClr val="tx1"/>
                </a:solidFill>
                <a:latin typeface="Arial Rounded MT Bold" panose="020F0704030504030204" pitchFamily="34" charset="0"/>
              </a:defRPr>
            </a:lvl9pPr>
          </a:lstStyle>
          <a:p>
            <a:pPr>
              <a:spcBef>
                <a:spcPct val="50000"/>
              </a:spcBef>
              <a:buClrTx/>
              <a:buFontTx/>
              <a:buNone/>
            </a:pPr>
            <a:r>
              <a:rPr lang="en-US" altLang="en-US" sz="2400">
                <a:solidFill>
                  <a:schemeClr val="bg1"/>
                </a:solidFill>
              </a:rPr>
              <a:t>     </a:t>
            </a:r>
            <a:r>
              <a:rPr lang="en-US" altLang="en-US">
                <a:solidFill>
                  <a:schemeClr val="bg1"/>
                </a:solidFill>
              </a:rPr>
              <a:t>Seven Churches of Revelation</a:t>
            </a:r>
          </a:p>
        </p:txBody>
      </p:sp>
      <p:pic>
        <p:nvPicPr>
          <p:cNvPr id="2" name="Picture 6">
            <a:extLst>
              <a:ext uri="{FF2B5EF4-FFF2-40B4-BE49-F238E27FC236}">
                <a16:creationId xmlns:a16="http://schemas.microsoft.com/office/drawing/2014/main" id="{DD7DE2AE-DDAE-4ECE-890C-3E8F1D91C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514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750" fill="hold"/>
                                        <p:tgtEl>
                                          <p:spTgt spid="2"/>
                                        </p:tgtEl>
                                        <p:attrNameLst>
                                          <p:attrName>ppt_w</p:attrName>
                                        </p:attrNameLst>
                                      </p:cBhvr>
                                      <p:tavLst>
                                        <p:tav tm="0">
                                          <p:val>
                                            <p:fltVal val="0"/>
                                          </p:val>
                                        </p:tav>
                                        <p:tav tm="100000">
                                          <p:val>
                                            <p:strVal val="#ppt_w"/>
                                          </p:val>
                                        </p:tav>
                                      </p:tavLst>
                                    </p:anim>
                                    <p:anim calcmode="lin" valueType="num">
                                      <p:cBhvr>
                                        <p:cTn id="8" dur="2750" fill="hold"/>
                                        <p:tgtEl>
                                          <p:spTgt spid="2"/>
                                        </p:tgtEl>
                                        <p:attrNameLst>
                                          <p:attrName>ppt_h</p:attrName>
                                        </p:attrNameLst>
                                      </p:cBhvr>
                                      <p:tavLst>
                                        <p:tav tm="0">
                                          <p:val>
                                            <p:fltVal val="0"/>
                                          </p:val>
                                        </p:tav>
                                        <p:tav tm="100000">
                                          <p:val>
                                            <p:strVal val="#ppt_h"/>
                                          </p:val>
                                        </p:tav>
                                      </p:tavLst>
                                    </p:anim>
                                    <p:animEffect transition="in" filter="fade">
                                      <p:cBhvr>
                                        <p:cTn id="9"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304800" y="1828800"/>
            <a:ext cx="8611456" cy="3733800"/>
          </a:xfrm>
          <a:solidFill>
            <a:schemeClr val="bg1">
              <a:alpha val="80000"/>
            </a:schemeClr>
          </a:solidFill>
        </p:spPr>
        <p:txBody>
          <a:bodyPr/>
          <a:lstStyle/>
          <a:p>
            <a:pPr marL="0" indent="0" algn="ctr">
              <a:spcBef>
                <a:spcPts val="0"/>
              </a:spcBef>
              <a:buNone/>
            </a:pPr>
            <a:r>
              <a:rPr lang="en-US" b="1" dirty="0">
                <a:effectLst>
                  <a:outerShdw blurRad="38100" dist="38100" dir="2700000" algn="tl">
                    <a:srgbClr val="000000">
                      <a:alpha val="43137"/>
                    </a:srgbClr>
                  </a:outerShdw>
                </a:effectLst>
              </a:rPr>
              <a:t>Revelation 1:19</a:t>
            </a:r>
          </a:p>
          <a:p>
            <a:pPr marL="0" indent="0">
              <a:buNone/>
            </a:pPr>
            <a:r>
              <a:rPr lang="en-US" sz="2800" b="1" dirty="0">
                <a:effectLst>
                  <a:outerShdw blurRad="38100" dist="38100" dir="2700000" algn="tl">
                    <a:srgbClr val="000000">
                      <a:alpha val="43137"/>
                    </a:srgbClr>
                  </a:outerShdw>
                </a:effectLst>
              </a:rPr>
              <a:t>• Chap 1 -</a:t>
            </a:r>
            <a:r>
              <a:rPr lang="en-US" sz="2800" i="1" dirty="0">
                <a:effectLst>
                  <a:outerShdw blurRad="38100" dist="38100" dir="2700000" algn="tl">
                    <a:srgbClr val="000000">
                      <a:alpha val="43137"/>
                    </a:srgbClr>
                  </a:outerShdw>
                </a:effectLst>
              </a:rPr>
              <a:t>“things you have seen”</a:t>
            </a:r>
          </a:p>
          <a:p>
            <a:pPr marL="838200" lvl="1" indent="-457200">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rPr>
              <a:t>The Lord’s Work in His Church</a:t>
            </a:r>
          </a:p>
          <a:p>
            <a:pPr marL="0" indent="0">
              <a:spcBef>
                <a:spcPts val="1200"/>
              </a:spcBef>
              <a:buNone/>
            </a:pPr>
            <a:r>
              <a:rPr lang="en-US" sz="2800" b="1" dirty="0">
                <a:effectLst>
                  <a:outerShdw blurRad="38100" dist="38100" dir="2700000" algn="tl">
                    <a:srgbClr val="000000">
                      <a:alpha val="43137"/>
                    </a:srgbClr>
                  </a:outerShdw>
                </a:effectLst>
              </a:rPr>
              <a:t>• Chap 2-3 – </a:t>
            </a:r>
            <a:r>
              <a:rPr lang="en-US" sz="2800" i="1" dirty="0">
                <a:effectLst>
                  <a:outerShdw blurRad="38100" dist="38100" dir="2700000" algn="tl">
                    <a:srgbClr val="000000">
                      <a:alpha val="43137"/>
                    </a:srgbClr>
                  </a:outerShdw>
                </a:effectLst>
              </a:rPr>
              <a:t>“things which are”</a:t>
            </a:r>
          </a:p>
          <a:p>
            <a:pPr marL="838200" lvl="1" indent="-457200">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rPr>
              <a:t>The Lord’s Word to His Church</a:t>
            </a:r>
          </a:p>
          <a:p>
            <a:pPr marL="0" indent="0">
              <a:spcBef>
                <a:spcPts val="1200"/>
              </a:spcBef>
              <a:buNone/>
            </a:pPr>
            <a:r>
              <a:rPr lang="en-US" sz="2800" b="1" dirty="0">
                <a:effectLst>
                  <a:outerShdw blurRad="38100" dist="38100" dir="2700000" algn="tl">
                    <a:srgbClr val="000000">
                      <a:alpha val="43137"/>
                    </a:srgbClr>
                  </a:outerShdw>
                </a:effectLst>
              </a:rPr>
              <a:t>• Chap 4-22 – </a:t>
            </a:r>
            <a:r>
              <a:rPr lang="en-US" sz="2800" i="1" dirty="0">
                <a:effectLst>
                  <a:outerShdw blurRad="38100" dist="38100" dir="2700000" algn="tl">
                    <a:srgbClr val="000000">
                      <a:alpha val="43137"/>
                    </a:srgbClr>
                  </a:outerShdw>
                </a:effectLst>
              </a:rPr>
              <a:t>“things which shall be”</a:t>
            </a:r>
          </a:p>
          <a:p>
            <a:pPr marL="838200" lvl="1" indent="-457200">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rPr>
              <a:t>“ ”Lord’s Word (prophetic) after His Church </a:t>
            </a:r>
          </a:p>
          <a:p>
            <a:pPr algn="ctr" eaLnBrk="1" hangingPunct="1">
              <a:buFontTx/>
              <a:buNone/>
            </a:pPr>
            <a:endParaRPr lang="en-US" altLang="en-US"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B70B7E5-F5F3-49B6-937D-2096113DE4BB}"/>
              </a:ext>
            </a:extLst>
          </p:cNvPr>
          <p:cNvSpPr txBox="1"/>
          <p:nvPr/>
        </p:nvSpPr>
        <p:spPr>
          <a:xfrm>
            <a:off x="3352800" y="76200"/>
            <a:ext cx="4762072" cy="769441"/>
          </a:xfrm>
          <a:prstGeom prst="rect">
            <a:avLst/>
          </a:prstGeom>
          <a:noFill/>
        </p:spPr>
        <p:txBody>
          <a:bodyPr wrap="square">
            <a:spAutoFit/>
          </a:bodyPr>
          <a:lstStyle/>
          <a:p>
            <a:r>
              <a:rPr lang="en-US" altLang="en-US" sz="4400" b="1" dirty="0">
                <a:solidFill>
                  <a:schemeClr val="bg1"/>
                </a:solidFill>
                <a:effectLst>
                  <a:outerShdw blurRad="38100" dist="38100" dir="2700000" algn="tl">
                    <a:srgbClr val="000000">
                      <a:alpha val="43137"/>
                    </a:srgbClr>
                  </a:outerShdw>
                </a:effectLst>
                <a:latin typeface="+mn-lt"/>
              </a:rPr>
              <a:t>Purpose</a:t>
            </a:r>
            <a:endParaRPr lang="en-US"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1392275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Effect transition="in" filter="barn(inVertical)">
                                      <p:cBhvr>
                                        <p:cTn id="7" dur="500"/>
                                        <p:tgtEl>
                                          <p:spTgt spid="17411">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7411">
                                            <p:txEl>
                                              <p:pRg st="0" end="0"/>
                                            </p:txEl>
                                          </p:spTgt>
                                        </p:tgtEl>
                                        <p:attrNameLst>
                                          <p:attrName>style.visibility</p:attrName>
                                        </p:attrNameLst>
                                      </p:cBhvr>
                                      <p:to>
                                        <p:strVal val="visible"/>
                                      </p:to>
                                    </p:set>
                                    <p:animEffect transition="in" filter="barn(outVertical)">
                                      <p:cBhvr>
                                        <p:cTn id="10" dur="500"/>
                                        <p:tgtEl>
                                          <p:spTgt spid="174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Effect transition="in" filter="barn(inVertical)">
                                      <p:cBhvr>
                                        <p:cTn id="15" dur="500"/>
                                        <p:tgtEl>
                                          <p:spTgt spid="17411">
                                            <p:txEl>
                                              <p:pRg st="1" end="1"/>
                                            </p:txEl>
                                          </p:spTgt>
                                        </p:tgtEl>
                                      </p:cBhvr>
                                    </p:animEffect>
                                  </p:childTnLst>
                                </p:cTn>
                              </p:par>
                            </p:childTnLst>
                          </p:cTn>
                        </p:par>
                        <p:par>
                          <p:cTn id="16" fill="hold">
                            <p:stCondLst>
                              <p:cond delay="500"/>
                            </p:stCondLst>
                            <p:childTnLst>
                              <p:par>
                                <p:cTn id="17" presetID="16" presetClass="entr" presetSubtype="37" fill="hold" grpId="0" nodeType="after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Effect transition="in" filter="barn(outVertical)">
                                      <p:cBhvr>
                                        <p:cTn id="19" dur="500"/>
                                        <p:tgtEl>
                                          <p:spTgt spid="174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411">
                                            <p:txEl>
                                              <p:pRg st="3" end="3"/>
                                            </p:txEl>
                                          </p:spTgt>
                                        </p:tgtEl>
                                        <p:attrNameLst>
                                          <p:attrName>style.visibility</p:attrName>
                                        </p:attrNameLst>
                                      </p:cBhvr>
                                      <p:to>
                                        <p:strVal val="visible"/>
                                      </p:to>
                                    </p:set>
                                    <p:animEffect transition="in" filter="barn(inVertical)">
                                      <p:cBhvr>
                                        <p:cTn id="24" dur="500"/>
                                        <p:tgtEl>
                                          <p:spTgt spid="17411">
                                            <p:txEl>
                                              <p:pRg st="3" end="3"/>
                                            </p:txEl>
                                          </p:spTgt>
                                        </p:tgtEl>
                                      </p:cBhvr>
                                    </p:animEffect>
                                  </p:childTnLst>
                                </p:cTn>
                              </p:par>
                            </p:childTnLst>
                          </p:cTn>
                        </p:par>
                        <p:par>
                          <p:cTn id="25" fill="hold">
                            <p:stCondLst>
                              <p:cond delay="500"/>
                            </p:stCondLst>
                            <p:childTnLst>
                              <p:par>
                                <p:cTn id="26" presetID="16" presetClass="entr" presetSubtype="37" fill="hold" grpId="0" nodeType="afterEffect">
                                  <p:stCondLst>
                                    <p:cond delay="0"/>
                                  </p:stCondLst>
                                  <p:childTnLst>
                                    <p:set>
                                      <p:cBhvr>
                                        <p:cTn id="27" dur="1" fill="hold">
                                          <p:stCondLst>
                                            <p:cond delay="0"/>
                                          </p:stCondLst>
                                        </p:cTn>
                                        <p:tgtEl>
                                          <p:spTgt spid="17411">
                                            <p:txEl>
                                              <p:pRg st="4" end="4"/>
                                            </p:txEl>
                                          </p:spTgt>
                                        </p:tgtEl>
                                        <p:attrNameLst>
                                          <p:attrName>style.visibility</p:attrName>
                                        </p:attrNameLst>
                                      </p:cBhvr>
                                      <p:to>
                                        <p:strVal val="visible"/>
                                      </p:to>
                                    </p:set>
                                    <p:animEffect transition="in" filter="barn(outVertical)">
                                      <p:cBhvr>
                                        <p:cTn id="28" dur="500"/>
                                        <p:tgtEl>
                                          <p:spTgt spid="1741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411">
                                            <p:txEl>
                                              <p:pRg st="5" end="5"/>
                                            </p:txEl>
                                          </p:spTgt>
                                        </p:tgtEl>
                                        <p:attrNameLst>
                                          <p:attrName>style.visibility</p:attrName>
                                        </p:attrNameLst>
                                      </p:cBhvr>
                                      <p:to>
                                        <p:strVal val="visible"/>
                                      </p:to>
                                    </p:set>
                                    <p:animEffect transition="in" filter="barn(inVertical)">
                                      <p:cBhvr>
                                        <p:cTn id="33" dur="500"/>
                                        <p:tgtEl>
                                          <p:spTgt spid="17411">
                                            <p:txEl>
                                              <p:pRg st="5" end="5"/>
                                            </p:txEl>
                                          </p:spTgt>
                                        </p:tgtEl>
                                      </p:cBhvr>
                                    </p:animEffect>
                                  </p:childTnLst>
                                </p:cTn>
                              </p:par>
                            </p:childTnLst>
                          </p:cTn>
                        </p:par>
                        <p:par>
                          <p:cTn id="34" fill="hold">
                            <p:stCondLst>
                              <p:cond delay="500"/>
                            </p:stCondLst>
                            <p:childTnLst>
                              <p:par>
                                <p:cTn id="35" presetID="16" presetClass="entr" presetSubtype="37" fill="hold" grpId="0" nodeType="after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barn(outVertical)">
                                      <p:cBhvr>
                                        <p:cTn id="37"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A888C29-9B54-4AA5-8525-734BBCFA995A}"/>
              </a:ext>
            </a:extLst>
          </p:cNvPr>
          <p:cNvSpPr>
            <a:spLocks noGrp="1" noChangeArrowheads="1"/>
          </p:cNvSpPr>
          <p:nvPr>
            <p:ph type="body" idx="1"/>
          </p:nvPr>
        </p:nvSpPr>
        <p:spPr>
          <a:xfrm>
            <a:off x="114300" y="2133600"/>
            <a:ext cx="8915400" cy="4139762"/>
          </a:xfrm>
          <a:solidFill>
            <a:schemeClr val="bg1">
              <a:alpha val="80000"/>
            </a:schemeClr>
          </a:solidFill>
        </p:spPr>
        <p:txBody>
          <a:bodyPr/>
          <a:lstStyle/>
          <a:p>
            <a:pPr algn="ctr" eaLnBrk="1" hangingPunct="1">
              <a:buFontTx/>
              <a:buNone/>
            </a:pPr>
            <a:r>
              <a:rPr lang="en-US" b="1" dirty="0"/>
              <a:t>      </a:t>
            </a:r>
            <a:r>
              <a:rPr lang="en-US" b="1" dirty="0">
                <a:effectLst>
                  <a:outerShdw blurRad="38100" dist="38100" dir="2700000" algn="tl">
                    <a:srgbClr val="000000">
                      <a:alpha val="43137"/>
                    </a:srgbClr>
                  </a:outerShdw>
                </a:effectLst>
              </a:rPr>
              <a:t>Revelation 1:20 (KJV) </a:t>
            </a:r>
          </a:p>
          <a:p>
            <a:pPr algn="ctr" eaLnBrk="1" hangingPunct="1">
              <a:buFontTx/>
              <a:buNone/>
            </a:pPr>
            <a:r>
              <a:rPr lang="en-US" i="1" dirty="0">
                <a:effectLst>
                  <a:outerShdw blurRad="38100" dist="38100" dir="2700000" algn="tl">
                    <a:srgbClr val="000000">
                      <a:alpha val="43137"/>
                    </a:srgbClr>
                  </a:outerShdw>
                </a:effectLst>
              </a:rPr>
              <a:t>“The mystery of the seven stars which thou</a:t>
            </a:r>
          </a:p>
          <a:p>
            <a:pPr algn="ctr" eaLnBrk="1" hangingPunct="1">
              <a:buFontTx/>
              <a:buNone/>
            </a:pPr>
            <a:r>
              <a:rPr lang="en-US" i="1" dirty="0" err="1">
                <a:effectLst>
                  <a:outerShdw blurRad="38100" dist="38100" dir="2700000" algn="tl">
                    <a:srgbClr val="000000">
                      <a:alpha val="43137"/>
                    </a:srgbClr>
                  </a:outerShdw>
                </a:effectLst>
              </a:rPr>
              <a:t>sawest</a:t>
            </a:r>
            <a:r>
              <a:rPr lang="en-US" i="1" dirty="0">
                <a:effectLst>
                  <a:outerShdw blurRad="38100" dist="38100" dir="2700000" algn="tl">
                    <a:srgbClr val="000000">
                      <a:alpha val="43137"/>
                    </a:srgbClr>
                  </a:outerShdw>
                </a:effectLst>
              </a:rPr>
              <a:t> in my right hand, and the seven</a:t>
            </a:r>
          </a:p>
          <a:p>
            <a:pPr algn="ctr" eaLnBrk="1" hangingPunct="1">
              <a:buFontTx/>
              <a:buNone/>
            </a:pPr>
            <a:r>
              <a:rPr lang="en-US" i="1" dirty="0">
                <a:effectLst>
                  <a:outerShdw blurRad="38100" dist="38100" dir="2700000" algn="tl">
                    <a:srgbClr val="000000">
                      <a:alpha val="43137"/>
                    </a:srgbClr>
                  </a:outerShdw>
                </a:effectLst>
              </a:rPr>
              <a:t>golden candlesticks. The seven stars are</a:t>
            </a:r>
          </a:p>
          <a:p>
            <a:pPr algn="ctr" eaLnBrk="1" hangingPunct="1">
              <a:buFontTx/>
              <a:buNone/>
            </a:pPr>
            <a:r>
              <a:rPr lang="en-US" i="1" dirty="0">
                <a:effectLst>
                  <a:outerShdw blurRad="38100" dist="38100" dir="2700000" algn="tl">
                    <a:srgbClr val="000000">
                      <a:alpha val="43137"/>
                    </a:srgbClr>
                  </a:outerShdw>
                </a:effectLst>
              </a:rPr>
              <a:t>the angels of the seven churches: and the</a:t>
            </a:r>
          </a:p>
          <a:p>
            <a:pPr algn="ctr" eaLnBrk="1" hangingPunct="1">
              <a:buFontTx/>
              <a:buNone/>
            </a:pPr>
            <a:r>
              <a:rPr lang="en-US" i="1" dirty="0">
                <a:effectLst>
                  <a:outerShdw blurRad="38100" dist="38100" dir="2700000" algn="tl">
                    <a:srgbClr val="000000">
                      <a:alpha val="43137"/>
                    </a:srgbClr>
                  </a:outerShdw>
                </a:effectLst>
              </a:rPr>
              <a:t>seven candlesticks which thou </a:t>
            </a:r>
            <a:r>
              <a:rPr lang="en-US" i="1" dirty="0" err="1">
                <a:effectLst>
                  <a:outerShdw blurRad="38100" dist="38100" dir="2700000" algn="tl">
                    <a:srgbClr val="000000">
                      <a:alpha val="43137"/>
                    </a:srgbClr>
                  </a:outerShdw>
                </a:effectLst>
              </a:rPr>
              <a:t>sawest</a:t>
            </a:r>
            <a:r>
              <a:rPr lang="en-US" i="1" dirty="0">
                <a:effectLst>
                  <a:outerShdw blurRad="38100" dist="38100" dir="2700000" algn="tl">
                    <a:srgbClr val="000000">
                      <a:alpha val="43137"/>
                    </a:srgbClr>
                  </a:outerShdw>
                </a:effectLst>
              </a:rPr>
              <a:t> are the seven churches”</a:t>
            </a:r>
            <a:br>
              <a:rPr lang="en-US" i="1" dirty="0">
                <a:effectLst>
                  <a:outerShdw blurRad="38100" dist="38100" dir="2700000" algn="tl">
                    <a:srgbClr val="000000">
                      <a:alpha val="43137"/>
                    </a:srgbClr>
                  </a:outerShdw>
                </a:effectLst>
              </a:rPr>
            </a:br>
            <a:br>
              <a:rPr lang="en-US" b="1" dirty="0">
                <a:effectLst>
                  <a:outerShdw blurRad="38100" dist="38100" dir="2700000" algn="tl">
                    <a:srgbClr val="000000">
                      <a:alpha val="43137"/>
                    </a:srgbClr>
                  </a:outerShdw>
                </a:effectLst>
              </a:rPr>
            </a:br>
            <a:endParaRPr lang="en-US"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56876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additive="base">
                                        <p:cTn id="7" dur="2000" fill="hold"/>
                                        <p:tgtEl>
                                          <p:spTgt spid="17411">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411">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 calcmode="lin" valueType="num">
                                      <p:cBhvr additive="base">
                                        <p:cTn id="11" dur="20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17411">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fill="hold" grpId="0" nodeType="afterEffect">
                                  <p:stCondLst>
                                    <p:cond delay="0"/>
                                  </p:stCondLst>
                                  <p:childTnLst>
                                    <p:set>
                                      <p:cBhvr>
                                        <p:cTn id="15" dur="1" fill="hold">
                                          <p:stCondLst>
                                            <p:cond delay="0"/>
                                          </p:stCondLst>
                                        </p:cTn>
                                        <p:tgtEl>
                                          <p:spTgt spid="17411">
                                            <p:txEl>
                                              <p:pRg st="1" end="1"/>
                                            </p:txEl>
                                          </p:spTgt>
                                        </p:tgtEl>
                                        <p:attrNameLst>
                                          <p:attrName>style.visibility</p:attrName>
                                        </p:attrNameLst>
                                      </p:cBhvr>
                                      <p:to>
                                        <p:strVal val="visible"/>
                                      </p:to>
                                    </p:set>
                                    <p:anim calcmode="lin" valueType="num">
                                      <p:cBhvr additive="base">
                                        <p:cTn id="16" dur="20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17411">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9" fill="hold" grpId="0" nodeType="afterEffect">
                                  <p:stCondLst>
                                    <p:cond delay="0"/>
                                  </p:stCondLst>
                                  <p:childTnLst>
                                    <p:set>
                                      <p:cBhvr>
                                        <p:cTn id="20" dur="1" fill="hold">
                                          <p:stCondLst>
                                            <p:cond delay="0"/>
                                          </p:stCondLst>
                                        </p:cTn>
                                        <p:tgtEl>
                                          <p:spTgt spid="17411">
                                            <p:txEl>
                                              <p:pRg st="2" end="2"/>
                                            </p:txEl>
                                          </p:spTgt>
                                        </p:tgtEl>
                                        <p:attrNameLst>
                                          <p:attrName>style.visibility</p:attrName>
                                        </p:attrNameLst>
                                      </p:cBhvr>
                                      <p:to>
                                        <p:strVal val="visible"/>
                                      </p:to>
                                    </p:set>
                                    <p:anim calcmode="lin" valueType="num">
                                      <p:cBhvr additive="base">
                                        <p:cTn id="21" dur="20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17411">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9" fill="hold" grpId="0" nodeType="afterEffect">
                                  <p:stCondLst>
                                    <p:cond delay="0"/>
                                  </p:stCondLst>
                                  <p:childTnLst>
                                    <p:set>
                                      <p:cBhvr>
                                        <p:cTn id="25" dur="1" fill="hold">
                                          <p:stCondLst>
                                            <p:cond delay="0"/>
                                          </p:stCondLst>
                                        </p:cTn>
                                        <p:tgtEl>
                                          <p:spTgt spid="17411">
                                            <p:txEl>
                                              <p:pRg st="3" end="3"/>
                                            </p:txEl>
                                          </p:spTgt>
                                        </p:tgtEl>
                                        <p:attrNameLst>
                                          <p:attrName>style.visibility</p:attrName>
                                        </p:attrNameLst>
                                      </p:cBhvr>
                                      <p:to>
                                        <p:strVal val="visible"/>
                                      </p:to>
                                    </p:set>
                                    <p:anim calcmode="lin" valueType="num">
                                      <p:cBhvr additive="base">
                                        <p:cTn id="26" dur="2000" fill="hold"/>
                                        <p:tgtEl>
                                          <p:spTgt spid="17411">
                                            <p:txEl>
                                              <p:pRg st="3" end="3"/>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17411">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9" fill="hold" grpId="0" nodeType="after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2000" fill="hold"/>
                                        <p:tgtEl>
                                          <p:spTgt spid="17411">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17411">
                                            <p:txEl>
                                              <p:pRg st="4" end="4"/>
                                            </p:txEl>
                                          </p:spTgt>
                                        </p:tgtEl>
                                        <p:attrNameLst>
                                          <p:attrName>ppt_y</p:attrName>
                                        </p:attrNameLst>
                                      </p:cBhvr>
                                      <p:tavLst>
                                        <p:tav tm="0">
                                          <p:val>
                                            <p:strVal val="0-#ppt_h/2"/>
                                          </p:val>
                                        </p:tav>
                                        <p:tav tm="100000">
                                          <p:val>
                                            <p:strVal val="#ppt_y"/>
                                          </p:val>
                                        </p:tav>
                                      </p:tavLst>
                                    </p:anim>
                                  </p:childTnLst>
                                </p:cTn>
                              </p:par>
                            </p:childTnLst>
                          </p:cTn>
                        </p:par>
                        <p:par>
                          <p:cTn id="33" fill="hold">
                            <p:stCondLst>
                              <p:cond delay="10000"/>
                            </p:stCondLst>
                            <p:childTnLst>
                              <p:par>
                                <p:cTn id="34" presetID="2" presetClass="entr" presetSubtype="9" fill="hold" grpId="0" nodeType="afterEffect">
                                  <p:stCondLst>
                                    <p:cond delay="0"/>
                                  </p:stCondLst>
                                  <p:childTnLst>
                                    <p:set>
                                      <p:cBhvr>
                                        <p:cTn id="35" dur="1" fill="hold">
                                          <p:stCondLst>
                                            <p:cond delay="0"/>
                                          </p:stCondLst>
                                        </p:cTn>
                                        <p:tgtEl>
                                          <p:spTgt spid="17411">
                                            <p:txEl>
                                              <p:pRg st="5" end="5"/>
                                            </p:txEl>
                                          </p:spTgt>
                                        </p:tgtEl>
                                        <p:attrNameLst>
                                          <p:attrName>style.visibility</p:attrName>
                                        </p:attrNameLst>
                                      </p:cBhvr>
                                      <p:to>
                                        <p:strVal val="visible"/>
                                      </p:to>
                                    </p:set>
                                    <p:anim calcmode="lin" valueType="num">
                                      <p:cBhvr additive="base">
                                        <p:cTn id="36" dur="2000" fill="hold"/>
                                        <p:tgtEl>
                                          <p:spTgt spid="17411">
                                            <p:txEl>
                                              <p:pRg st="5" end="5"/>
                                            </p:txEl>
                                          </p:spTgt>
                                        </p:tgtEl>
                                        <p:attrNameLst>
                                          <p:attrName>ppt_x</p:attrName>
                                        </p:attrNameLst>
                                      </p:cBhvr>
                                      <p:tavLst>
                                        <p:tav tm="0">
                                          <p:val>
                                            <p:strVal val="0-#ppt_w/2"/>
                                          </p:val>
                                        </p:tav>
                                        <p:tav tm="100000">
                                          <p:val>
                                            <p:strVal val="#ppt_x"/>
                                          </p:val>
                                        </p:tav>
                                      </p:tavLst>
                                    </p:anim>
                                    <p:anim calcmode="lin" valueType="num">
                                      <p:cBhvr additive="base">
                                        <p:cTn id="37" dur="2000" fill="hold"/>
                                        <p:tgtEl>
                                          <p:spTgt spid="1741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F8EC5-1B9E-4FAB-8AFA-2F68DD99449B}"/>
              </a:ext>
            </a:extLst>
          </p:cNvPr>
          <p:cNvSpPr>
            <a:spLocks noGrp="1"/>
          </p:cNvSpPr>
          <p:nvPr>
            <p:ph idx="1"/>
          </p:nvPr>
        </p:nvSpPr>
        <p:spPr>
          <a:xfrm>
            <a:off x="381000" y="2184975"/>
            <a:ext cx="8382000" cy="4419600"/>
          </a:xfrm>
          <a:solidFill>
            <a:schemeClr val="bg1">
              <a:alpha val="80000"/>
            </a:schemeClr>
          </a:solidFill>
        </p:spPr>
        <p:txBody>
          <a:bodyPr/>
          <a:lstStyle/>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What this Would Mean to Persecuted Churches </a:t>
            </a:r>
          </a:p>
          <a:p>
            <a:pPr marL="457200" marR="0" indent="-457200">
              <a:spcBef>
                <a:spcPts val="0"/>
              </a:spcBef>
              <a:spcAft>
                <a:spcPts val="0"/>
              </a:spcAft>
              <a:buFont typeface="Arial" panose="020B0604020202020204" pitchFamily="34" charset="0"/>
              <a:buChar char="•"/>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Comfort Knowing Jesus…</a:t>
            </a:r>
          </a:p>
          <a:p>
            <a:pPr marL="0" marR="0" indent="0">
              <a:spcBef>
                <a:spcPts val="0"/>
              </a:spcBef>
              <a:spcAft>
                <a:spcPts val="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…was in the Middle of the Churches</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…They Were Held in His Hand. </a:t>
            </a:r>
          </a:p>
          <a:p>
            <a:pPr marL="457200" marR="0" indent="-457200">
              <a:spcBef>
                <a:spcPts val="0"/>
              </a:spcBef>
              <a:spcAft>
                <a:spcPts val="0"/>
              </a:spcAft>
              <a:buFont typeface="Arial" panose="020B0604020202020204" pitchFamily="34" charset="0"/>
              <a:buChar char="•"/>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We Too Should Know In All This…</a:t>
            </a:r>
          </a:p>
          <a:p>
            <a:pPr marL="0" marR="0" indent="0">
              <a:spcBef>
                <a:spcPts val="0"/>
              </a:spcBef>
              <a:spcAft>
                <a:spcPts val="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…He is Still in the Middle</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…We Are Still in His Hands</a:t>
            </a:r>
            <a:r>
              <a:rPr lang="en-US" sz="1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He Comes to Us, Cares For Us, Comforts Us…</a:t>
            </a:r>
          </a:p>
          <a:p>
            <a:pPr marL="0" marR="0" indent="0">
              <a:lnSpc>
                <a:spcPct val="107000"/>
              </a:lnSpc>
              <a:spcBef>
                <a:spcPts val="0"/>
              </a:spcBef>
              <a:spcAft>
                <a:spcPts val="800"/>
              </a:spcAft>
              <a:buNone/>
            </a:pPr>
            <a:r>
              <a:rPr lang="en-US" sz="2800" b="1" dirty="0">
                <a:solidFill>
                  <a:srgbClr val="0A0A0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…We Don’t Have to Be Afraid</a:t>
            </a:r>
          </a:p>
        </p:txBody>
      </p:sp>
      <p:sp>
        <p:nvSpPr>
          <p:cNvPr id="6" name="TextBox 5">
            <a:extLst>
              <a:ext uri="{FF2B5EF4-FFF2-40B4-BE49-F238E27FC236}">
                <a16:creationId xmlns:a16="http://schemas.microsoft.com/office/drawing/2014/main" id="{C9F7260B-4B54-4294-B1A8-C4CBE893B2A7}"/>
              </a:ext>
            </a:extLst>
          </p:cNvPr>
          <p:cNvSpPr txBox="1"/>
          <p:nvPr/>
        </p:nvSpPr>
        <p:spPr>
          <a:xfrm>
            <a:off x="4191000" y="-76200"/>
            <a:ext cx="5105400" cy="584775"/>
          </a:xfrm>
          <a:prstGeom prst="rect">
            <a:avLst/>
          </a:prstGeom>
          <a:solidFill>
            <a:schemeClr val="bg1">
              <a:alpha val="70000"/>
            </a:schemeClr>
          </a:solidFill>
          <a:effectLst>
            <a:softEdge rad="38100"/>
          </a:effectLst>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mn-lt"/>
              </a:rPr>
              <a:t>The Power of this Vision</a:t>
            </a:r>
          </a:p>
        </p:txBody>
      </p:sp>
    </p:spTree>
    <p:extLst>
      <p:ext uri="{BB962C8B-B14F-4D97-AF65-F5344CB8AC3E}">
        <p14:creationId xmlns:p14="http://schemas.microsoft.com/office/powerpoint/2010/main" val="1987667754"/>
      </p:ext>
    </p:extLst>
  </p:cSld>
  <p:clrMapOvr>
    <a:masterClrMapping/>
  </p:clrMapOvr>
  <mc:AlternateContent xmlns:mc="http://schemas.openxmlformats.org/markup-compatibility/2006" xmlns:p14="http://schemas.microsoft.com/office/powerpoint/2010/main">
    <mc:Choice Requires="p14">
      <p:transition spd="slow" p14:dur="2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B4325BE-AF13-42D5-9FDD-8A1722CD918B}"/>
              </a:ext>
            </a:extLst>
          </p:cNvPr>
          <p:cNvSpPr>
            <a:spLocks noGrp="1" noChangeArrowheads="1"/>
          </p:cNvSpPr>
          <p:nvPr>
            <p:ph type="title"/>
          </p:nvPr>
        </p:nvSpPr>
        <p:spPr/>
        <p:txBody>
          <a:bodyPr/>
          <a:lstStyle/>
          <a:p>
            <a:pPr algn="l" eaLnBrk="1" hangingPunct="1"/>
            <a:r>
              <a:rPr lang="en-US" altLang="en-US" dirty="0">
                <a:solidFill>
                  <a:schemeClr val="bg1"/>
                </a:solidFill>
                <a:effectLst>
                  <a:outerShdw blurRad="38100" dist="38100" dir="2700000" algn="tl">
                    <a:srgbClr val="000000">
                      <a:alpha val="43137"/>
                    </a:srgbClr>
                  </a:outerShdw>
                </a:effectLst>
              </a:rPr>
              <a:t>Revelation 2-3 Has a 3-fold View</a:t>
            </a:r>
            <a:r>
              <a:rPr lang="en-US" altLang="en-U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sp>
        <p:nvSpPr>
          <p:cNvPr id="5123" name="Rectangle 3">
            <a:extLst>
              <a:ext uri="{FF2B5EF4-FFF2-40B4-BE49-F238E27FC236}">
                <a16:creationId xmlns:a16="http://schemas.microsoft.com/office/drawing/2014/main" id="{2AA7678E-3330-4A7A-A627-FC37B9A46122}"/>
              </a:ext>
            </a:extLst>
          </p:cNvPr>
          <p:cNvSpPr>
            <a:spLocks noGrp="1" noChangeArrowheads="1"/>
          </p:cNvSpPr>
          <p:nvPr>
            <p:ph type="body" idx="1"/>
          </p:nvPr>
        </p:nvSpPr>
        <p:spPr>
          <a:xfrm>
            <a:off x="381000" y="1976063"/>
            <a:ext cx="8382000" cy="4196137"/>
          </a:xfrm>
          <a:solidFill>
            <a:schemeClr val="bg1"/>
          </a:solidFill>
        </p:spPr>
        <p:txBody>
          <a:bodyPr>
            <a:normAutofit/>
          </a:bodyPr>
          <a:lstStyle/>
          <a:p>
            <a:pPr eaLnBrk="1" hangingPunct="1">
              <a:buFontTx/>
              <a:buNone/>
            </a:pPr>
            <a:r>
              <a:rPr lang="en-US" altLang="en-US" b="1" dirty="0">
                <a:effectLst>
                  <a:outerShdw blurRad="38100" dist="38100" dir="2700000" algn="tl">
                    <a:srgbClr val="000000">
                      <a:alpha val="43137"/>
                    </a:srgbClr>
                  </a:outerShdw>
                </a:effectLst>
              </a:rPr>
              <a:t>It Can Be Viewed…</a:t>
            </a:r>
          </a:p>
          <a:p>
            <a:pPr eaLnBrk="1" hangingPunct="1">
              <a:spcBef>
                <a:spcPts val="0"/>
              </a:spcBef>
              <a:buFont typeface="Arial" panose="020B0604020202020204" pitchFamily="34" charset="0"/>
              <a:buChar char="•"/>
            </a:pPr>
            <a:r>
              <a:rPr lang="en-US" altLang="en-US" b="1" dirty="0">
                <a:effectLst>
                  <a:outerShdw blurRad="38100" dist="38100" dir="2700000" algn="tl">
                    <a:srgbClr val="000000">
                      <a:alpha val="43137"/>
                    </a:srgbClr>
                  </a:outerShdw>
                </a:effectLst>
              </a:rPr>
              <a:t>Practically </a:t>
            </a:r>
          </a:p>
          <a:p>
            <a:pPr marL="1295400" lvl="2" indent="-457200" eaLnBrk="1" hangingPunct="1">
              <a:spcBef>
                <a:spcPts val="0"/>
              </a:spcBef>
              <a:buFont typeface="Courier New" panose="02070309020205020404" pitchFamily="49" charset="0"/>
              <a:buChar char="o"/>
            </a:pPr>
            <a:r>
              <a:rPr lang="en-US" altLang="en-US" dirty="0">
                <a:effectLst>
                  <a:outerShdw blurRad="38100" dist="38100" dir="2700000" algn="tl">
                    <a:srgbClr val="000000">
                      <a:alpha val="43137"/>
                    </a:srgbClr>
                  </a:outerShdw>
                </a:effectLst>
              </a:rPr>
              <a:t>They represent literal congregations</a:t>
            </a:r>
          </a:p>
          <a:p>
            <a:pPr eaLnBrk="1" hangingPunct="1">
              <a:spcBef>
                <a:spcPts val="600"/>
              </a:spcBef>
              <a:buFont typeface="Arial" panose="020B0604020202020204" pitchFamily="34" charset="0"/>
              <a:buChar char="•"/>
            </a:pPr>
            <a:r>
              <a:rPr lang="en-US" altLang="en-US" b="1" dirty="0">
                <a:effectLst>
                  <a:outerShdw blurRad="38100" dist="38100" dir="2700000" algn="tl">
                    <a:srgbClr val="000000">
                      <a:alpha val="43137"/>
                    </a:srgbClr>
                  </a:outerShdw>
                </a:effectLst>
              </a:rPr>
              <a:t>Prophetically</a:t>
            </a:r>
            <a:r>
              <a:rPr lang="en-US" altLang="en-US" sz="2800" b="1" dirty="0">
                <a:effectLst>
                  <a:outerShdw blurRad="38100" dist="38100" dir="2700000" algn="tl">
                    <a:srgbClr val="000000">
                      <a:alpha val="43137"/>
                    </a:srgbClr>
                  </a:outerShdw>
                </a:effectLst>
              </a:rPr>
              <a:t> </a:t>
            </a:r>
          </a:p>
          <a:p>
            <a:pPr lvl="2" eaLnBrk="1" hangingPunct="1">
              <a:spcBef>
                <a:spcPts val="0"/>
              </a:spcBef>
              <a:buFont typeface="Courier New" panose="02070309020205020404" pitchFamily="49" charset="0"/>
              <a:buChar char="o"/>
            </a:pPr>
            <a:r>
              <a:rPr lang="en-US" altLang="en-US" dirty="0">
                <a:effectLst>
                  <a:outerShdw blurRad="38100" dist="38100" dir="2700000" algn="tl">
                    <a:srgbClr val="000000">
                      <a:alpha val="43137"/>
                    </a:srgbClr>
                  </a:outerShdw>
                </a:effectLst>
              </a:rPr>
              <a:t>They represent different church ages </a:t>
            </a:r>
          </a:p>
          <a:p>
            <a:pPr marL="457200" indent="-457200" eaLnBrk="1" hangingPunct="1">
              <a:spcBef>
                <a:spcPts val="600"/>
              </a:spcBef>
              <a:buFont typeface="Arial" panose="020B0604020202020204" pitchFamily="34" charset="0"/>
              <a:buChar char="•"/>
            </a:pPr>
            <a:r>
              <a:rPr lang="en-US" altLang="en-US" b="1" dirty="0">
                <a:effectLst>
                  <a:outerShdw blurRad="38100" dist="38100" dir="2700000" algn="tl">
                    <a:srgbClr val="000000">
                      <a:alpha val="43137"/>
                    </a:srgbClr>
                  </a:outerShdw>
                </a:effectLst>
              </a:rPr>
              <a:t>Personally</a:t>
            </a:r>
            <a:endParaRPr lang="en-US" altLang="en-US" sz="2800" b="1" dirty="0">
              <a:effectLst>
                <a:outerShdw blurRad="38100" dist="38100" dir="2700000" algn="tl">
                  <a:srgbClr val="000000">
                    <a:alpha val="43137"/>
                  </a:srgbClr>
                </a:outerShdw>
              </a:effectLst>
            </a:endParaRPr>
          </a:p>
          <a:p>
            <a:pPr marL="1295400" lvl="2" indent="-457200" eaLnBrk="1" hangingPunct="1">
              <a:spcBef>
                <a:spcPts val="0"/>
              </a:spcBef>
              <a:buFont typeface="Courier New" panose="02070309020205020404" pitchFamily="49" charset="0"/>
              <a:buChar char="o"/>
            </a:pPr>
            <a:r>
              <a:rPr lang="en-US" altLang="en-US" dirty="0">
                <a:effectLst>
                  <a:outerShdw blurRad="38100" dist="38100" dir="2700000" algn="tl">
                    <a:srgbClr val="000000">
                      <a:alpha val="43137"/>
                    </a:srgbClr>
                  </a:outerShdw>
                </a:effectLst>
              </a:rPr>
              <a:t>They rep. modern congregations </a:t>
            </a:r>
          </a:p>
          <a:p>
            <a:pPr marL="1295400" lvl="2" indent="-457200" eaLnBrk="1" hangingPunct="1">
              <a:spcBef>
                <a:spcPts val="600"/>
              </a:spcBef>
              <a:buFont typeface="Courier New" panose="02070309020205020404" pitchFamily="49" charset="0"/>
              <a:buChar char="o"/>
            </a:pPr>
            <a:r>
              <a:rPr lang="en-US" altLang="en-US" dirty="0">
                <a:effectLst>
                  <a:outerShdw blurRad="38100" dist="38100" dir="2700000" algn="tl">
                    <a:srgbClr val="000000">
                      <a:alpha val="43137"/>
                    </a:srgbClr>
                  </a:outerShdw>
                </a:effectLst>
              </a:rPr>
              <a:t>They rep. individual Christians</a:t>
            </a:r>
          </a:p>
        </p:txBody>
      </p:sp>
    </p:spTree>
  </p:cSld>
  <p:clrMapOvr>
    <a:masterClrMapping/>
  </p:clrMapOvr>
  <mc:AlternateContent xmlns:mc="http://schemas.openxmlformats.org/markup-compatibility/2006">
    <mc:Choice xmlns:p14="http://schemas.microsoft.com/office/powerpoint/2010/main" Requires="p14">
      <p:transition spd="slow" p14:dur="1500">
        <p:split dir="in"/>
      </p:transition>
    </mc:Choice>
    <mc:Fallback>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3">
                                            <p:bg/>
                                          </p:spTgt>
                                        </p:tgtEl>
                                        <p:attrNameLst>
                                          <p:attrName>style.visibility</p:attrName>
                                        </p:attrNameLst>
                                      </p:cBhvr>
                                      <p:to>
                                        <p:strVal val="visible"/>
                                      </p:to>
                                    </p:set>
                                    <p:anim calcmode="lin" valueType="num">
                                      <p:cBhvr additive="base">
                                        <p:cTn id="7" dur="2000" fill="hold"/>
                                        <p:tgtEl>
                                          <p:spTgt spid="512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512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 calcmode="lin" valueType="num">
                                      <p:cBhvr additive="base">
                                        <p:cTn id="11" dur="2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 calcmode="lin" valueType="num">
                                      <p:cBhvr additive="base">
                                        <p:cTn id="17" dur="2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 calcmode="lin" valueType="num">
                                      <p:cBhvr additive="base">
                                        <p:cTn id="22" dur="2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123">
                                            <p:txEl>
                                              <p:pRg st="3" end="3"/>
                                            </p:txEl>
                                          </p:spTgt>
                                        </p:tgtEl>
                                        <p:attrNameLst>
                                          <p:attrName>style.visibility</p:attrName>
                                        </p:attrNameLst>
                                      </p:cBhvr>
                                      <p:to>
                                        <p:strVal val="visible"/>
                                      </p:to>
                                    </p:set>
                                    <p:anim calcmode="lin" valueType="num">
                                      <p:cBhvr additive="base">
                                        <p:cTn id="28" dur="2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5123">
                                            <p:txEl>
                                              <p:pRg st="4" end="4"/>
                                            </p:txEl>
                                          </p:spTgt>
                                        </p:tgtEl>
                                        <p:attrNameLst>
                                          <p:attrName>style.visibility</p:attrName>
                                        </p:attrNameLst>
                                      </p:cBhvr>
                                      <p:to>
                                        <p:strVal val="visible"/>
                                      </p:to>
                                    </p:set>
                                    <p:anim calcmode="lin" valueType="num">
                                      <p:cBhvr additive="base">
                                        <p:cTn id="33" dur="20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123">
                                            <p:txEl>
                                              <p:pRg st="5" end="5"/>
                                            </p:txEl>
                                          </p:spTgt>
                                        </p:tgtEl>
                                        <p:attrNameLst>
                                          <p:attrName>style.visibility</p:attrName>
                                        </p:attrNameLst>
                                      </p:cBhvr>
                                      <p:to>
                                        <p:strVal val="visible"/>
                                      </p:to>
                                    </p:set>
                                    <p:anim calcmode="lin" valueType="num">
                                      <p:cBhvr additive="base">
                                        <p:cTn id="39" dur="20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2000"/>
                            </p:stCondLst>
                            <p:childTnLst>
                              <p:par>
                                <p:cTn id="42" presetID="2" presetClass="entr" presetSubtype="4" fill="hold" grpId="0" nodeType="afterEffect">
                                  <p:stCondLst>
                                    <p:cond delay="0"/>
                                  </p:stCondLst>
                                  <p:childTnLst>
                                    <p:set>
                                      <p:cBhvr>
                                        <p:cTn id="43" dur="1" fill="hold">
                                          <p:stCondLst>
                                            <p:cond delay="0"/>
                                          </p:stCondLst>
                                        </p:cTn>
                                        <p:tgtEl>
                                          <p:spTgt spid="5123">
                                            <p:txEl>
                                              <p:pRg st="6" end="6"/>
                                            </p:txEl>
                                          </p:spTgt>
                                        </p:tgtEl>
                                        <p:attrNameLst>
                                          <p:attrName>style.visibility</p:attrName>
                                        </p:attrNameLst>
                                      </p:cBhvr>
                                      <p:to>
                                        <p:strVal val="visible"/>
                                      </p:to>
                                    </p:set>
                                    <p:anim calcmode="lin" valueType="num">
                                      <p:cBhvr additive="base">
                                        <p:cTn id="44" dur="2000" fill="hold"/>
                                        <p:tgtEl>
                                          <p:spTgt spid="5123">
                                            <p:txEl>
                                              <p:pRg st="6" end="6"/>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5123">
                                            <p:txEl>
                                              <p:pRg st="6" end="6"/>
                                            </p:txEl>
                                          </p:spTgt>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2" presetClass="entr" presetSubtype="4" fill="hold" grpId="0" nodeType="afterEffect">
                                  <p:stCondLst>
                                    <p:cond delay="0"/>
                                  </p:stCondLst>
                                  <p:childTnLst>
                                    <p:set>
                                      <p:cBhvr>
                                        <p:cTn id="48" dur="1" fill="hold">
                                          <p:stCondLst>
                                            <p:cond delay="0"/>
                                          </p:stCondLst>
                                        </p:cTn>
                                        <p:tgtEl>
                                          <p:spTgt spid="5123">
                                            <p:txEl>
                                              <p:pRg st="7" end="7"/>
                                            </p:txEl>
                                          </p:spTgt>
                                        </p:tgtEl>
                                        <p:attrNameLst>
                                          <p:attrName>style.visibility</p:attrName>
                                        </p:attrNameLst>
                                      </p:cBhvr>
                                      <p:to>
                                        <p:strVal val="visible"/>
                                      </p:to>
                                    </p:set>
                                    <p:anim calcmode="lin" valueType="num">
                                      <p:cBhvr additive="base">
                                        <p:cTn id="49" dur="2000" fill="hold"/>
                                        <p:tgtEl>
                                          <p:spTgt spid="5123">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51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B32EEAB-F4A5-4A13-9189-A808043EAE10}"/>
              </a:ext>
            </a:extLst>
          </p:cNvPr>
          <p:cNvSpPr>
            <a:spLocks noGrp="1" noChangeArrowheads="1"/>
          </p:cNvSpPr>
          <p:nvPr>
            <p:ph type="title"/>
          </p:nvPr>
        </p:nvSpPr>
        <p:spPr/>
        <p:txBody>
          <a:bodyPr/>
          <a:lstStyle/>
          <a:p>
            <a:pPr>
              <a:tabLst>
                <a:tab pos="5143500" algn="l"/>
              </a:tabLst>
            </a:pPr>
            <a:r>
              <a:rPr lang="en-US" altLang="en-US"/>
              <a:t>Revelation chapters 2 and 3</a:t>
            </a:r>
            <a:r>
              <a:rPr lang="en-US" altLang="en-US" sz="2400"/>
              <a:t> </a:t>
            </a:r>
          </a:p>
        </p:txBody>
      </p:sp>
      <p:sp>
        <p:nvSpPr>
          <p:cNvPr id="38915" name="Rectangle 3">
            <a:extLst>
              <a:ext uri="{FF2B5EF4-FFF2-40B4-BE49-F238E27FC236}">
                <a16:creationId xmlns:a16="http://schemas.microsoft.com/office/drawing/2014/main" id="{25724058-A79D-457A-AAFB-08F832451C4A}"/>
              </a:ext>
            </a:extLst>
          </p:cNvPr>
          <p:cNvSpPr>
            <a:spLocks noGrp="1" noChangeArrowheads="1"/>
          </p:cNvSpPr>
          <p:nvPr>
            <p:ph type="body" idx="1"/>
          </p:nvPr>
        </p:nvSpPr>
        <p:spPr>
          <a:xfrm>
            <a:off x="433227" y="2849562"/>
            <a:ext cx="7339173" cy="3398838"/>
          </a:xfrm>
          <a:solidFill>
            <a:schemeClr val="bg1"/>
          </a:solidFill>
        </p:spPr>
        <p:txBody>
          <a:bodyPr/>
          <a:lstStyle/>
          <a:p>
            <a:pPr marL="457200" indent="-457200" eaLnBrk="1" hangingPunct="1">
              <a:buFont typeface="Arial" panose="020B0604020202020204" pitchFamily="34" charset="0"/>
              <a:buChar char="•"/>
            </a:pPr>
            <a:r>
              <a:rPr lang="en-US" altLang="en-US" b="1" dirty="0">
                <a:effectLst>
                  <a:outerShdw blurRad="38100" dist="38100" dir="2700000" algn="tl">
                    <a:srgbClr val="000000">
                      <a:alpha val="43137"/>
                    </a:srgbClr>
                  </a:outerShdw>
                </a:effectLst>
              </a:rPr>
              <a:t>He Calls Each of These Churches               </a:t>
            </a:r>
          </a:p>
          <a:p>
            <a:pPr marL="0" indent="0" eaLnBrk="1" hangingPunct="1">
              <a:spcBef>
                <a:spcPts val="0"/>
              </a:spcBef>
              <a:buNone/>
            </a:pPr>
            <a:r>
              <a:rPr lang="en-US" altLang="en-US" b="1" dirty="0">
                <a:effectLst>
                  <a:outerShdw blurRad="38100" dist="38100" dir="2700000" algn="tl">
                    <a:srgbClr val="000000">
                      <a:alpha val="43137"/>
                    </a:srgbClr>
                  </a:outerShdw>
                </a:effectLst>
              </a:rPr>
              <a:t>                              …By Name</a:t>
            </a:r>
          </a:p>
          <a:p>
            <a:pPr marL="457200" indent="-457200" eaLnBrk="1" hangingPunct="1">
              <a:spcBef>
                <a:spcPts val="1200"/>
              </a:spcBef>
              <a:buFont typeface="Arial" panose="020B0604020202020204" pitchFamily="34" charset="0"/>
              <a:buChar char="•"/>
            </a:pPr>
            <a:r>
              <a:rPr lang="en-US" altLang="en-US" b="1" dirty="0">
                <a:effectLst>
                  <a:outerShdw blurRad="38100" dist="38100" dir="2700000" algn="tl">
                    <a:srgbClr val="000000">
                      <a:alpha val="43137"/>
                    </a:srgbClr>
                  </a:outerShdw>
                </a:effectLst>
              </a:rPr>
              <a:t>He Gives Each Church…</a:t>
            </a:r>
          </a:p>
          <a:p>
            <a:pPr marL="0" indent="0" eaLnBrk="1" hangingPunct="1">
              <a:spcBef>
                <a:spcPts val="0"/>
              </a:spcBef>
              <a:buNone/>
            </a:pPr>
            <a:r>
              <a:rPr lang="en-US" altLang="en-US" b="1" dirty="0">
                <a:effectLst>
                  <a:outerShdw blurRad="38100" dist="38100" dir="2700000" algn="tl">
                    <a:srgbClr val="000000">
                      <a:alpha val="43137"/>
                    </a:srgbClr>
                  </a:outerShdw>
                </a:effectLst>
              </a:rPr>
              <a:t>                              …a Specific Word </a:t>
            </a:r>
          </a:p>
          <a:p>
            <a:pPr marL="457200" indent="-457200" eaLnBrk="1" hangingPunct="1">
              <a:spcBef>
                <a:spcPts val="1200"/>
              </a:spcBef>
              <a:buFont typeface="Arial" panose="020B0604020202020204" pitchFamily="34" charset="0"/>
              <a:buChar char="•"/>
            </a:pPr>
            <a:r>
              <a:rPr lang="en-US" altLang="en-US" b="1" dirty="0">
                <a:effectLst>
                  <a:outerShdw blurRad="38100" dist="38100" dir="2700000" algn="tl">
                    <a:srgbClr val="000000">
                      <a:alpha val="43137"/>
                    </a:srgbClr>
                  </a:outerShdw>
                </a:effectLst>
              </a:rPr>
              <a:t>He Gives Each Church…</a:t>
            </a:r>
          </a:p>
          <a:p>
            <a:pPr marL="0" indent="0" eaLnBrk="1" hangingPunct="1">
              <a:spcBef>
                <a:spcPts val="0"/>
              </a:spcBef>
              <a:buNone/>
            </a:pPr>
            <a:r>
              <a:rPr lang="en-US" altLang="en-US" b="1" dirty="0">
                <a:effectLst>
                  <a:outerShdw blurRad="38100" dist="38100" dir="2700000" algn="tl">
                    <a:srgbClr val="000000">
                      <a:alpha val="43137"/>
                    </a:srgbClr>
                  </a:outerShdw>
                </a:effectLst>
              </a:rPr>
              <a:t>                              …a Special Promise </a:t>
            </a:r>
          </a:p>
          <a:p>
            <a:pPr eaLnBrk="1" hangingPunct="1">
              <a:buFontTx/>
              <a:buNone/>
            </a:pPr>
            <a:r>
              <a:rPr lang="en-US" altLang="en-US" b="1" dirty="0">
                <a:effectLst>
                  <a:outerShdw blurRad="38100" dist="38100" dir="2700000" algn="tl">
                    <a:srgbClr val="000000">
                      <a:alpha val="43137"/>
                    </a:srgbClr>
                  </a:outerShdw>
                </a:effectLst>
              </a:rPr>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915">
                                            <p:bg/>
                                          </p:spTgt>
                                        </p:tgtEl>
                                        <p:attrNameLst>
                                          <p:attrName>style.visibility</p:attrName>
                                        </p:attrNameLst>
                                      </p:cBhvr>
                                      <p:to>
                                        <p:strVal val="visible"/>
                                      </p:to>
                                    </p:set>
                                    <p:animEffect transition="in" filter="fade">
                                      <p:cBhvr>
                                        <p:cTn id="7" dur="1000"/>
                                        <p:tgtEl>
                                          <p:spTgt spid="38915">
                                            <p:bg/>
                                          </p:spTgt>
                                        </p:tgtEl>
                                      </p:cBhvr>
                                    </p:animEffect>
                                    <p:anim calcmode="lin" valueType="num">
                                      <p:cBhvr>
                                        <p:cTn id="8" dur="1000" fill="hold"/>
                                        <p:tgtEl>
                                          <p:spTgt spid="38915">
                                            <p:bg/>
                                          </p:spTgt>
                                        </p:tgtEl>
                                        <p:attrNameLst>
                                          <p:attrName>ppt_x</p:attrName>
                                        </p:attrNameLst>
                                      </p:cBhvr>
                                      <p:tavLst>
                                        <p:tav tm="0">
                                          <p:val>
                                            <p:strVal val="#ppt_x"/>
                                          </p:val>
                                        </p:tav>
                                        <p:tav tm="100000">
                                          <p:val>
                                            <p:strVal val="#ppt_x"/>
                                          </p:val>
                                        </p:tav>
                                      </p:tavLst>
                                    </p:anim>
                                    <p:anim calcmode="lin" valueType="num">
                                      <p:cBhvr>
                                        <p:cTn id="9" dur="1000" fill="hold"/>
                                        <p:tgtEl>
                                          <p:spTgt spid="38915">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Effect transition="in" filter="fade">
                                      <p:cBhvr>
                                        <p:cTn id="12" dur="1000"/>
                                        <p:tgtEl>
                                          <p:spTgt spid="38915">
                                            <p:txEl>
                                              <p:pRg st="0" end="0"/>
                                            </p:txEl>
                                          </p:spTgt>
                                        </p:tgtEl>
                                      </p:cBhvr>
                                    </p:animEffect>
                                    <p:anim calcmode="lin" valueType="num">
                                      <p:cBhvr>
                                        <p:cTn id="13"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38915">
                                            <p:txEl>
                                              <p:pRg st="1" end="1"/>
                                            </p:txEl>
                                          </p:spTgt>
                                        </p:tgtEl>
                                        <p:attrNameLst>
                                          <p:attrName>style.visibility</p:attrName>
                                        </p:attrNameLst>
                                      </p:cBhvr>
                                      <p:to>
                                        <p:strVal val="visible"/>
                                      </p:to>
                                    </p:set>
                                    <p:animEffect transition="in" filter="fade">
                                      <p:cBhvr>
                                        <p:cTn id="18" dur="1000"/>
                                        <p:tgtEl>
                                          <p:spTgt spid="38915">
                                            <p:txEl>
                                              <p:pRg st="1" end="1"/>
                                            </p:txEl>
                                          </p:spTgt>
                                        </p:tgtEl>
                                      </p:cBhvr>
                                    </p:animEffect>
                                    <p:anim calcmode="lin" valueType="num">
                                      <p:cBhvr>
                                        <p:cTn id="19"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89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8915">
                                            <p:txEl>
                                              <p:pRg st="2" end="2"/>
                                            </p:txEl>
                                          </p:spTgt>
                                        </p:tgtEl>
                                        <p:attrNameLst>
                                          <p:attrName>style.visibility</p:attrName>
                                        </p:attrNameLst>
                                      </p:cBhvr>
                                      <p:to>
                                        <p:strVal val="visible"/>
                                      </p:to>
                                    </p:set>
                                    <p:animEffect transition="in" filter="fade">
                                      <p:cBhvr>
                                        <p:cTn id="25" dur="1000"/>
                                        <p:tgtEl>
                                          <p:spTgt spid="38915">
                                            <p:txEl>
                                              <p:pRg st="2" end="2"/>
                                            </p:txEl>
                                          </p:spTgt>
                                        </p:tgtEl>
                                      </p:cBhvr>
                                    </p:animEffect>
                                    <p:anim calcmode="lin" valueType="num">
                                      <p:cBhvr>
                                        <p:cTn id="26"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8915">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38915">
                                            <p:txEl>
                                              <p:pRg st="3" end="3"/>
                                            </p:txEl>
                                          </p:spTgt>
                                        </p:tgtEl>
                                        <p:attrNameLst>
                                          <p:attrName>style.visibility</p:attrName>
                                        </p:attrNameLst>
                                      </p:cBhvr>
                                      <p:to>
                                        <p:strVal val="visible"/>
                                      </p:to>
                                    </p:set>
                                    <p:animEffect transition="in" filter="fade">
                                      <p:cBhvr>
                                        <p:cTn id="31" dur="1000"/>
                                        <p:tgtEl>
                                          <p:spTgt spid="38915">
                                            <p:txEl>
                                              <p:pRg st="3" end="3"/>
                                            </p:txEl>
                                          </p:spTgt>
                                        </p:tgtEl>
                                      </p:cBhvr>
                                    </p:animEffect>
                                    <p:anim calcmode="lin" valueType="num">
                                      <p:cBhvr>
                                        <p:cTn id="32"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89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8915">
                                            <p:txEl>
                                              <p:pRg st="4" end="4"/>
                                            </p:txEl>
                                          </p:spTgt>
                                        </p:tgtEl>
                                        <p:attrNameLst>
                                          <p:attrName>style.visibility</p:attrName>
                                        </p:attrNameLst>
                                      </p:cBhvr>
                                      <p:to>
                                        <p:strVal val="visible"/>
                                      </p:to>
                                    </p:set>
                                    <p:animEffect transition="in" filter="fade">
                                      <p:cBhvr>
                                        <p:cTn id="38" dur="1000"/>
                                        <p:tgtEl>
                                          <p:spTgt spid="38915">
                                            <p:txEl>
                                              <p:pRg st="4" end="4"/>
                                            </p:txEl>
                                          </p:spTgt>
                                        </p:tgtEl>
                                      </p:cBhvr>
                                    </p:animEffect>
                                    <p:anim calcmode="lin" valueType="num">
                                      <p:cBhvr>
                                        <p:cTn id="39" dur="1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8915">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grpId="0" nodeType="afterEffect">
                                  <p:stCondLst>
                                    <p:cond delay="0"/>
                                  </p:stCondLst>
                                  <p:childTnLst>
                                    <p:set>
                                      <p:cBhvr>
                                        <p:cTn id="43" dur="1" fill="hold">
                                          <p:stCondLst>
                                            <p:cond delay="0"/>
                                          </p:stCondLst>
                                        </p:cTn>
                                        <p:tgtEl>
                                          <p:spTgt spid="38915">
                                            <p:txEl>
                                              <p:pRg st="5" end="5"/>
                                            </p:txEl>
                                          </p:spTgt>
                                        </p:tgtEl>
                                        <p:attrNameLst>
                                          <p:attrName>style.visibility</p:attrName>
                                        </p:attrNameLst>
                                      </p:cBhvr>
                                      <p:to>
                                        <p:strVal val="visible"/>
                                      </p:to>
                                    </p:set>
                                    <p:animEffect transition="in" filter="fade">
                                      <p:cBhvr>
                                        <p:cTn id="44" dur="1000"/>
                                        <p:tgtEl>
                                          <p:spTgt spid="38915">
                                            <p:txEl>
                                              <p:pRg st="5" end="5"/>
                                            </p:txEl>
                                          </p:spTgt>
                                        </p:tgtEl>
                                      </p:cBhvr>
                                    </p:animEffect>
                                    <p:anim calcmode="lin" valueType="num">
                                      <p:cBhvr>
                                        <p:cTn id="45" dur="10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8915">
                                            <p:txEl>
                                              <p:pRg st="5" end="5"/>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7" presetClass="entr" presetSubtype="0" fill="hold" grpId="0" nodeType="afterEffect">
                                  <p:stCondLst>
                                    <p:cond delay="0"/>
                                  </p:stCondLst>
                                  <p:childTnLst>
                                    <p:set>
                                      <p:cBhvr>
                                        <p:cTn id="49" dur="1" fill="hold">
                                          <p:stCondLst>
                                            <p:cond delay="0"/>
                                          </p:stCondLst>
                                        </p:cTn>
                                        <p:tgtEl>
                                          <p:spTgt spid="38915">
                                            <p:txEl>
                                              <p:pRg st="6" end="6"/>
                                            </p:txEl>
                                          </p:spTgt>
                                        </p:tgtEl>
                                        <p:attrNameLst>
                                          <p:attrName>style.visibility</p:attrName>
                                        </p:attrNameLst>
                                      </p:cBhvr>
                                      <p:to>
                                        <p:strVal val="visible"/>
                                      </p:to>
                                    </p:set>
                                    <p:animEffect transition="in" filter="fade">
                                      <p:cBhvr>
                                        <p:cTn id="50" dur="1000"/>
                                        <p:tgtEl>
                                          <p:spTgt spid="38915">
                                            <p:txEl>
                                              <p:pRg st="6" end="6"/>
                                            </p:txEl>
                                          </p:spTgt>
                                        </p:tgtEl>
                                      </p:cBhvr>
                                    </p:animEffect>
                                    <p:anim calcmode="lin" valueType="num">
                                      <p:cBhvr>
                                        <p:cTn id="51" dur="10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89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uiExpand="1" build="p"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oper Black"/>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20563</TotalTime>
  <Words>2031</Words>
  <Application>Microsoft Office PowerPoint</Application>
  <PresentationFormat>On-screen Show (4:3)</PresentationFormat>
  <Paragraphs>216</Paragraphs>
  <Slides>45</Slides>
  <Notes>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Arial Black</vt:lpstr>
      <vt:lpstr>Arial Rounded MT Bold</vt:lpstr>
      <vt:lpstr>Cooper Black</vt:lpstr>
      <vt:lpstr>Courier New</vt:lpstr>
      <vt:lpstr>Open Sans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2-3 Has a 3-fold View </vt:lpstr>
      <vt:lpstr>Revelation chapters 2 and 3 </vt:lpstr>
      <vt:lpstr>Thirty Years Have Passed…</vt:lpstr>
      <vt:lpstr>Each Church has Unique Introduction  </vt:lpstr>
      <vt:lpstr>PowerPoint Presentation</vt:lpstr>
      <vt:lpstr>PowerPoint Presentation</vt:lpstr>
      <vt:lpstr>PowerPoint Presentation</vt:lpstr>
      <vt:lpstr>Revelation Chapters 2 and 3 </vt:lpstr>
      <vt:lpstr>PowerPoint Presentation</vt:lpstr>
      <vt:lpstr>7 Churches “Ephesus” You’ve Lost that Loving Feeling!</vt:lpstr>
      <vt:lpstr>God Plants Church in this… </vt:lpstr>
      <vt:lpstr>Each church has Unique Introduction  </vt:lpstr>
      <vt:lpstr>PowerPoint Presentation</vt:lpstr>
      <vt:lpstr>I. Jesus Examines Their Reputation -v 2-3, 6 </vt:lpstr>
      <vt:lpstr>These people realized 4 things…</vt:lpstr>
      <vt:lpstr>I. Jesus Examines their Reputation -v2,3,6 </vt:lpstr>
      <vt:lpstr>I. Jesus Examines their Reputation -v2,3,6</vt:lpstr>
      <vt:lpstr>I. Jesus Examines their Reputation -v2,3,6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GRACE BAPTIST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Linton</dc:creator>
  <cp:lastModifiedBy>David Linton</cp:lastModifiedBy>
  <cp:revision>337</cp:revision>
  <cp:lastPrinted>2020-11-06T04:50:35Z</cp:lastPrinted>
  <dcterms:created xsi:type="dcterms:W3CDTF">2005-07-28T20:04:59Z</dcterms:created>
  <dcterms:modified xsi:type="dcterms:W3CDTF">2020-11-08T02:14:48Z</dcterms:modified>
</cp:coreProperties>
</file>