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04" r:id="rId2"/>
    <p:sldId id="286" r:id="rId3"/>
    <p:sldId id="271" r:id="rId4"/>
    <p:sldId id="265" r:id="rId5"/>
    <p:sldId id="377" r:id="rId6"/>
    <p:sldId id="293" r:id="rId7"/>
    <p:sldId id="369" r:id="rId8"/>
    <p:sldId id="376" r:id="rId9"/>
    <p:sldId id="379" r:id="rId10"/>
    <p:sldId id="344" r:id="rId11"/>
    <p:sldId id="310" r:id="rId12"/>
    <p:sldId id="311" r:id="rId13"/>
    <p:sldId id="360" r:id="rId14"/>
    <p:sldId id="370" r:id="rId15"/>
    <p:sldId id="371" r:id="rId16"/>
    <p:sldId id="372" r:id="rId17"/>
    <p:sldId id="380" r:id="rId18"/>
    <p:sldId id="378" r:id="rId19"/>
    <p:sldId id="375" r:id="rId20"/>
    <p:sldId id="343" r:id="rId21"/>
    <p:sldId id="373" r:id="rId22"/>
    <p:sldId id="368" r:id="rId23"/>
    <p:sldId id="358" r:id="rId24"/>
    <p:sldId id="374" r:id="rId25"/>
    <p:sldId id="276" r:id="rId26"/>
    <p:sldId id="361" r:id="rId27"/>
  </p:sldIdLst>
  <p:sldSz cx="9144000" cy="6858000" type="screen4x3"/>
  <p:notesSz cx="7102475" cy="93884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79FF"/>
    <a:srgbClr val="660066"/>
    <a:srgbClr val="000099"/>
    <a:srgbClr val="7979B3"/>
    <a:srgbClr val="7C79B3"/>
    <a:srgbClr val="9D9DBF"/>
    <a:srgbClr val="8F8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5377F56-98AA-4618-B1D8-A74F7B75C54C}"/>
              </a:ext>
            </a:extLst>
          </p:cNvPr>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9219" name="Rectangle 3">
            <a:extLst>
              <a:ext uri="{FF2B5EF4-FFF2-40B4-BE49-F238E27FC236}">
                <a16:creationId xmlns:a16="http://schemas.microsoft.com/office/drawing/2014/main" id="{D5EF7AFD-6325-49C5-A116-BF08BB2981DA}"/>
              </a:ext>
            </a:extLst>
          </p:cNvPr>
          <p:cNvSpPr>
            <a:spLocks noGrp="1" noChangeArrowheads="1"/>
          </p:cNvSpPr>
          <p:nvPr>
            <p:ph type="dt" sz="quarter"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9220" name="Rectangle 4">
            <a:extLst>
              <a:ext uri="{FF2B5EF4-FFF2-40B4-BE49-F238E27FC236}">
                <a16:creationId xmlns:a16="http://schemas.microsoft.com/office/drawing/2014/main" id="{7B4ED84F-C152-4D41-9029-08A1FE5F56BE}"/>
              </a:ext>
            </a:extLst>
          </p:cNvPr>
          <p:cNvSpPr>
            <a:spLocks noGrp="1" noChangeArrowheads="1"/>
          </p:cNvSpPr>
          <p:nvPr>
            <p:ph type="ftr" sz="quarter" idx="2"/>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9221" name="Rectangle 5">
            <a:extLst>
              <a:ext uri="{FF2B5EF4-FFF2-40B4-BE49-F238E27FC236}">
                <a16:creationId xmlns:a16="http://schemas.microsoft.com/office/drawing/2014/main" id="{6AEC366F-D9CC-43FB-9F00-9B79CB8EF5DA}"/>
              </a:ext>
            </a:extLst>
          </p:cNvPr>
          <p:cNvSpPr>
            <a:spLocks noGrp="1" noChangeArrowheads="1"/>
          </p:cNvSpPr>
          <p:nvPr>
            <p:ph type="sldNum" sz="quarter" idx="3"/>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eaLnBrk="1" hangingPunct="1">
              <a:defRPr sz="1200" smtClean="0"/>
            </a:lvl1pPr>
          </a:lstStyle>
          <a:p>
            <a:pPr>
              <a:defRPr/>
            </a:pPr>
            <a:fld id="{F038D64D-179F-42DD-BD96-30C08D064F9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A5E4919-91EE-4688-B896-EC845184A337}" type="datetimeFigureOut">
              <a:rPr lang="en-US" smtClean="0"/>
              <a:t>11/29/2020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19F100E9-00A2-443D-9CFD-025FB723073D}" type="slidenum">
              <a:rPr lang="en-US" smtClean="0"/>
              <a:t>‹#›</a:t>
            </a:fld>
            <a:endParaRPr lang="en-US"/>
          </a:p>
        </p:txBody>
      </p:sp>
    </p:spTree>
    <p:extLst>
      <p:ext uri="{BB962C8B-B14F-4D97-AF65-F5344CB8AC3E}">
        <p14:creationId xmlns:p14="http://schemas.microsoft.com/office/powerpoint/2010/main" val="155793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AE7BD-585D-4A2E-92BE-F8415840F0AA}"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3A97CDE-6D18-4999-9A8E-B1665DDD6F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798419F-BDB5-4607-B4E8-E021B238EF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F577675-AE9D-418E-8CDD-EFE1D243520A}"/>
              </a:ext>
            </a:extLst>
          </p:cNvPr>
          <p:cNvSpPr>
            <a:spLocks noGrp="1" noChangeArrowheads="1"/>
          </p:cNvSpPr>
          <p:nvPr>
            <p:ph type="sldNum" sz="quarter" idx="12"/>
          </p:nvPr>
        </p:nvSpPr>
        <p:spPr>
          <a:ln/>
        </p:spPr>
        <p:txBody>
          <a:bodyPr/>
          <a:lstStyle>
            <a:lvl1pPr>
              <a:defRPr/>
            </a:lvl1pPr>
          </a:lstStyle>
          <a:p>
            <a:pPr>
              <a:defRPr/>
            </a:pPr>
            <a:fld id="{91D160DD-BDCB-41B1-9B2C-6F5B9CC1398F}" type="slidenum">
              <a:rPr lang="en-US" altLang="en-US"/>
              <a:pPr>
                <a:defRPr/>
              </a:pPr>
              <a:t>‹#›</a:t>
            </a:fld>
            <a:endParaRPr lang="en-US" altLang="en-US"/>
          </a:p>
        </p:txBody>
      </p:sp>
    </p:spTree>
    <p:extLst>
      <p:ext uri="{BB962C8B-B14F-4D97-AF65-F5344CB8AC3E}">
        <p14:creationId xmlns:p14="http://schemas.microsoft.com/office/powerpoint/2010/main" val="3833443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0EC98E-60D2-4136-B3F8-F21A8DA7DF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98417-DE70-412F-A393-0719FD87813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9AA219-F114-404A-8285-7E2C3CDFDDDC}"/>
              </a:ext>
            </a:extLst>
          </p:cNvPr>
          <p:cNvSpPr>
            <a:spLocks noGrp="1" noChangeArrowheads="1"/>
          </p:cNvSpPr>
          <p:nvPr>
            <p:ph type="sldNum" sz="quarter" idx="12"/>
          </p:nvPr>
        </p:nvSpPr>
        <p:spPr>
          <a:ln/>
        </p:spPr>
        <p:txBody>
          <a:bodyPr/>
          <a:lstStyle>
            <a:lvl1pPr>
              <a:defRPr/>
            </a:lvl1pPr>
          </a:lstStyle>
          <a:p>
            <a:pPr>
              <a:defRPr/>
            </a:pPr>
            <a:fld id="{B1F732DF-C77B-4067-AB5B-1B243A9FEDB9}" type="slidenum">
              <a:rPr lang="en-US" altLang="en-US"/>
              <a:pPr>
                <a:defRPr/>
              </a:pPr>
              <a:t>‹#›</a:t>
            </a:fld>
            <a:endParaRPr lang="en-US" altLang="en-US"/>
          </a:p>
        </p:txBody>
      </p:sp>
    </p:spTree>
    <p:extLst>
      <p:ext uri="{BB962C8B-B14F-4D97-AF65-F5344CB8AC3E}">
        <p14:creationId xmlns:p14="http://schemas.microsoft.com/office/powerpoint/2010/main" val="3440603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66C8FA-DF0F-4DDD-A461-9E0FBB7553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0EE562-5A92-4897-B257-112F38B74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CD6D61-E67D-4D12-AC8D-5E4A8A7120DF}"/>
              </a:ext>
            </a:extLst>
          </p:cNvPr>
          <p:cNvSpPr>
            <a:spLocks noGrp="1" noChangeArrowheads="1"/>
          </p:cNvSpPr>
          <p:nvPr>
            <p:ph type="sldNum" sz="quarter" idx="12"/>
          </p:nvPr>
        </p:nvSpPr>
        <p:spPr>
          <a:ln/>
        </p:spPr>
        <p:txBody>
          <a:bodyPr/>
          <a:lstStyle>
            <a:lvl1pPr>
              <a:defRPr/>
            </a:lvl1pPr>
          </a:lstStyle>
          <a:p>
            <a:pPr>
              <a:defRPr/>
            </a:pPr>
            <a:fld id="{82B2D068-AECD-4826-A8FC-1F46AB8C19A3}" type="slidenum">
              <a:rPr lang="en-US" altLang="en-US"/>
              <a:pPr>
                <a:defRPr/>
              </a:pPr>
              <a:t>‹#›</a:t>
            </a:fld>
            <a:endParaRPr lang="en-US" altLang="en-US"/>
          </a:p>
        </p:txBody>
      </p:sp>
    </p:spTree>
    <p:extLst>
      <p:ext uri="{BB962C8B-B14F-4D97-AF65-F5344CB8AC3E}">
        <p14:creationId xmlns:p14="http://schemas.microsoft.com/office/powerpoint/2010/main" val="715287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9F26D4F5-5A4B-4A18-BF98-EC52C52D702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9C33C4C-BE6D-4CE8-9707-FBED148071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9617366-3CCB-49FC-9C36-AB981EDAD68B}"/>
              </a:ext>
            </a:extLst>
          </p:cNvPr>
          <p:cNvSpPr>
            <a:spLocks noGrp="1" noChangeArrowheads="1"/>
          </p:cNvSpPr>
          <p:nvPr>
            <p:ph type="sldNum" sz="quarter" idx="12"/>
          </p:nvPr>
        </p:nvSpPr>
        <p:spPr>
          <a:ln/>
        </p:spPr>
        <p:txBody>
          <a:bodyPr/>
          <a:lstStyle>
            <a:lvl1pPr>
              <a:defRPr/>
            </a:lvl1pPr>
          </a:lstStyle>
          <a:p>
            <a:pPr>
              <a:defRPr/>
            </a:pPr>
            <a:fld id="{ACB404F7-EBA5-4F38-BD97-133F601FD3EE}" type="slidenum">
              <a:rPr lang="en-US" altLang="en-US"/>
              <a:pPr>
                <a:defRPr/>
              </a:pPr>
              <a:t>‹#›</a:t>
            </a:fld>
            <a:endParaRPr lang="en-US" altLang="en-US"/>
          </a:p>
        </p:txBody>
      </p:sp>
    </p:spTree>
    <p:extLst>
      <p:ext uri="{BB962C8B-B14F-4D97-AF65-F5344CB8AC3E}">
        <p14:creationId xmlns:p14="http://schemas.microsoft.com/office/powerpoint/2010/main" val="14669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443C659-0F1E-445E-8A7F-29FF0A7F160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1E9F17C-57C4-40AE-A6D4-4F7219D820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69D5551-EE0B-436D-AB82-60F8EB000C5F}"/>
              </a:ext>
            </a:extLst>
          </p:cNvPr>
          <p:cNvSpPr>
            <a:spLocks noGrp="1" noChangeArrowheads="1"/>
          </p:cNvSpPr>
          <p:nvPr>
            <p:ph type="sldNum" sz="quarter" idx="12"/>
          </p:nvPr>
        </p:nvSpPr>
        <p:spPr>
          <a:ln/>
        </p:spPr>
        <p:txBody>
          <a:bodyPr/>
          <a:lstStyle>
            <a:lvl1pPr>
              <a:defRPr/>
            </a:lvl1pPr>
          </a:lstStyle>
          <a:p>
            <a:pPr>
              <a:defRPr/>
            </a:pPr>
            <a:fld id="{534841D0-524B-4224-AF80-349E87C06161}" type="slidenum">
              <a:rPr lang="en-US" altLang="en-US"/>
              <a:pPr>
                <a:defRPr/>
              </a:pPr>
              <a:t>‹#›</a:t>
            </a:fld>
            <a:endParaRPr lang="en-US" altLang="en-US"/>
          </a:p>
        </p:txBody>
      </p:sp>
    </p:spTree>
    <p:extLst>
      <p:ext uri="{BB962C8B-B14F-4D97-AF65-F5344CB8AC3E}">
        <p14:creationId xmlns:p14="http://schemas.microsoft.com/office/powerpoint/2010/main" val="2495787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6800"/>
            <a:ext cx="4038600" cy="5059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D6C859B-D675-412D-B304-767150B0D57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C84BB71-E419-44A3-9FD0-722108D70B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C57655D-2881-4F77-85C9-896830453537}"/>
              </a:ext>
            </a:extLst>
          </p:cNvPr>
          <p:cNvSpPr>
            <a:spLocks noGrp="1" noChangeArrowheads="1"/>
          </p:cNvSpPr>
          <p:nvPr>
            <p:ph type="sldNum" sz="quarter" idx="12"/>
          </p:nvPr>
        </p:nvSpPr>
        <p:spPr>
          <a:ln/>
        </p:spPr>
        <p:txBody>
          <a:bodyPr/>
          <a:lstStyle>
            <a:lvl1pPr>
              <a:defRPr/>
            </a:lvl1pPr>
          </a:lstStyle>
          <a:p>
            <a:pPr>
              <a:defRPr/>
            </a:pPr>
            <a:fld id="{AB9FDB81-D3C1-4171-898B-864DA05BF5BC}" type="slidenum">
              <a:rPr lang="en-US" altLang="en-US"/>
              <a:pPr>
                <a:defRPr/>
              </a:pPr>
              <a:t>‹#›</a:t>
            </a:fld>
            <a:endParaRPr lang="en-US" altLang="en-US"/>
          </a:p>
        </p:txBody>
      </p:sp>
    </p:spTree>
    <p:extLst>
      <p:ext uri="{BB962C8B-B14F-4D97-AF65-F5344CB8AC3E}">
        <p14:creationId xmlns:p14="http://schemas.microsoft.com/office/powerpoint/2010/main" val="230491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3249808-02C4-40F7-AB1F-B4DA2BACDD3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4873D74-43F1-4135-8487-380B79A46C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0473CA7-68B2-45BE-8D7F-8AD3CC53D681}"/>
              </a:ext>
            </a:extLst>
          </p:cNvPr>
          <p:cNvSpPr>
            <a:spLocks noGrp="1" noChangeArrowheads="1"/>
          </p:cNvSpPr>
          <p:nvPr>
            <p:ph type="sldNum" sz="quarter" idx="12"/>
          </p:nvPr>
        </p:nvSpPr>
        <p:spPr>
          <a:ln/>
        </p:spPr>
        <p:txBody>
          <a:bodyPr/>
          <a:lstStyle>
            <a:lvl1pPr>
              <a:defRPr/>
            </a:lvl1pPr>
          </a:lstStyle>
          <a:p>
            <a:pPr>
              <a:defRPr/>
            </a:pPr>
            <a:fld id="{FE2F61A9-4690-456B-9917-BF93D03C8546}" type="slidenum">
              <a:rPr lang="en-US" altLang="en-US"/>
              <a:pPr>
                <a:defRPr/>
              </a:pPr>
              <a:t>‹#›</a:t>
            </a:fld>
            <a:endParaRPr lang="en-US" altLang="en-US"/>
          </a:p>
        </p:txBody>
      </p:sp>
    </p:spTree>
    <p:extLst>
      <p:ext uri="{BB962C8B-B14F-4D97-AF65-F5344CB8AC3E}">
        <p14:creationId xmlns:p14="http://schemas.microsoft.com/office/powerpoint/2010/main" val="386561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372A910-4450-4C4D-A305-BFC9CB12513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37BF3DC-D731-40DD-ABA0-C6F1184B2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B893A91-43AD-44F6-8DE9-949727AAD29E}"/>
              </a:ext>
            </a:extLst>
          </p:cNvPr>
          <p:cNvSpPr>
            <a:spLocks noGrp="1" noChangeArrowheads="1"/>
          </p:cNvSpPr>
          <p:nvPr>
            <p:ph type="sldNum" sz="quarter" idx="12"/>
          </p:nvPr>
        </p:nvSpPr>
        <p:spPr>
          <a:ln/>
        </p:spPr>
        <p:txBody>
          <a:bodyPr/>
          <a:lstStyle>
            <a:lvl1pPr>
              <a:defRPr/>
            </a:lvl1pPr>
          </a:lstStyle>
          <a:p>
            <a:pPr>
              <a:defRPr/>
            </a:pPr>
            <a:fld id="{E94F7CB4-7B3A-4A0D-9834-2252CF2CAB4D}" type="slidenum">
              <a:rPr lang="en-US" altLang="en-US"/>
              <a:pPr>
                <a:defRPr/>
              </a:pPr>
              <a:t>‹#›</a:t>
            </a:fld>
            <a:endParaRPr lang="en-US" altLang="en-US"/>
          </a:p>
        </p:txBody>
      </p:sp>
    </p:spTree>
    <p:extLst>
      <p:ext uri="{BB962C8B-B14F-4D97-AF65-F5344CB8AC3E}">
        <p14:creationId xmlns:p14="http://schemas.microsoft.com/office/powerpoint/2010/main" val="3962147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940927-761B-4879-8793-1738C76586F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45EE22-9270-46BD-913E-43968B3EDCE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4AFEE5E-48B4-4E50-9551-745F279B63F7}"/>
              </a:ext>
            </a:extLst>
          </p:cNvPr>
          <p:cNvSpPr>
            <a:spLocks noGrp="1" noChangeArrowheads="1"/>
          </p:cNvSpPr>
          <p:nvPr>
            <p:ph type="sldNum" sz="quarter" idx="12"/>
          </p:nvPr>
        </p:nvSpPr>
        <p:spPr>
          <a:ln/>
        </p:spPr>
        <p:txBody>
          <a:bodyPr/>
          <a:lstStyle>
            <a:lvl1pPr>
              <a:defRPr/>
            </a:lvl1pPr>
          </a:lstStyle>
          <a:p>
            <a:pPr>
              <a:defRPr/>
            </a:pPr>
            <a:fld id="{C57305B2-3F0F-4E23-86E3-9D04807BB5DE}" type="slidenum">
              <a:rPr lang="en-US" altLang="en-US"/>
              <a:pPr>
                <a:defRPr/>
              </a:pPr>
              <a:t>‹#›</a:t>
            </a:fld>
            <a:endParaRPr lang="en-US" altLang="en-US"/>
          </a:p>
        </p:txBody>
      </p:sp>
    </p:spTree>
    <p:extLst>
      <p:ext uri="{BB962C8B-B14F-4D97-AF65-F5344CB8AC3E}">
        <p14:creationId xmlns:p14="http://schemas.microsoft.com/office/powerpoint/2010/main" val="3986008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10CB3C4-D5FA-49C7-AF1B-2AC3A26C5D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82C96C-FA36-496D-B5BB-D362912E55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7D82BAD-F58E-41E3-8A4B-D93ECE937EEA}"/>
              </a:ext>
            </a:extLst>
          </p:cNvPr>
          <p:cNvSpPr>
            <a:spLocks noGrp="1" noChangeArrowheads="1"/>
          </p:cNvSpPr>
          <p:nvPr>
            <p:ph type="sldNum" sz="quarter" idx="12"/>
          </p:nvPr>
        </p:nvSpPr>
        <p:spPr>
          <a:ln/>
        </p:spPr>
        <p:txBody>
          <a:bodyPr/>
          <a:lstStyle>
            <a:lvl1pPr>
              <a:defRPr/>
            </a:lvl1pPr>
          </a:lstStyle>
          <a:p>
            <a:pPr>
              <a:defRPr/>
            </a:pPr>
            <a:fld id="{714EDEA9-45B4-4FB5-AED8-D42F3F5C51D5}" type="slidenum">
              <a:rPr lang="en-US" altLang="en-US"/>
              <a:pPr>
                <a:defRPr/>
              </a:pPr>
              <a:t>‹#›</a:t>
            </a:fld>
            <a:endParaRPr lang="en-US" altLang="en-US"/>
          </a:p>
        </p:txBody>
      </p:sp>
    </p:spTree>
    <p:extLst>
      <p:ext uri="{BB962C8B-B14F-4D97-AF65-F5344CB8AC3E}">
        <p14:creationId xmlns:p14="http://schemas.microsoft.com/office/powerpoint/2010/main" val="135850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03C91-C0CD-488E-BFDF-385DF570B7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3A1B1CB-7D08-4FF5-B129-A358FFB912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D8589BF-8D19-48A3-9AA5-9F93D20CE328}"/>
              </a:ext>
            </a:extLst>
          </p:cNvPr>
          <p:cNvSpPr>
            <a:spLocks noGrp="1" noChangeArrowheads="1"/>
          </p:cNvSpPr>
          <p:nvPr>
            <p:ph type="sldNum" sz="quarter" idx="12"/>
          </p:nvPr>
        </p:nvSpPr>
        <p:spPr>
          <a:ln/>
        </p:spPr>
        <p:txBody>
          <a:bodyPr/>
          <a:lstStyle>
            <a:lvl1pPr>
              <a:defRPr/>
            </a:lvl1pPr>
          </a:lstStyle>
          <a:p>
            <a:pPr>
              <a:defRPr/>
            </a:pPr>
            <a:fld id="{4C573660-A109-4F0C-8BE0-C5E55255E0A2}" type="slidenum">
              <a:rPr lang="en-US" altLang="en-US"/>
              <a:pPr>
                <a:defRPr/>
              </a:pPr>
              <a:t>‹#›</a:t>
            </a:fld>
            <a:endParaRPr lang="en-US" altLang="en-US"/>
          </a:p>
        </p:txBody>
      </p:sp>
    </p:spTree>
    <p:extLst>
      <p:ext uri="{BB962C8B-B14F-4D97-AF65-F5344CB8AC3E}">
        <p14:creationId xmlns:p14="http://schemas.microsoft.com/office/powerpoint/2010/main" val="1611357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224D4ADA-A3BB-43DF-993D-3714D2758959}"/>
              </a:ext>
            </a:extLst>
          </p:cNvPr>
          <p:cNvSpPr>
            <a:spLocks noGrp="1" noChangeArrowheads="1"/>
          </p:cNvSpPr>
          <p:nvPr>
            <p:ph type="title"/>
          </p:nvPr>
        </p:nvSpPr>
        <p:spPr bwMode="auto">
          <a:xfrm>
            <a:off x="457200" y="274638"/>
            <a:ext cx="8229600" cy="715962"/>
          </a:xfrm>
          <a:prstGeom prst="rect">
            <a:avLst/>
          </a:prstGeom>
          <a:noFill/>
          <a:ln w="76200" cmpd="tri">
            <a:solidFill>
              <a:srgbClr val="80008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8" name="Rectangle 3">
            <a:extLst>
              <a:ext uri="{FF2B5EF4-FFF2-40B4-BE49-F238E27FC236}">
                <a16:creationId xmlns:a16="http://schemas.microsoft.com/office/drawing/2014/main" id="{6F4FD43B-4B7B-4529-BFDA-98ACF5DEFE6C}"/>
              </a:ext>
            </a:extLst>
          </p:cNvPr>
          <p:cNvSpPr>
            <a:spLocks noGrp="1" noChangeArrowheads="1"/>
          </p:cNvSpPr>
          <p:nvPr>
            <p:ph type="body" idx="1"/>
          </p:nvPr>
        </p:nvSpPr>
        <p:spPr bwMode="auto">
          <a:xfrm>
            <a:off x="457200" y="1066800"/>
            <a:ext cx="8229600" cy="505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p:txBody>
      </p:sp>
      <p:sp>
        <p:nvSpPr>
          <p:cNvPr id="2" name="Rectangle 4">
            <a:extLst>
              <a:ext uri="{FF2B5EF4-FFF2-40B4-BE49-F238E27FC236}">
                <a16:creationId xmlns:a16="http://schemas.microsoft.com/office/drawing/2014/main" id="{CE1B6997-55ED-4FBB-B7D5-4453E50F31C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5771A62E-AD58-4226-9290-36AB5228A9B7}"/>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D3640000-51C7-4A74-96E4-ABBB38A3B92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83DE880A-4184-49CB-9D25-3D61F1A732A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Cooper Black" pitchFamily="18" charset="0"/>
        </a:defRPr>
      </a:lvl2pPr>
      <a:lvl3pPr algn="ctr" rtl="0" eaLnBrk="0" fontAlgn="base" hangingPunct="0">
        <a:spcBef>
          <a:spcPct val="0"/>
        </a:spcBef>
        <a:spcAft>
          <a:spcPct val="0"/>
        </a:spcAft>
        <a:defRPr sz="3600">
          <a:solidFill>
            <a:schemeClr val="tx2"/>
          </a:solidFill>
          <a:latin typeface="Cooper Black" pitchFamily="18" charset="0"/>
        </a:defRPr>
      </a:lvl3pPr>
      <a:lvl4pPr algn="ctr" rtl="0" eaLnBrk="0" fontAlgn="base" hangingPunct="0">
        <a:spcBef>
          <a:spcPct val="0"/>
        </a:spcBef>
        <a:spcAft>
          <a:spcPct val="0"/>
        </a:spcAft>
        <a:defRPr sz="3600">
          <a:solidFill>
            <a:schemeClr val="tx2"/>
          </a:solidFill>
          <a:latin typeface="Cooper Black" pitchFamily="18" charset="0"/>
        </a:defRPr>
      </a:lvl4pPr>
      <a:lvl5pPr algn="ctr" rtl="0" eaLnBrk="0" fontAlgn="base" hangingPunct="0">
        <a:spcBef>
          <a:spcPct val="0"/>
        </a:spcBef>
        <a:spcAft>
          <a:spcPct val="0"/>
        </a:spcAft>
        <a:defRPr sz="3600">
          <a:solidFill>
            <a:schemeClr val="tx2"/>
          </a:solidFill>
          <a:latin typeface="Cooper Black" pitchFamily="18" charset="0"/>
        </a:defRPr>
      </a:lvl5pPr>
      <a:lvl6pPr marL="457200" algn="ctr" rtl="0" fontAlgn="base">
        <a:spcBef>
          <a:spcPct val="0"/>
        </a:spcBef>
        <a:spcAft>
          <a:spcPct val="0"/>
        </a:spcAft>
        <a:defRPr sz="3600">
          <a:solidFill>
            <a:schemeClr val="tx2"/>
          </a:solidFill>
          <a:latin typeface="Cooper Black" pitchFamily="18" charset="0"/>
        </a:defRPr>
      </a:lvl6pPr>
      <a:lvl7pPr marL="914400" algn="ctr" rtl="0" fontAlgn="base">
        <a:spcBef>
          <a:spcPct val="0"/>
        </a:spcBef>
        <a:spcAft>
          <a:spcPct val="0"/>
        </a:spcAft>
        <a:defRPr sz="3600">
          <a:solidFill>
            <a:schemeClr val="tx2"/>
          </a:solidFill>
          <a:latin typeface="Cooper Black" pitchFamily="18" charset="0"/>
        </a:defRPr>
      </a:lvl7pPr>
      <a:lvl8pPr marL="1371600" algn="ctr" rtl="0" fontAlgn="base">
        <a:spcBef>
          <a:spcPct val="0"/>
        </a:spcBef>
        <a:spcAft>
          <a:spcPct val="0"/>
        </a:spcAft>
        <a:defRPr sz="3600">
          <a:solidFill>
            <a:schemeClr val="tx2"/>
          </a:solidFill>
          <a:latin typeface="Cooper Black" pitchFamily="18" charset="0"/>
        </a:defRPr>
      </a:lvl8pPr>
      <a:lvl9pPr marL="1828800" algn="ctr" rtl="0" fontAlgn="base">
        <a:spcBef>
          <a:spcPct val="0"/>
        </a:spcBef>
        <a:spcAft>
          <a:spcPct val="0"/>
        </a:spcAft>
        <a:defRPr sz="3600">
          <a:solidFill>
            <a:schemeClr val="tx2"/>
          </a:solidFill>
          <a:latin typeface="Cooper Black" pitchFamily="18" charset="0"/>
        </a:defRPr>
      </a:lvl9pPr>
    </p:titleStyle>
    <p:body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8.jpeg"/><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A9850A-BFB7-4610-BA33-D07555B9BC08}"/>
              </a:ext>
            </a:extLst>
          </p:cNvPr>
          <p:cNvSpPr>
            <a:spLocks noGrp="1"/>
          </p:cNvSpPr>
          <p:nvPr>
            <p:ph idx="1"/>
          </p:nvPr>
        </p:nvSpPr>
        <p:spPr>
          <a:xfrm>
            <a:off x="76200" y="0"/>
            <a:ext cx="8991600" cy="6629400"/>
          </a:xfrm>
        </p:spPr>
        <p:txBody>
          <a:bodyPr/>
          <a:lstStyle/>
          <a:p>
            <a:pPr marL="0" indent="0" algn="l" fontAlgn="base">
              <a:buNone/>
            </a:pPr>
            <a:r>
              <a:rPr lang="en-US" sz="2300" i="0" dirty="0">
                <a:solidFill>
                  <a:srgbClr val="333333"/>
                </a:solidFill>
                <a:effectLst>
                  <a:outerShdw blurRad="38100" dist="38100" dir="2700000" algn="tl">
                    <a:srgbClr val="000000">
                      <a:alpha val="43137"/>
                    </a:srgbClr>
                  </a:outerShdw>
                </a:effectLst>
              </a:rPr>
              <a:t>A man in Chicago calls his son in New York the day before Thanksgiving and </a:t>
            </a:r>
            <a:r>
              <a:rPr lang="en-US" sz="2300" i="0" dirty="0" err="1">
                <a:solidFill>
                  <a:srgbClr val="333333"/>
                </a:solidFill>
                <a:effectLst>
                  <a:outerShdw blurRad="38100" dist="38100" dir="2700000" algn="tl">
                    <a:srgbClr val="000000">
                      <a:alpha val="43137"/>
                    </a:srgbClr>
                  </a:outerShdw>
                </a:effectLst>
              </a:rPr>
              <a:t>says,"I</a:t>
            </a:r>
            <a:r>
              <a:rPr lang="en-US" sz="2300" i="0" dirty="0">
                <a:solidFill>
                  <a:srgbClr val="333333"/>
                </a:solidFill>
                <a:effectLst>
                  <a:outerShdw blurRad="38100" dist="38100" dir="2700000" algn="tl">
                    <a:srgbClr val="000000">
                      <a:alpha val="43137"/>
                    </a:srgbClr>
                  </a:outerShdw>
                </a:effectLst>
              </a:rPr>
              <a:t> hate to ruin your day, but I have to tell you that your mother and I are divorcing; forty-five years of misery is enough.</a:t>
            </a:r>
          </a:p>
          <a:p>
            <a:pPr marL="0" indent="0" algn="l" fontAlgn="base">
              <a:buNone/>
            </a:pPr>
            <a:r>
              <a:rPr lang="en-US" sz="2300" i="0" dirty="0">
                <a:solidFill>
                  <a:srgbClr val="333333"/>
                </a:solidFill>
                <a:effectLst>
                  <a:outerShdw blurRad="38100" dist="38100" dir="2700000" algn="tl">
                    <a:srgbClr val="000000">
                      <a:alpha val="43137"/>
                    </a:srgbClr>
                  </a:outerShdw>
                </a:effectLst>
              </a:rPr>
              <a:t>"Pop, what are you talking about?" the son screams. We can't stand the sight of each other any longer," the father says. "We're sick of each other, and I'm sick of talking about this, so you call your sister in Dallas and tell her."</a:t>
            </a:r>
          </a:p>
          <a:p>
            <a:pPr marL="0" indent="0" algn="l" fontAlgn="base">
              <a:buNone/>
            </a:pPr>
            <a:r>
              <a:rPr lang="en-US" sz="2300" i="0" dirty="0">
                <a:solidFill>
                  <a:srgbClr val="333333"/>
                </a:solidFill>
                <a:effectLst>
                  <a:outerShdw blurRad="38100" dist="38100" dir="2700000" algn="tl">
                    <a:srgbClr val="000000">
                      <a:alpha val="43137"/>
                    </a:srgbClr>
                  </a:outerShdw>
                </a:effectLst>
              </a:rPr>
              <a:t>Frantic, the son calls his sister, who explodes on the phone. "Like heck they're getting divorced," she shouts, "I'll take care of this,"</a:t>
            </a:r>
          </a:p>
          <a:p>
            <a:pPr marL="0" indent="0" algn="l" fontAlgn="base">
              <a:buNone/>
            </a:pPr>
            <a:r>
              <a:rPr lang="en-US" sz="2300" i="0" dirty="0">
                <a:solidFill>
                  <a:srgbClr val="333333"/>
                </a:solidFill>
                <a:effectLst>
                  <a:outerShdw blurRad="38100" dist="38100" dir="2700000" algn="tl">
                    <a:srgbClr val="000000">
                      <a:alpha val="43137"/>
                    </a:srgbClr>
                  </a:outerShdw>
                </a:effectLst>
              </a:rPr>
              <a:t>She calls Chicago immediately, and screams at her father, "You are NOT getting divorced. Don't do a single thing until I get there. I'm calling my brother back, and we'll both be there tomorrow. Until then, don't do a thing, DO YOU HEAR ME?" and hangs up. The old man hangs up his phone and turns to his wife. "Okay," he says, "they're coming for Thanksgiving and paying their own way."</a:t>
            </a:r>
          </a:p>
          <a:p>
            <a:pPr marL="0" marR="0" lvl="0" indent="0">
              <a:lnSpc>
                <a:spcPct val="115000"/>
              </a:lnSpc>
              <a:spcBef>
                <a:spcPts val="0"/>
              </a:spcBef>
              <a:spcAft>
                <a:spcPts val="75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69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291E452D-6B9C-48E4-83FA-69FB7D7D4141}"/>
              </a:ext>
            </a:extLst>
          </p:cNvPr>
          <p:cNvSpPr txBox="1">
            <a:spLocks noChangeArrowheads="1"/>
          </p:cNvSpPr>
          <p:nvPr/>
        </p:nvSpPr>
        <p:spPr bwMode="auto">
          <a:xfrm>
            <a:off x="114300" y="685800"/>
            <a:ext cx="8420100" cy="4800600"/>
          </a:xfrm>
          <a:prstGeom prst="rect">
            <a:avLst/>
          </a:prstGeo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ln>
            <a:noFill/>
          </a:ln>
          <a:effectLst>
            <a:softEdge rad="38100"/>
          </a:effectLst>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609600" indent="-609600" algn="l" rtl="0" eaLnBrk="0" fontAlgn="base" hangingPunct="0">
              <a:spcBef>
                <a:spcPct val="20000"/>
              </a:spcBef>
              <a:spcAft>
                <a:spcPct val="0"/>
              </a:spcAft>
              <a:buClr>
                <a:srgbClr val="660066"/>
              </a:buClr>
              <a:buAutoNum type="arabicPeriod"/>
              <a:defRPr sz="3200">
                <a:solidFill>
                  <a:schemeClr val="tx1"/>
                </a:solidFill>
                <a:latin typeface="+mn-lt"/>
                <a:ea typeface="+mn-ea"/>
                <a:cs typeface="+mn-cs"/>
              </a:defRPr>
            </a:lvl1pPr>
            <a:lvl2pPr marL="990600" indent="-533400" algn="l" rtl="0" eaLnBrk="0" fontAlgn="base" hangingPunct="0">
              <a:spcBef>
                <a:spcPct val="20000"/>
              </a:spcBef>
              <a:spcAft>
                <a:spcPct val="0"/>
              </a:spcAft>
              <a:buAutoNum type="alphaUcPeriod"/>
              <a:defRPr sz="2800">
                <a:solidFill>
                  <a:schemeClr val="tx1"/>
                </a:solidFill>
                <a:latin typeface="+mn-lt"/>
              </a:defRPr>
            </a:lvl2pPr>
            <a:lvl3pPr marL="1447800" indent="-533400" algn="l" rtl="0" eaLnBrk="0" fontAlgn="base" hangingPunct="0">
              <a:spcBef>
                <a:spcPct val="20000"/>
              </a:spcBef>
              <a:spcAft>
                <a:spcPct val="0"/>
              </a:spcAft>
              <a:buClr>
                <a:srgbClr val="660066"/>
              </a:buClr>
              <a:buAutoNum type="arabicParenR"/>
              <a:defRPr sz="2800">
                <a:solidFill>
                  <a:schemeClr val="tx1"/>
                </a:solidFill>
                <a:latin typeface="+mn-lt"/>
              </a:defRPr>
            </a:lvl3pPr>
            <a:lvl4pPr marL="1905000" indent="-533400" algn="l" rtl="0" eaLnBrk="0" fontAlgn="base" hangingPunct="0">
              <a:spcBef>
                <a:spcPct val="20000"/>
              </a:spcBef>
              <a:spcAft>
                <a:spcPct val="0"/>
              </a:spcAft>
              <a:buClr>
                <a:schemeClr val="tx1"/>
              </a:buClr>
              <a:buSzPct val="90000"/>
              <a:buFont typeface="Wingdings" panose="05000000000000000000" pitchFamily="2" charset="2"/>
              <a:buChar char="§"/>
              <a:defRPr sz="2800">
                <a:solidFill>
                  <a:schemeClr val="tx1"/>
                </a:solidFill>
                <a:latin typeface="+mn-lt"/>
              </a:defRPr>
            </a:lvl4pPr>
            <a:lvl5pPr marL="2362200" indent="-533400" algn="l" rtl="0" eaLnBrk="0" fontAlgn="base" hangingPunct="0">
              <a:spcBef>
                <a:spcPct val="20000"/>
              </a:spcBef>
              <a:spcAft>
                <a:spcPct val="0"/>
              </a:spcAft>
              <a:buAutoNum type="alphaUcPeriod"/>
              <a:defRPr sz="2800">
                <a:solidFill>
                  <a:schemeClr val="tx1"/>
                </a:solidFill>
                <a:latin typeface="+mn-lt"/>
              </a:defRPr>
            </a:lvl5pPr>
            <a:lvl6pPr marL="2819400" indent="-533400" algn="l" rtl="0" fontAlgn="base">
              <a:spcBef>
                <a:spcPct val="20000"/>
              </a:spcBef>
              <a:spcAft>
                <a:spcPct val="0"/>
              </a:spcAft>
              <a:buAutoNum type="alphaUcPeriod"/>
              <a:defRPr sz="2800">
                <a:solidFill>
                  <a:schemeClr val="tx1"/>
                </a:solidFill>
                <a:latin typeface="+mn-lt"/>
              </a:defRPr>
            </a:lvl6pPr>
            <a:lvl7pPr marL="3276600" indent="-533400" algn="l" rtl="0" fontAlgn="base">
              <a:spcBef>
                <a:spcPct val="20000"/>
              </a:spcBef>
              <a:spcAft>
                <a:spcPct val="0"/>
              </a:spcAft>
              <a:buAutoNum type="alphaUcPeriod"/>
              <a:defRPr sz="2800">
                <a:solidFill>
                  <a:schemeClr val="tx1"/>
                </a:solidFill>
                <a:latin typeface="+mn-lt"/>
              </a:defRPr>
            </a:lvl7pPr>
            <a:lvl8pPr marL="3733800" indent="-533400" algn="l" rtl="0" fontAlgn="base">
              <a:spcBef>
                <a:spcPct val="20000"/>
              </a:spcBef>
              <a:spcAft>
                <a:spcPct val="0"/>
              </a:spcAft>
              <a:buAutoNum type="alphaUcPeriod"/>
              <a:defRPr sz="2800">
                <a:solidFill>
                  <a:schemeClr val="tx1"/>
                </a:solidFill>
                <a:latin typeface="+mn-lt"/>
              </a:defRPr>
            </a:lvl8pPr>
            <a:lvl9pPr marL="4191000" indent="-533400" algn="l" rtl="0" fontAlgn="base">
              <a:spcBef>
                <a:spcPct val="20000"/>
              </a:spcBef>
              <a:spcAft>
                <a:spcPct val="0"/>
              </a:spcAft>
              <a:buAutoNum type="alphaUcPeriod"/>
              <a:defRPr sz="2800">
                <a:solidFill>
                  <a:schemeClr val="tx1"/>
                </a:solidFill>
                <a:latin typeface="+mn-lt"/>
              </a:defRPr>
            </a:lvl9pPr>
          </a:lstStyle>
          <a:p>
            <a:pPr marL="0" indent="0">
              <a:buNone/>
            </a:pPr>
            <a:r>
              <a:rPr lang="en-US" sz="2800" b="1" dirty="0">
                <a:effectLst>
                  <a:outerShdw blurRad="38100" dist="38100" dir="2700000" algn="tl">
                    <a:srgbClr val="000000">
                      <a:alpha val="43137"/>
                    </a:srgbClr>
                  </a:outerShdw>
                </a:effectLst>
              </a:rPr>
              <a:t>Our God, the Giver Deserves Our …</a:t>
            </a:r>
          </a:p>
          <a:p>
            <a:pPr marL="0" indent="0">
              <a:buNone/>
            </a:pPr>
            <a:r>
              <a:rPr lang="en-US" sz="2800" b="1" dirty="0">
                <a:effectLst>
                  <a:outerShdw blurRad="38100" dist="38100" dir="2700000" algn="tl">
                    <a:srgbClr val="000000">
                      <a:alpha val="43137"/>
                    </a:srgbClr>
                  </a:outerShdw>
                </a:effectLst>
              </a:rPr>
              <a:t>        Adoration and Praise! </a:t>
            </a:r>
          </a:p>
          <a:p>
            <a:pPr marL="0" indent="0" algn="ctr">
              <a:buNone/>
            </a:pPr>
            <a:r>
              <a:rPr lang="en-US" sz="2800" b="1" dirty="0">
                <a:effectLst>
                  <a:outerShdw blurRad="38100" dist="38100" dir="2700000" algn="tl">
                    <a:srgbClr val="000000">
                      <a:alpha val="43137"/>
                    </a:srgbClr>
                  </a:outerShdw>
                </a:effectLst>
              </a:rPr>
              <a:t>We Do Not Provide. </a:t>
            </a:r>
          </a:p>
          <a:p>
            <a:pPr marL="0" indent="0" algn="ctr">
              <a:buNone/>
            </a:pPr>
            <a:r>
              <a:rPr lang="en-US" sz="2800" b="1" dirty="0">
                <a:effectLst>
                  <a:outerShdw blurRad="38100" dist="38100" dir="2700000" algn="tl">
                    <a:srgbClr val="000000">
                      <a:alpha val="43137"/>
                    </a:srgbClr>
                  </a:outerShdw>
                </a:effectLst>
              </a:rPr>
              <a:t>God Does! </a:t>
            </a:r>
          </a:p>
          <a:p>
            <a:pPr marL="0" indent="0" algn="ctr">
              <a:buNone/>
            </a:pPr>
            <a:r>
              <a:rPr lang="en-US" sz="2800" b="1" dirty="0">
                <a:effectLst>
                  <a:outerShdw blurRad="38100" dist="38100" dir="2700000" algn="tl">
                    <a:srgbClr val="000000">
                      <a:alpha val="43137"/>
                    </a:srgbClr>
                  </a:outerShdw>
                </a:effectLst>
              </a:rPr>
              <a:t>Magnify Him. </a:t>
            </a:r>
          </a:p>
          <a:p>
            <a:pPr marL="0" indent="0">
              <a:buNone/>
            </a:pPr>
            <a:r>
              <a:rPr lang="en-US" sz="2800" b="1" dirty="0">
                <a:effectLst>
                  <a:outerShdw blurRad="38100" dist="38100" dir="2700000" algn="tl">
                    <a:srgbClr val="000000">
                      <a:alpha val="43137"/>
                    </a:srgbClr>
                  </a:outerShdw>
                </a:effectLst>
              </a:rPr>
              <a:t>It is from HIM that ALL BLESSINGS FLOW… </a:t>
            </a:r>
          </a:p>
          <a:p>
            <a:pPr marL="0" indent="0">
              <a:buNone/>
            </a:pPr>
            <a:r>
              <a:rPr lang="en-US" sz="2800" b="1" dirty="0">
                <a:effectLst>
                  <a:outerShdw blurRad="38100" dist="38100" dir="2700000" algn="tl">
                    <a:srgbClr val="000000">
                      <a:alpha val="43137"/>
                    </a:srgbClr>
                  </a:outerShdw>
                </a:effectLst>
              </a:rPr>
              <a:t>   …so to HIM all Praise Should Flow, </a:t>
            </a:r>
          </a:p>
          <a:p>
            <a:pPr marL="0" indent="0">
              <a:buNone/>
            </a:pPr>
            <a:r>
              <a:rPr lang="en-US" sz="2800" b="1" dirty="0">
                <a:effectLst>
                  <a:outerShdw blurRad="38100" dist="38100" dir="2700000" algn="tl">
                    <a:srgbClr val="000000">
                      <a:alpha val="43137"/>
                    </a:srgbClr>
                  </a:outerShdw>
                </a:effectLst>
              </a:rPr>
              <a:t>       …ESPECIALLY for the Blood of Christ! </a:t>
            </a:r>
          </a:p>
          <a:p>
            <a:pPr marL="0" indent="0" algn="ctr">
              <a:buNone/>
            </a:pPr>
            <a:r>
              <a:rPr lang="en-US" b="1" dirty="0">
                <a:effectLst>
                  <a:outerShdw blurRad="38100" dist="38100" dir="2700000" algn="tl">
                    <a:srgbClr val="000000">
                      <a:alpha val="43137"/>
                    </a:srgbClr>
                  </a:outerShdw>
                </a:effectLst>
              </a:rPr>
              <a:t>We are Seated in the Heavenlies by Christ</a:t>
            </a: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afterEffect">
                                  <p:stCondLst>
                                    <p:cond delay="100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2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12" fill="hold" grpId="0" nodeType="after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2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2"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2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grpId="0"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2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2" presetClass="entr" presetSubtype="12" fill="hold" grpId="0"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2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 calcmode="lin" valueType="num">
                                      <p:cBhvr additive="base">
                                        <p:cTn id="38" dur="2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 presetClass="entr" presetSubtype="12" fill="hold" grpId="0" nodeType="after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20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12" fill="hold" grpId="0" nodeType="after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 calcmode="lin" valueType="num">
                                      <p:cBhvr additive="base">
                                        <p:cTn id="48" dur="2000" fill="hold"/>
                                        <p:tgtEl>
                                          <p:spTgt spid="5">
                                            <p:txEl>
                                              <p:pRg st="7" end="7"/>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par>
                          <p:cTn id="50" fill="hold">
                            <p:stCondLst>
                              <p:cond delay="6000"/>
                            </p:stCondLst>
                            <p:childTnLst>
                              <p:par>
                                <p:cTn id="51" presetID="2" presetClass="entr" presetSubtype="12" fill="hold" grpId="0" nodeType="after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 calcmode="lin" valueType="num">
                                      <p:cBhvr additive="base">
                                        <p:cTn id="53" dur="2000" fill="hold"/>
                                        <p:tgtEl>
                                          <p:spTgt spid="5">
                                            <p:txEl>
                                              <p:pRg st="8" end="8"/>
                                            </p:txEl>
                                          </p:spTgt>
                                        </p:tgtEl>
                                        <p:attrNameLst>
                                          <p:attrName>ppt_x</p:attrName>
                                        </p:attrNameLst>
                                      </p:cBhvr>
                                      <p:tavLst>
                                        <p:tav tm="0">
                                          <p:val>
                                            <p:strVal val="0-#ppt_w/2"/>
                                          </p:val>
                                        </p:tav>
                                        <p:tav tm="100000">
                                          <p:val>
                                            <p:strVal val="#ppt_x"/>
                                          </p:val>
                                        </p:tav>
                                      </p:tavLst>
                                    </p:anim>
                                    <p:anim calcmode="lin" valueType="num">
                                      <p:cBhvr additive="base">
                                        <p:cTn id="54" dur="20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990600" y="2362200"/>
            <a:ext cx="8001000" cy="42672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800" b="1" dirty="0">
                <a:effectLst>
                  <a:outerShdw blurRad="38100" dist="38100" dir="2700000" algn="tl">
                    <a:srgbClr val="000000">
                      <a:alpha val="43137"/>
                    </a:srgbClr>
                  </a:outerShdw>
                </a:effectLst>
              </a:rPr>
              <a:t>Opinion – Estimate –to take all things in consideration and… </a:t>
            </a:r>
          </a:p>
          <a:p>
            <a:pPr marL="0" indent="0">
              <a:buNone/>
            </a:pPr>
            <a:r>
              <a:rPr lang="en-US" sz="2800" b="1" dirty="0">
                <a:effectLst>
                  <a:outerShdw blurRad="38100" dist="38100" dir="2700000" algn="tl">
                    <a:srgbClr val="000000">
                      <a:alpha val="43137"/>
                    </a:srgbClr>
                  </a:outerShdw>
                </a:effectLst>
              </a:rPr>
              <a:t>Realize we Need to GIVE God </a:t>
            </a:r>
          </a:p>
          <a:p>
            <a:pPr marL="0" indent="0">
              <a:buNone/>
            </a:pPr>
            <a:r>
              <a:rPr lang="en-US" sz="2800" b="1" dirty="0">
                <a:effectLst>
                  <a:outerShdw blurRad="38100" dist="38100" dir="2700000" algn="tl">
                    <a:srgbClr val="000000">
                      <a:alpha val="43137"/>
                    </a:srgbClr>
                  </a:outerShdw>
                </a:effectLst>
              </a:rPr>
              <a:t>   …the Exaltation that He Alone Deserves</a:t>
            </a:r>
          </a:p>
          <a:p>
            <a:pPr marL="0" indent="0">
              <a:spcBef>
                <a:spcPts val="1800"/>
              </a:spcBef>
              <a:buNone/>
            </a:pPr>
            <a:r>
              <a:rPr lang="en-US" sz="2800" b="1" dirty="0">
                <a:effectLst>
                  <a:outerShdw blurRad="38100" dist="38100" dir="2700000" algn="tl">
                    <a:srgbClr val="000000">
                      <a:alpha val="43137"/>
                    </a:srgbClr>
                  </a:outerShdw>
                </a:effectLst>
              </a:rPr>
              <a:t>Give to God What BELONGS to Him. </a:t>
            </a:r>
          </a:p>
          <a:p>
            <a:pPr marL="0" indent="0">
              <a:buNone/>
            </a:pPr>
            <a:r>
              <a:rPr lang="en-US" sz="2800" b="1" dirty="0">
                <a:effectLst>
                  <a:outerShdw blurRad="38100" dist="38100" dir="2700000" algn="tl">
                    <a:srgbClr val="000000">
                      <a:alpha val="43137"/>
                    </a:srgbClr>
                  </a:outerShdw>
                </a:effectLst>
              </a:rPr>
              <a:t>Praise Him for His Magnificence, Excellence,   </a:t>
            </a:r>
          </a:p>
          <a:p>
            <a:pPr marL="0" indent="0">
              <a:buNone/>
            </a:pPr>
            <a:r>
              <a:rPr lang="en-US" sz="2800" b="1" dirty="0">
                <a:effectLst>
                  <a:outerShdw blurRad="38100" dist="38100" dir="2700000" algn="tl">
                    <a:srgbClr val="000000">
                      <a:alpha val="43137"/>
                    </a:srgbClr>
                  </a:outerShdw>
                </a:effectLst>
              </a:rPr>
              <a:t>      …Preeminence, Dignity, Grace of God. </a:t>
            </a:r>
          </a:p>
          <a:p>
            <a:pPr marL="0" indent="0" algn="ctr">
              <a:buNone/>
            </a:pPr>
            <a:r>
              <a:rPr lang="en-US" sz="2800" b="1" dirty="0">
                <a:effectLst>
                  <a:outerShdw blurRad="38100" dist="38100" dir="2700000" algn="tl">
                    <a:srgbClr val="000000">
                      <a:alpha val="43137"/>
                    </a:srgbClr>
                  </a:outerShdw>
                </a:effectLst>
              </a:rPr>
              <a:t>Glory Be to Him!</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 calcmode="lin" valueType="num">
                                      <p:cBhvr additive="base">
                                        <p:cTn id="7" dur="2000" fill="hold"/>
                                        <p:tgtEl>
                                          <p:spTgt spid="24579">
                                            <p:bg/>
                                          </p:spTgt>
                                        </p:tgtEl>
                                        <p:attrNameLst>
                                          <p:attrName>ppt_x</p:attrName>
                                        </p:attrNameLst>
                                      </p:cBhvr>
                                      <p:tavLst>
                                        <p:tav tm="0">
                                          <p:val>
                                            <p:strVal val="1+#ppt_w/2"/>
                                          </p:val>
                                        </p:tav>
                                        <p:tav tm="100000">
                                          <p:val>
                                            <p:strVal val="#ppt_x"/>
                                          </p:val>
                                        </p:tav>
                                      </p:tavLst>
                                    </p:anim>
                                    <p:anim calcmode="lin" valueType="num">
                                      <p:cBhvr additive="base">
                                        <p:cTn id="8" dur="2000" fill="hold"/>
                                        <p:tgtEl>
                                          <p:spTgt spid="24579">
                                            <p:bg/>
                                          </p:spTgt>
                                        </p:tgtEl>
                                        <p:attrNameLst>
                                          <p:attrName>ppt_y</p:attrName>
                                        </p:attrNameLst>
                                      </p:cBhvr>
                                      <p:tavLst>
                                        <p:tav tm="0">
                                          <p:val>
                                            <p:strVal val="1+#ppt_h/2"/>
                                          </p:val>
                                        </p:tav>
                                        <p:tav tm="100000">
                                          <p:val>
                                            <p:strVal val="#ppt_y"/>
                                          </p:val>
                                        </p:tav>
                                      </p:tavLst>
                                    </p:anim>
                                  </p:childTnLst>
                                </p:cTn>
                              </p:par>
                              <p:par>
                                <p:cTn id="9" presetID="2" presetClass="entr" presetSubtype="6" fill="hold" grpId="0" nodeType="withEffect">
                                  <p:stCondLst>
                                    <p:cond delay="1000"/>
                                  </p:stCondLst>
                                  <p:childTnLst>
                                    <p:set>
                                      <p:cBhvr>
                                        <p:cTn id="10" dur="1" fill="hold">
                                          <p:stCondLst>
                                            <p:cond delay="0"/>
                                          </p:stCondLst>
                                        </p:cTn>
                                        <p:tgtEl>
                                          <p:spTgt spid="24579">
                                            <p:txEl>
                                              <p:pRg st="0" end="0"/>
                                            </p:txEl>
                                          </p:spTgt>
                                        </p:tgtEl>
                                        <p:attrNameLst>
                                          <p:attrName>style.visibility</p:attrName>
                                        </p:attrNameLst>
                                      </p:cBhvr>
                                      <p:to>
                                        <p:strVal val="visible"/>
                                      </p:to>
                                    </p:set>
                                    <p:anim calcmode="lin" valueType="num">
                                      <p:cBhvr additive="base">
                                        <p:cTn id="11" dur="20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24579">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6" fill="hold" grpId="0" nodeType="afterEffect">
                                  <p:stCondLst>
                                    <p:cond delay="0"/>
                                  </p:stCondLst>
                                  <p:childTnLst>
                                    <p:set>
                                      <p:cBhvr>
                                        <p:cTn id="15" dur="1" fill="hold">
                                          <p:stCondLst>
                                            <p:cond delay="0"/>
                                          </p:stCondLst>
                                        </p:cTn>
                                        <p:tgtEl>
                                          <p:spTgt spid="24579">
                                            <p:txEl>
                                              <p:pRg st="1" end="1"/>
                                            </p:txEl>
                                          </p:spTgt>
                                        </p:tgtEl>
                                        <p:attrNameLst>
                                          <p:attrName>style.visibility</p:attrName>
                                        </p:attrNameLst>
                                      </p:cBhvr>
                                      <p:to>
                                        <p:strVal val="visible"/>
                                      </p:to>
                                    </p:set>
                                    <p:anim calcmode="lin" valueType="num">
                                      <p:cBhvr additive="base">
                                        <p:cTn id="16" dur="20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24579">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5000"/>
                            </p:stCondLst>
                            <p:childTnLst>
                              <p:par>
                                <p:cTn id="19" presetID="2" presetClass="entr" presetSubtype="6" fill="hold" grpId="0" nodeType="after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additive="base">
                                        <p:cTn id="21" dur="20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245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6"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 calcmode="lin" valueType="num">
                                      <p:cBhvr additive="base">
                                        <p:cTn id="27" dur="2000" fill="hold"/>
                                        <p:tgtEl>
                                          <p:spTgt spid="24579">
                                            <p:txEl>
                                              <p:pRg st="3" end="3"/>
                                            </p:txEl>
                                          </p:spTgt>
                                        </p:tgtEl>
                                        <p:attrNameLst>
                                          <p:attrName>ppt_x</p:attrName>
                                        </p:attrNameLst>
                                      </p:cBhvr>
                                      <p:tavLst>
                                        <p:tav tm="0">
                                          <p:val>
                                            <p:strVal val="1+#ppt_w/2"/>
                                          </p:val>
                                        </p:tav>
                                        <p:tav tm="100000">
                                          <p:val>
                                            <p:strVal val="#ppt_x"/>
                                          </p:val>
                                        </p:tav>
                                      </p:tavLst>
                                    </p:anim>
                                    <p:anim calcmode="lin" valueType="num">
                                      <p:cBhvr additive="base">
                                        <p:cTn id="28" dur="2000" fill="hold"/>
                                        <p:tgtEl>
                                          <p:spTgt spid="24579">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6" fill="hold" grpId="0" nodeType="after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 calcmode="lin" valueType="num">
                                      <p:cBhvr additive="base">
                                        <p:cTn id="32" dur="20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33" dur="2000" fill="hold"/>
                                        <p:tgtEl>
                                          <p:spTgt spid="24579">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 presetClass="entr" presetSubtype="6" fill="hold" grpId="0" nodeType="after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 calcmode="lin" valueType="num">
                                      <p:cBhvr additive="base">
                                        <p:cTn id="37" dur="2000" fill="hold"/>
                                        <p:tgtEl>
                                          <p:spTgt spid="24579">
                                            <p:txEl>
                                              <p:pRg st="5" end="5"/>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24579">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6000"/>
                            </p:stCondLst>
                            <p:childTnLst>
                              <p:par>
                                <p:cTn id="40" presetID="2" presetClass="entr" presetSubtype="6" fill="hold" grpId="0" nodeType="after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 calcmode="lin" valueType="num">
                                      <p:cBhvr additive="base">
                                        <p:cTn id="42" dur="2000" fill="hold"/>
                                        <p:tgtEl>
                                          <p:spTgt spid="24579">
                                            <p:txEl>
                                              <p:pRg st="6" end="6"/>
                                            </p:txEl>
                                          </p:spTgt>
                                        </p:tgtEl>
                                        <p:attrNameLst>
                                          <p:attrName>ppt_x</p:attrName>
                                        </p:attrNameLst>
                                      </p:cBhvr>
                                      <p:tavLst>
                                        <p:tav tm="0">
                                          <p:val>
                                            <p:strVal val="1+#ppt_w/2"/>
                                          </p:val>
                                        </p:tav>
                                        <p:tav tm="100000">
                                          <p:val>
                                            <p:strVal val="#ppt_x"/>
                                          </p:val>
                                        </p:tav>
                                      </p:tavLst>
                                    </p:anim>
                                    <p:anim calcmode="lin" valueType="num">
                                      <p:cBhvr additive="base">
                                        <p:cTn id="43" dur="2000" fill="hold"/>
                                        <p:tgtEl>
                                          <p:spTgt spid="2457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52400" y="609600"/>
            <a:ext cx="8685087" cy="49530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800" b="1" dirty="0">
                <a:effectLst>
                  <a:outerShdw blurRad="38100" dist="38100" dir="2700000" algn="tl">
                    <a:srgbClr val="000000">
                      <a:alpha val="43137"/>
                    </a:srgbClr>
                  </a:outerShdw>
                </a:effectLst>
              </a:rPr>
              <a:t>God Possesses All Knowledge / All Wisdom </a:t>
            </a:r>
          </a:p>
          <a:p>
            <a:pPr marL="838200" lvl="1" indent="-457200">
              <a:buFont typeface="Arial" panose="020B0604020202020204" pitchFamily="34" charset="0"/>
              <a:buChar char="•"/>
            </a:pPr>
            <a:r>
              <a:rPr lang="en-US" b="1" dirty="0">
                <a:effectLst>
                  <a:outerShdw blurRad="38100" dist="38100" dir="2700000" algn="tl">
                    <a:srgbClr val="000000">
                      <a:alpha val="43137"/>
                    </a:srgbClr>
                  </a:outerShdw>
                </a:effectLst>
              </a:rPr>
              <a:t>They are Given as Gifts to Man. </a:t>
            </a:r>
          </a:p>
          <a:p>
            <a:pPr marL="0" indent="0">
              <a:buNone/>
            </a:pPr>
            <a:r>
              <a:rPr lang="en-US" sz="2800" b="1" dirty="0">
                <a:effectLst>
                  <a:outerShdw blurRad="38100" dist="38100" dir="2700000" algn="tl">
                    <a:srgbClr val="000000">
                      <a:alpha val="43137"/>
                    </a:srgbClr>
                  </a:outerShdw>
                </a:effectLst>
              </a:rPr>
              <a:t>No Human Understanding…</a:t>
            </a:r>
          </a:p>
          <a:p>
            <a:pPr marL="0" indent="0">
              <a:spcBef>
                <a:spcPts val="0"/>
              </a:spcBef>
              <a:buNone/>
            </a:pPr>
            <a:r>
              <a:rPr lang="en-US" sz="2800" b="1" dirty="0">
                <a:effectLst>
                  <a:outerShdw blurRad="38100" dist="38100" dir="2700000" algn="tl">
                    <a:srgbClr val="000000">
                      <a:alpha val="43137"/>
                    </a:srgbClr>
                  </a:outerShdw>
                </a:effectLst>
              </a:rPr>
              <a:t>        …Can Stand Against God’s Wisdom. </a:t>
            </a:r>
          </a:p>
          <a:p>
            <a:pPr marL="0" indent="0">
              <a:buNone/>
            </a:pPr>
            <a:r>
              <a:rPr lang="en-US" sz="2800" b="1" dirty="0">
                <a:effectLst>
                  <a:outerShdw blurRad="38100" dist="38100" dir="2700000" algn="tl">
                    <a:srgbClr val="000000">
                      <a:alpha val="43137"/>
                    </a:srgbClr>
                  </a:outerShdw>
                </a:effectLst>
              </a:rPr>
              <a:t>Supreme Intelligence/ Knowledge…</a:t>
            </a:r>
          </a:p>
          <a:p>
            <a:pPr marL="0" indent="0">
              <a:spcBef>
                <a:spcPts val="0"/>
              </a:spcBef>
              <a:buNone/>
            </a:pPr>
            <a:r>
              <a:rPr lang="en-US" sz="2800" b="1" dirty="0">
                <a:effectLst>
                  <a:outerShdw blurRad="38100" dist="38100" dir="2700000" algn="tl">
                    <a:srgbClr val="000000">
                      <a:alpha val="43137"/>
                    </a:srgbClr>
                  </a:outerShdw>
                </a:effectLst>
              </a:rPr>
              <a:t>        …Belongs Only to God: </a:t>
            </a:r>
          </a:p>
          <a:p>
            <a:pPr marL="0" indent="0">
              <a:buNone/>
            </a:pPr>
            <a:r>
              <a:rPr lang="en-US" sz="2800" i="1" dirty="0">
                <a:effectLst>
                  <a:outerShdw blurRad="38100" dist="38100" dir="2700000" algn="tl">
                    <a:srgbClr val="000000">
                      <a:alpha val="43137"/>
                    </a:srgbClr>
                  </a:outerShdw>
                </a:effectLst>
              </a:rPr>
              <a:t>“Oh, the depth of the riches both of the wisdom and knowledge of God! How unsearchable are His judgments and unfathomable His ways!” </a:t>
            </a:r>
            <a:r>
              <a:rPr lang="en-US" sz="2800" dirty="0">
                <a:effectLst>
                  <a:outerShdw blurRad="38100" dist="38100" dir="2700000" algn="tl">
                    <a:srgbClr val="000000">
                      <a:alpha val="43137"/>
                    </a:srgbClr>
                  </a:outerShdw>
                </a:effectLst>
              </a:rPr>
              <a:t>–</a:t>
            </a:r>
          </a:p>
          <a:p>
            <a:pPr marL="0" indent="0">
              <a:buNone/>
            </a:pPr>
            <a:r>
              <a:rPr lang="en-US" sz="2800" b="1" dirty="0">
                <a:effectLst>
                  <a:outerShdw blurRad="38100" dist="38100" dir="2700000" algn="tl">
                    <a:srgbClr val="000000">
                      <a:alpha val="43137"/>
                    </a:srgbClr>
                  </a:outerShdw>
                </a:effectLst>
              </a:rPr>
              <a:t>                                                                  Romans 11:33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par>
                          <p:cTn id="11" fill="hold">
                            <p:stCondLst>
                              <p:cond delay="3000"/>
                            </p:stCondLst>
                            <p:childTnLst>
                              <p:par>
                                <p:cTn id="12" presetID="16" presetClass="entr" presetSubtype="21" fill="hold" grpId="0" nodeType="after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barn(inVertical)">
                                      <p:cBhvr>
                                        <p:cTn id="14" dur="2000"/>
                                        <p:tgtEl>
                                          <p:spTgt spid="245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arn(inVertical)">
                                      <p:cBhvr>
                                        <p:cTn id="19" dur="2000"/>
                                        <p:tgtEl>
                                          <p:spTgt spid="24579">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barn(inVertical)">
                                      <p:cBhvr>
                                        <p:cTn id="23" dur="2000"/>
                                        <p:tgtEl>
                                          <p:spTgt spid="24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barn(inVertical)">
                                      <p:cBhvr>
                                        <p:cTn id="28" dur="2000"/>
                                        <p:tgtEl>
                                          <p:spTgt spid="24579">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2000"/>
                                        <p:tgtEl>
                                          <p:spTgt spid="24579">
                                            <p:txEl>
                                              <p:pRg st="5" end="5"/>
                                            </p:txEl>
                                          </p:spTgt>
                                        </p:tgtEl>
                                      </p:cBhvr>
                                    </p:animEffect>
                                  </p:childTnLst>
                                </p:cTn>
                              </p:par>
                            </p:childTnLst>
                          </p:cTn>
                        </p:par>
                        <p:par>
                          <p:cTn id="33" fill="hold">
                            <p:stCondLst>
                              <p:cond delay="4000"/>
                            </p:stCondLst>
                            <p:childTnLst>
                              <p:par>
                                <p:cTn id="34" presetID="16" presetClass="entr" presetSubtype="21" fill="hold" grpId="0" nodeType="afterEffect">
                                  <p:stCondLst>
                                    <p:cond delay="0"/>
                                  </p:stCondLst>
                                  <p:childTnLst>
                                    <p:set>
                                      <p:cBhvr>
                                        <p:cTn id="35" dur="1" fill="hold">
                                          <p:stCondLst>
                                            <p:cond delay="0"/>
                                          </p:stCondLst>
                                        </p:cTn>
                                        <p:tgtEl>
                                          <p:spTgt spid="24579">
                                            <p:txEl>
                                              <p:pRg st="6" end="6"/>
                                            </p:txEl>
                                          </p:spTgt>
                                        </p:tgtEl>
                                        <p:attrNameLst>
                                          <p:attrName>style.visibility</p:attrName>
                                        </p:attrNameLst>
                                      </p:cBhvr>
                                      <p:to>
                                        <p:strVal val="visible"/>
                                      </p:to>
                                    </p:set>
                                    <p:animEffect transition="in" filter="barn(inVertical)">
                                      <p:cBhvr>
                                        <p:cTn id="36" dur="2000"/>
                                        <p:tgtEl>
                                          <p:spTgt spid="24579">
                                            <p:txEl>
                                              <p:pRg st="6" end="6"/>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579">
                                            <p:txEl>
                                              <p:pRg st="7" end="7"/>
                                            </p:txEl>
                                          </p:spTgt>
                                        </p:tgtEl>
                                        <p:attrNameLst>
                                          <p:attrName>style.visibility</p:attrName>
                                        </p:attrNameLst>
                                      </p:cBhvr>
                                      <p:to>
                                        <p:strVal val="visible"/>
                                      </p:to>
                                    </p:set>
                                    <p:animEffect transition="in" filter="barn(inVertical)">
                                      <p:cBhvr>
                                        <p:cTn id="39" dur="2000"/>
                                        <p:tgtEl>
                                          <p:spTgt spid="2457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152400" y="1752600"/>
            <a:ext cx="8530975" cy="47244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800" b="1" dirty="0">
                <a:effectLst>
                  <a:outerShdw blurRad="38100" dist="38100" dir="2700000" algn="tl">
                    <a:srgbClr val="000000">
                      <a:alpha val="43137"/>
                    </a:srgbClr>
                  </a:outerShdw>
                </a:effectLst>
              </a:rPr>
              <a:t>Esteem is Respect given to the Supreme God, Maker of Heaven and Earth, the Redeemer of your Heart and Life.</a:t>
            </a: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Our Lord and our God Paid the Price to Buying Our Redemption. </a:t>
            </a:r>
          </a:p>
          <a:p>
            <a:pPr marL="0" indent="0" algn="ctr">
              <a:buNone/>
            </a:pPr>
            <a:r>
              <a:rPr lang="en-US" sz="2800" b="1" dirty="0">
                <a:effectLst>
                  <a:outerShdw blurRad="38100" dist="38100" dir="2700000" algn="tl">
                    <a:srgbClr val="000000">
                      <a:alpha val="43137"/>
                    </a:srgbClr>
                  </a:outerShdw>
                </a:effectLst>
              </a:rPr>
              <a:t>HE Deserves ALL Honor.</a:t>
            </a: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He is not “a” king, but THE Sovereign Eternal RULER over all that exists. </a:t>
            </a:r>
          </a:p>
          <a:p>
            <a:pPr marL="457200" indent="-457200">
              <a:buFont typeface="Arial" panose="020B0604020202020204" pitchFamily="34" charset="0"/>
              <a:buChar char="•"/>
            </a:pPr>
            <a:r>
              <a:rPr lang="en-US" sz="2800" b="1" dirty="0">
                <a:effectLst>
                  <a:outerShdw blurRad="38100" dist="38100" dir="2700000" algn="tl">
                    <a:srgbClr val="000000">
                      <a:alpha val="43137"/>
                    </a:srgbClr>
                  </a:outerShdw>
                </a:effectLst>
              </a:rPr>
              <a:t>All Praise / glory / wisdom / Honor / Power be to our God.</a:t>
            </a:r>
          </a:p>
        </p:txBody>
      </p:sp>
    </p:spTree>
    <p:extLst>
      <p:ext uri="{BB962C8B-B14F-4D97-AF65-F5344CB8AC3E}">
        <p14:creationId xmlns:p14="http://schemas.microsoft.com/office/powerpoint/2010/main" val="3703736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barn(inVertical)">
                                      <p:cBhvr>
                                        <p:cTn id="15" dur="2000"/>
                                        <p:tgtEl>
                                          <p:spTgt spid="24579">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arn(inVertical)">
                                      <p:cBhvr>
                                        <p:cTn id="19" dur="2000"/>
                                        <p:tgtEl>
                                          <p:spTgt spid="24579">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animEffect transition="in" filter="barn(inVertical)">
                                      <p:cBhvr>
                                        <p:cTn id="24" dur="2000"/>
                                        <p:tgtEl>
                                          <p:spTgt spid="24579">
                                            <p:txEl>
                                              <p:pRg st="3" end="3"/>
                                            </p:txEl>
                                          </p:spTgt>
                                        </p:tgtEl>
                                      </p:cBhvr>
                                    </p:animEffect>
                                  </p:childTnLst>
                                </p:cTn>
                              </p:par>
                            </p:childTnLst>
                          </p:cTn>
                        </p:par>
                        <p:par>
                          <p:cTn id="25" fill="hold">
                            <p:stCondLst>
                              <p:cond delay="2000"/>
                            </p:stCondLst>
                            <p:childTnLst>
                              <p:par>
                                <p:cTn id="26" presetID="16" presetClass="entr" presetSubtype="21" fill="hold" grpId="0" nodeType="after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barn(inVertical)">
                                      <p:cBhvr>
                                        <p:cTn id="28"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619874" y="0"/>
            <a:ext cx="8530975" cy="44196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800" b="1" dirty="0">
                <a:effectLst>
                  <a:outerShdw blurRad="38100" dist="38100" dir="2700000" algn="tl">
                    <a:srgbClr val="000000">
                      <a:alpha val="43137"/>
                    </a:srgbClr>
                  </a:outerShdw>
                </a:effectLst>
              </a:rPr>
              <a:t>A Small Part of God’s Inherent Strength has been revealed to you in Creation…</a:t>
            </a:r>
          </a:p>
          <a:p>
            <a:pPr marL="0" indent="0">
              <a:buNone/>
            </a:pPr>
            <a:r>
              <a:rPr lang="en-US" sz="2800" b="1" dirty="0">
                <a:effectLst>
                  <a:outerShdw blurRad="38100" dist="38100" dir="2700000" algn="tl">
                    <a:srgbClr val="000000">
                      <a:alpha val="43137"/>
                    </a:srgbClr>
                  </a:outerShdw>
                </a:effectLst>
              </a:rPr>
              <a:t>    …but also in Christ and in the Cross. </a:t>
            </a:r>
          </a:p>
          <a:p>
            <a:pPr marL="0" indent="0">
              <a:buNone/>
            </a:pPr>
            <a:r>
              <a:rPr lang="en-US" sz="2800" b="1" dirty="0">
                <a:effectLst>
                  <a:outerShdw blurRad="38100" dist="38100" dir="2700000" algn="tl">
                    <a:srgbClr val="000000">
                      <a:alpha val="43137"/>
                    </a:srgbClr>
                  </a:outerShdw>
                </a:effectLst>
              </a:rPr>
              <a:t>His power has been Revealed Over Sin / Death at the Tomb. </a:t>
            </a:r>
          </a:p>
          <a:p>
            <a:pPr marL="0" indent="0">
              <a:buNone/>
            </a:pPr>
            <a:r>
              <a:rPr lang="en-US" sz="2800" b="1" dirty="0">
                <a:effectLst>
                  <a:outerShdw blurRad="38100" dist="38100" dir="2700000" algn="tl">
                    <a:srgbClr val="000000">
                      <a:alpha val="43137"/>
                    </a:srgbClr>
                  </a:outerShdw>
                </a:effectLst>
              </a:rPr>
              <a:t>His Triumphant Power Has Been Revealed In The Ascension of Our Lord Jesus. </a:t>
            </a:r>
          </a:p>
          <a:p>
            <a:pPr marL="0" indent="0">
              <a:buNone/>
            </a:pPr>
            <a:r>
              <a:rPr lang="en-US" sz="2800" b="1" dirty="0">
                <a:effectLst>
                  <a:outerShdw blurRad="38100" dist="38100" dir="2700000" algn="tl">
                    <a:srgbClr val="000000">
                      <a:alpha val="43137"/>
                    </a:srgbClr>
                  </a:outerShdw>
                </a:effectLst>
              </a:rPr>
              <a:t>His Inherent / Indwelling Power Has Been Revealed In Your Life Through the Holy Spirit. </a:t>
            </a:r>
          </a:p>
        </p:txBody>
      </p:sp>
    </p:spTree>
    <p:extLst>
      <p:ext uri="{BB962C8B-B14F-4D97-AF65-F5344CB8AC3E}">
        <p14:creationId xmlns:p14="http://schemas.microsoft.com/office/powerpoint/2010/main" val="1949784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par>
                          <p:cTn id="11" fill="hold">
                            <p:stCondLst>
                              <p:cond delay="3000"/>
                            </p:stCondLst>
                            <p:childTnLst>
                              <p:par>
                                <p:cTn id="12" presetID="16" presetClass="entr" presetSubtype="21" fill="hold" grpId="0" nodeType="after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barn(inVertical)">
                                      <p:cBhvr>
                                        <p:cTn id="14" dur="2000"/>
                                        <p:tgtEl>
                                          <p:spTgt spid="2457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arn(inVertical)">
                                      <p:cBhvr>
                                        <p:cTn id="19" dur="2000"/>
                                        <p:tgtEl>
                                          <p:spTgt spid="24579">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barn(inVertical)">
                                      <p:cBhvr>
                                        <p:cTn id="23" dur="2000"/>
                                        <p:tgtEl>
                                          <p:spTgt spid="24579">
                                            <p:txEl>
                                              <p:pRg st="3" end="3"/>
                                            </p:txEl>
                                          </p:spTgt>
                                        </p:tgtEl>
                                      </p:cBhvr>
                                    </p:animEffect>
                                  </p:childTnLst>
                                </p:cTn>
                              </p:par>
                            </p:childTnLst>
                          </p:cTn>
                        </p:par>
                        <p:par>
                          <p:cTn id="24" fill="hold">
                            <p:stCondLst>
                              <p:cond delay="4000"/>
                            </p:stCondLst>
                            <p:childTnLst>
                              <p:par>
                                <p:cTn id="25" presetID="16" presetClass="entr" presetSubtype="21" fill="hold" grpId="0" nodeType="afterEffect">
                                  <p:stCondLst>
                                    <p:cond delay="0"/>
                                  </p:stCondLst>
                                  <p:childTnLst>
                                    <p:set>
                                      <p:cBhvr>
                                        <p:cTn id="26" dur="1" fill="hold">
                                          <p:stCondLst>
                                            <p:cond delay="0"/>
                                          </p:stCondLst>
                                        </p:cTn>
                                        <p:tgtEl>
                                          <p:spTgt spid="24579">
                                            <p:txEl>
                                              <p:pRg st="4" end="4"/>
                                            </p:txEl>
                                          </p:spTgt>
                                        </p:tgtEl>
                                        <p:attrNameLst>
                                          <p:attrName>style.visibility</p:attrName>
                                        </p:attrNameLst>
                                      </p:cBhvr>
                                      <p:to>
                                        <p:strVal val="visible"/>
                                      </p:to>
                                    </p:set>
                                    <p:animEffect transition="in" filter="barn(inVertical)">
                                      <p:cBhvr>
                                        <p:cTn id="27" dur="2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6512" y="1143000"/>
            <a:ext cx="8530975" cy="49530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spcBef>
                <a:spcPts val="1800"/>
              </a:spcBef>
              <a:buNone/>
            </a:pPr>
            <a:r>
              <a:rPr lang="en-US" sz="2800" b="1" dirty="0">
                <a:effectLst>
                  <a:outerShdw blurRad="38100" dist="38100" dir="2700000" algn="tl">
                    <a:srgbClr val="000000">
                      <a:alpha val="43137"/>
                    </a:srgbClr>
                  </a:outerShdw>
                </a:effectLst>
              </a:rPr>
              <a:t>God has the UNWAVERING ABILITY to Exercise His Power. </a:t>
            </a:r>
          </a:p>
          <a:p>
            <a:pPr marL="0" indent="0">
              <a:spcBef>
                <a:spcPts val="1800"/>
              </a:spcBef>
              <a:buNone/>
            </a:pPr>
            <a:r>
              <a:rPr lang="en-US" sz="2800" b="1" dirty="0">
                <a:effectLst>
                  <a:outerShdw blurRad="38100" dist="38100" dir="2700000" algn="tl">
                    <a:srgbClr val="000000">
                      <a:alpha val="43137"/>
                    </a:srgbClr>
                  </a:outerShdw>
                </a:effectLst>
              </a:rPr>
              <a:t>His Spirit Who Lives Within You, / God’s Might Power in the Church, and Sovereign Over All that He has Made, Is Solid / Inexhaustible. </a:t>
            </a:r>
          </a:p>
          <a:p>
            <a:pPr marL="0" indent="0">
              <a:spcBef>
                <a:spcPts val="1800"/>
              </a:spcBef>
              <a:buNone/>
            </a:pPr>
            <a:r>
              <a:rPr lang="en-US" sz="2800" i="1" dirty="0">
                <a:effectLst>
                  <a:outerShdw blurRad="38100" dist="38100" dir="2700000" algn="tl">
                    <a:srgbClr val="000000">
                      <a:alpha val="43137"/>
                    </a:srgbClr>
                  </a:outerShdw>
                </a:effectLst>
              </a:rPr>
              <a:t>“Finally, be strong in the Lord and in the strength of His might.” We are not strong because of the things we have or by what we have done, but because of the God in whom we believe”  -</a:t>
            </a:r>
            <a:r>
              <a:rPr lang="en-US" sz="2800" b="1" dirty="0">
                <a:effectLst>
                  <a:outerShdw blurRad="38100" dist="38100" dir="2700000" algn="tl">
                    <a:srgbClr val="000000">
                      <a:alpha val="43137"/>
                    </a:srgbClr>
                  </a:outerShdw>
                </a:effectLst>
              </a:rPr>
              <a:t> Eph. 6:10</a:t>
            </a:r>
            <a:endParaRPr lang="en-US" sz="28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85955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500"/>
                                        <p:tgtEl>
                                          <p:spTgt spid="24579">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500"/>
                                        <p:tgtEl>
                                          <p:spTgt spid="24579">
                                            <p:txEl>
                                              <p:pRg st="0" end="0"/>
                                            </p:txEl>
                                          </p:spTgt>
                                        </p:tgtEl>
                                      </p:cBhvr>
                                    </p:animEffect>
                                  </p:childTnLst>
                                </p:cTn>
                              </p:par>
                            </p:childTnLst>
                          </p:cTn>
                        </p:par>
                        <p:par>
                          <p:cTn id="11" fill="hold">
                            <p:stCondLst>
                              <p:cond delay="1500"/>
                            </p:stCondLst>
                            <p:childTnLst>
                              <p:par>
                                <p:cTn id="12" presetID="16" presetClass="entr" presetSubtype="21" fill="hold" grpId="0" nodeType="afterEffect">
                                  <p:stCondLst>
                                    <p:cond delay="0"/>
                                  </p:stCondLst>
                                  <p:childTnLst>
                                    <p:set>
                                      <p:cBhvr>
                                        <p:cTn id="13" dur="1" fill="hold">
                                          <p:stCondLst>
                                            <p:cond delay="0"/>
                                          </p:stCondLst>
                                        </p:cTn>
                                        <p:tgtEl>
                                          <p:spTgt spid="24579">
                                            <p:txEl>
                                              <p:pRg st="1" end="1"/>
                                            </p:txEl>
                                          </p:spTgt>
                                        </p:tgtEl>
                                        <p:attrNameLst>
                                          <p:attrName>style.visibility</p:attrName>
                                        </p:attrNameLst>
                                      </p:cBhvr>
                                      <p:to>
                                        <p:strVal val="visible"/>
                                      </p:to>
                                    </p:set>
                                    <p:animEffect transition="in" filter="barn(inVertical)">
                                      <p:cBhvr>
                                        <p:cTn id="14" dur="500"/>
                                        <p:tgtEl>
                                          <p:spTgt spid="24579">
                                            <p:txEl>
                                              <p:pRg st="1" end="1"/>
                                            </p:txEl>
                                          </p:spTgt>
                                        </p:tgtEl>
                                      </p:cBhvr>
                                    </p:animEffec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24579">
                                            <p:txEl>
                                              <p:pRg st="2" end="2"/>
                                            </p:txEl>
                                          </p:spTgt>
                                        </p:tgtEl>
                                        <p:attrNameLst>
                                          <p:attrName>style.visibility</p:attrName>
                                        </p:attrNameLst>
                                      </p:cBhvr>
                                      <p:to>
                                        <p:strVal val="visible"/>
                                      </p:to>
                                    </p:set>
                                    <p:animEffect transition="in" filter="barn(inVertical)">
                                      <p:cBhvr>
                                        <p:cTn id="18"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a:stretch>
        </a:blipFill>
        <a:effectLst/>
      </p:bgPr>
    </p:bg>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6512" y="228600"/>
            <a:ext cx="8530975" cy="49530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sz="2800" b="1" dirty="0">
                <a:effectLst>
                  <a:outerShdw blurRad="38100" dist="38100" dir="2700000" algn="tl">
                    <a:srgbClr val="000000">
                      <a:alpha val="43137"/>
                    </a:srgbClr>
                  </a:outerShdw>
                </a:effectLst>
              </a:rPr>
              <a:t>Saved the Best for Last ?</a:t>
            </a:r>
          </a:p>
          <a:p>
            <a:pPr marL="0" indent="0">
              <a:buNone/>
            </a:pPr>
            <a:r>
              <a:rPr lang="en-US" sz="2800" b="1" dirty="0">
                <a:effectLst>
                  <a:outerShdw blurRad="38100" dist="38100" dir="2700000" algn="tl">
                    <a:srgbClr val="000000">
                      <a:alpha val="43137"/>
                    </a:srgbClr>
                  </a:outerShdw>
                </a:effectLst>
              </a:rPr>
              <a:t>Word for Thanks is Grounded…</a:t>
            </a:r>
          </a:p>
          <a:p>
            <a:pPr marL="0" indent="0">
              <a:buNone/>
            </a:pPr>
            <a:r>
              <a:rPr lang="en-US" sz="2800" b="1" dirty="0">
                <a:effectLst>
                  <a:outerShdw blurRad="38100" dist="38100" dir="2700000" algn="tl">
                    <a:srgbClr val="000000">
                      <a:alpha val="43137"/>
                    </a:srgbClr>
                  </a:outerShdw>
                </a:effectLst>
              </a:rPr>
              <a:t> …in GRACE OF God that Brings Forgiveness, </a:t>
            </a:r>
          </a:p>
          <a:p>
            <a:pPr marL="0" indent="0">
              <a:buNone/>
            </a:pPr>
            <a:r>
              <a:rPr lang="en-US" sz="2800" b="1" dirty="0">
                <a:effectLst>
                  <a:outerShdw blurRad="38100" dist="38100" dir="2700000" algn="tl">
                    <a:srgbClr val="000000">
                      <a:alpha val="43137"/>
                    </a:srgbClr>
                  </a:outerShdw>
                </a:effectLst>
              </a:rPr>
              <a:t>Reconciliation, And Exceedingly Great Joy! </a:t>
            </a:r>
          </a:p>
          <a:p>
            <a:pPr marL="0" indent="0">
              <a:buNone/>
            </a:pPr>
            <a:r>
              <a:rPr lang="en-US" sz="2800" b="1" dirty="0">
                <a:effectLst>
                  <a:outerShdw blurRad="38100" dist="38100" dir="2700000" algn="tl">
                    <a:srgbClr val="000000">
                      <a:alpha val="43137"/>
                    </a:srgbClr>
                  </a:outerShdw>
                </a:effectLst>
              </a:rPr>
              <a:t>The multitude of Heaven will never stop thanking and praising God for His Strength and Power to Save, and neither will I! </a:t>
            </a:r>
          </a:p>
          <a:p>
            <a:pPr marL="0" indent="0">
              <a:buNone/>
            </a:pPr>
            <a:r>
              <a:rPr lang="en-US" sz="2800" b="1" dirty="0">
                <a:effectLst>
                  <a:outerShdw blurRad="38100" dist="38100" dir="2700000" algn="tl">
                    <a:srgbClr val="000000">
                      <a:alpha val="43137"/>
                    </a:srgbClr>
                  </a:outerShdw>
                </a:effectLst>
              </a:rPr>
              <a:t>Their faith has become sight! They will honor and bless our God forever, giving Him the glory that He deserves.</a:t>
            </a:r>
          </a:p>
        </p:txBody>
      </p:sp>
    </p:spTree>
    <p:extLst>
      <p:ext uri="{BB962C8B-B14F-4D97-AF65-F5344CB8AC3E}">
        <p14:creationId xmlns:p14="http://schemas.microsoft.com/office/powerpoint/2010/main" val="5201701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barn(inVertical)">
                                      <p:cBhvr>
                                        <p:cTn id="15" dur="2000"/>
                                        <p:tgtEl>
                                          <p:spTgt spid="24579">
                                            <p:txEl>
                                              <p:pRg st="1" end="1"/>
                                            </p:txEl>
                                          </p:spTgt>
                                        </p:tgtEl>
                                      </p:cBhvr>
                                    </p:animEffec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Effect transition="in" filter="barn(inVertical)">
                                      <p:cBhvr>
                                        <p:cTn id="19" dur="2000"/>
                                        <p:tgtEl>
                                          <p:spTgt spid="24579">
                                            <p:txEl>
                                              <p:pRg st="2" end="2"/>
                                            </p:txEl>
                                          </p:spTgt>
                                        </p:tgtEl>
                                      </p:cBhvr>
                                    </p:animEffect>
                                  </p:childTnLst>
                                </p:cTn>
                              </p:par>
                            </p:childTnLst>
                          </p:cTn>
                        </p:par>
                        <p:par>
                          <p:cTn id="20" fill="hold">
                            <p:stCondLst>
                              <p:cond delay="4000"/>
                            </p:stCondLst>
                            <p:childTnLst>
                              <p:par>
                                <p:cTn id="21" presetID="16" presetClass="entr" presetSubtype="21" fill="hold" grpId="0" nodeType="afterEffect">
                                  <p:stCondLst>
                                    <p:cond delay="0"/>
                                  </p:stCondLst>
                                  <p:childTnLst>
                                    <p:set>
                                      <p:cBhvr>
                                        <p:cTn id="22" dur="1" fill="hold">
                                          <p:stCondLst>
                                            <p:cond delay="0"/>
                                          </p:stCondLst>
                                        </p:cTn>
                                        <p:tgtEl>
                                          <p:spTgt spid="24579">
                                            <p:txEl>
                                              <p:pRg st="3" end="3"/>
                                            </p:txEl>
                                          </p:spTgt>
                                        </p:tgtEl>
                                        <p:attrNameLst>
                                          <p:attrName>style.visibility</p:attrName>
                                        </p:attrNameLst>
                                      </p:cBhvr>
                                      <p:to>
                                        <p:strVal val="visible"/>
                                      </p:to>
                                    </p:set>
                                    <p:animEffect transition="in" filter="barn(inVertical)">
                                      <p:cBhvr>
                                        <p:cTn id="23" dur="2000"/>
                                        <p:tgtEl>
                                          <p:spTgt spid="24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barn(inVertical)">
                                      <p:cBhvr>
                                        <p:cTn id="28" dur="2000"/>
                                        <p:tgtEl>
                                          <p:spTgt spid="24579">
                                            <p:txEl>
                                              <p:pRg st="4" end="4"/>
                                            </p:txEl>
                                          </p:spTgt>
                                        </p:tgtEl>
                                      </p:cBhvr>
                                    </p:animEffect>
                                  </p:childTnLst>
                                </p:cTn>
                              </p:par>
                            </p:childTnLst>
                          </p:cTn>
                        </p:par>
                        <p:par>
                          <p:cTn id="29" fill="hold">
                            <p:stCondLst>
                              <p:cond delay="2000"/>
                            </p:stCondLst>
                            <p:childTnLst>
                              <p:par>
                                <p:cTn id="30" presetID="16" presetClass="entr" presetSubtype="21" fill="hold" grpId="0"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20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306512" y="228600"/>
            <a:ext cx="8530975" cy="47244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buNone/>
            </a:pPr>
            <a:r>
              <a:rPr lang="en-US" sz="2800" dirty="0">
                <a:effectLst>
                  <a:outerShdw blurRad="38100" dist="38100" dir="2700000" algn="tl">
                    <a:srgbClr val="000000">
                      <a:alpha val="43137"/>
                    </a:srgbClr>
                  </a:outerShdw>
                </a:effectLst>
              </a:rPr>
              <a:t>The Greatest Form of Praise…</a:t>
            </a:r>
          </a:p>
          <a:p>
            <a:pPr marL="0" indent="0">
              <a:buNone/>
            </a:pPr>
            <a:r>
              <a:rPr lang="en-US" sz="2800" b="1" dirty="0">
                <a:effectLst>
                  <a:outerShdw blurRad="38100" dist="38100" dir="2700000" algn="tl">
                    <a:srgbClr val="000000">
                      <a:alpha val="43137"/>
                    </a:srgbClr>
                  </a:outerShdw>
                </a:effectLst>
              </a:rPr>
              <a:t>Hebrews 13:15 </a:t>
            </a:r>
            <a:r>
              <a:rPr lang="en-US" sz="2800" i="1" dirty="0">
                <a:effectLst>
                  <a:outerShdw blurRad="38100" dist="38100" dir="2700000" algn="tl">
                    <a:srgbClr val="000000">
                      <a:alpha val="43137"/>
                    </a:srgbClr>
                  </a:outerShdw>
                </a:effectLst>
              </a:rPr>
              <a:t>“Through Jesus, therefore, let us continually offer to God a sacrifice of praise-the fruit of lips that confess his name”</a:t>
            </a:r>
          </a:p>
          <a:p>
            <a:pPr marL="0" indent="0">
              <a:spcBef>
                <a:spcPts val="1800"/>
              </a:spcBef>
              <a:buNone/>
            </a:pPr>
            <a:r>
              <a:rPr lang="en-US" sz="2800" b="1" dirty="0">
                <a:effectLst>
                  <a:outerShdw blurRad="38100" dist="38100" dir="2700000" algn="tl">
                    <a:srgbClr val="000000">
                      <a:alpha val="43137"/>
                    </a:srgbClr>
                  </a:outerShdw>
                </a:effectLst>
              </a:rPr>
              <a:t>Even If I Do Not Feel Like it…</a:t>
            </a:r>
          </a:p>
          <a:p>
            <a:pPr marL="0" indent="0">
              <a:buNone/>
            </a:pPr>
            <a:r>
              <a:rPr lang="en-US" sz="2800" b="1" dirty="0">
                <a:effectLst>
                  <a:outerShdw blurRad="38100" dist="38100" dir="2700000" algn="tl">
                    <a:srgbClr val="000000">
                      <a:alpha val="43137"/>
                    </a:srgbClr>
                  </a:outerShdw>
                </a:effectLst>
              </a:rPr>
              <a:t>      He Still… </a:t>
            </a:r>
          </a:p>
          <a:p>
            <a:pPr marL="1295400" lvl="2" indent="-457200">
              <a:buFont typeface="Arial" panose="020B0604020202020204" pitchFamily="34" charset="0"/>
              <a:buChar char="•"/>
            </a:pPr>
            <a:r>
              <a:rPr lang="en-US" b="1" dirty="0">
                <a:effectLst>
                  <a:outerShdw blurRad="38100" dist="38100" dir="2700000" algn="tl">
                    <a:srgbClr val="000000">
                      <a:alpha val="43137"/>
                    </a:srgbClr>
                  </a:outerShdw>
                </a:effectLst>
              </a:rPr>
              <a:t>Deserves It</a:t>
            </a:r>
          </a:p>
          <a:p>
            <a:pPr marL="1295400" lvl="2" indent="-457200">
              <a:buFont typeface="Arial" panose="020B0604020202020204" pitchFamily="34" charset="0"/>
              <a:buChar char="•"/>
            </a:pPr>
            <a:r>
              <a:rPr lang="en-US" b="1" dirty="0">
                <a:effectLst>
                  <a:outerShdw blurRad="38100" dist="38100" dir="2700000" algn="tl">
                    <a:srgbClr val="000000">
                      <a:alpha val="43137"/>
                    </a:srgbClr>
                  </a:outerShdw>
                </a:effectLst>
              </a:rPr>
              <a:t>Desires It</a:t>
            </a:r>
          </a:p>
          <a:p>
            <a:pPr marL="1295400" lvl="2" indent="-457200">
              <a:buFont typeface="Arial" panose="020B0604020202020204" pitchFamily="34" charset="0"/>
              <a:buChar char="•"/>
            </a:pPr>
            <a:r>
              <a:rPr lang="en-US" b="1" dirty="0">
                <a:effectLst>
                  <a:outerShdw blurRad="38100" dist="38100" dir="2700000" algn="tl">
                    <a:srgbClr val="000000">
                      <a:alpha val="43137"/>
                    </a:srgbClr>
                  </a:outerShdw>
                </a:effectLst>
              </a:rPr>
              <a:t>Dwells in It!!</a:t>
            </a:r>
          </a:p>
        </p:txBody>
      </p:sp>
    </p:spTree>
    <p:extLst>
      <p:ext uri="{BB962C8B-B14F-4D97-AF65-F5344CB8AC3E}">
        <p14:creationId xmlns:p14="http://schemas.microsoft.com/office/powerpoint/2010/main" val="10128594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1000"/>
                                  </p:stCondLst>
                                  <p:childTnLst>
                                    <p:set>
                                      <p:cBhvr>
                                        <p:cTn id="6" dur="1" fill="hold">
                                          <p:stCondLst>
                                            <p:cond delay="0"/>
                                          </p:stCondLst>
                                        </p:cTn>
                                        <p:tgtEl>
                                          <p:spTgt spid="24579">
                                            <p:bg/>
                                          </p:spTgt>
                                        </p:tgtEl>
                                        <p:attrNameLst>
                                          <p:attrName>style.visibility</p:attrName>
                                        </p:attrNameLst>
                                      </p:cBhvr>
                                      <p:to>
                                        <p:strVal val="visible"/>
                                      </p:to>
                                    </p:set>
                                    <p:animEffect transition="in" filter="barn(inVertical)">
                                      <p:cBhvr>
                                        <p:cTn id="7" dur="2000"/>
                                        <p:tgtEl>
                                          <p:spTgt spid="24579">
                                            <p:bg/>
                                          </p:spTgt>
                                        </p:tgtEl>
                                      </p:cBhvr>
                                    </p:animEffect>
                                  </p:childTnLst>
                                </p:cTn>
                              </p:par>
                              <p:par>
                                <p:cTn id="8" presetID="16" presetClass="entr" presetSubtype="21" fill="hold" grpId="0" nodeType="withEffect">
                                  <p:stCondLst>
                                    <p:cond delay="1000"/>
                                  </p:stCondLst>
                                  <p:childTnLst>
                                    <p:set>
                                      <p:cBhvr>
                                        <p:cTn id="9" dur="1" fill="hold">
                                          <p:stCondLst>
                                            <p:cond delay="0"/>
                                          </p:stCondLst>
                                        </p:cTn>
                                        <p:tgtEl>
                                          <p:spTgt spid="24579">
                                            <p:txEl>
                                              <p:pRg st="0" end="0"/>
                                            </p:txEl>
                                          </p:spTgt>
                                        </p:tgtEl>
                                        <p:attrNameLst>
                                          <p:attrName>style.visibility</p:attrName>
                                        </p:attrNameLst>
                                      </p:cBhvr>
                                      <p:to>
                                        <p:strVal val="visible"/>
                                      </p:to>
                                    </p:set>
                                    <p:animEffect transition="in" filter="barn(inVertical)">
                                      <p:cBhvr>
                                        <p:cTn id="10" dur="2000"/>
                                        <p:tgtEl>
                                          <p:spTgt spid="2457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579">
                                            <p:txEl>
                                              <p:pRg st="1" end="1"/>
                                            </p:txEl>
                                          </p:spTgt>
                                        </p:tgtEl>
                                        <p:attrNameLst>
                                          <p:attrName>style.visibility</p:attrName>
                                        </p:attrNameLst>
                                      </p:cBhvr>
                                      <p:to>
                                        <p:strVal val="visible"/>
                                      </p:to>
                                    </p:set>
                                    <p:animEffect transition="in" filter="barn(inVertical)">
                                      <p:cBhvr>
                                        <p:cTn id="15" dur="2000"/>
                                        <p:tgtEl>
                                          <p:spTgt spid="2457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4579">
                                            <p:txEl>
                                              <p:pRg st="2" end="2"/>
                                            </p:txEl>
                                          </p:spTgt>
                                        </p:tgtEl>
                                        <p:attrNameLst>
                                          <p:attrName>style.visibility</p:attrName>
                                        </p:attrNameLst>
                                      </p:cBhvr>
                                      <p:to>
                                        <p:strVal val="visible"/>
                                      </p:to>
                                    </p:set>
                                    <p:animEffect transition="in" filter="barn(inVertical)">
                                      <p:cBhvr>
                                        <p:cTn id="20" dur="2000"/>
                                        <p:tgtEl>
                                          <p:spTgt spid="24579">
                                            <p:txEl>
                                              <p:pRg st="2" end="2"/>
                                            </p:txEl>
                                          </p:spTgt>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24579">
                                            <p:txEl>
                                              <p:pRg st="3" end="3"/>
                                            </p:txEl>
                                          </p:spTgt>
                                        </p:tgtEl>
                                        <p:attrNameLst>
                                          <p:attrName>style.visibility</p:attrName>
                                        </p:attrNameLst>
                                      </p:cBhvr>
                                      <p:to>
                                        <p:strVal val="visible"/>
                                      </p:to>
                                    </p:set>
                                    <p:animEffect transition="in" filter="barn(inVertical)">
                                      <p:cBhvr>
                                        <p:cTn id="24" dur="2000"/>
                                        <p:tgtEl>
                                          <p:spTgt spid="24579">
                                            <p:txEl>
                                              <p:pRg st="3" end="3"/>
                                            </p:txEl>
                                          </p:spTgt>
                                        </p:tgtEl>
                                      </p:cBhvr>
                                    </p:animEffect>
                                  </p:childTnLst>
                                </p:cTn>
                              </p:par>
                            </p:childTnLst>
                          </p:cTn>
                        </p:par>
                        <p:par>
                          <p:cTn id="25" fill="hold">
                            <p:stCondLst>
                              <p:cond delay="4000"/>
                            </p:stCondLst>
                            <p:childTnLst>
                              <p:par>
                                <p:cTn id="26" presetID="16" presetClass="entr" presetSubtype="21" fill="hold" grpId="0" nodeType="after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Effect transition="in" filter="barn(inVertical)">
                                      <p:cBhvr>
                                        <p:cTn id="28" dur="2000"/>
                                        <p:tgtEl>
                                          <p:spTgt spid="24579">
                                            <p:txEl>
                                              <p:pRg st="4" end="4"/>
                                            </p:txEl>
                                          </p:spTgt>
                                        </p:tgtEl>
                                      </p:cBhvr>
                                    </p:animEffect>
                                  </p:childTnLst>
                                </p:cTn>
                              </p:par>
                            </p:childTnLst>
                          </p:cTn>
                        </p:par>
                        <p:par>
                          <p:cTn id="29" fill="hold">
                            <p:stCondLst>
                              <p:cond delay="6000"/>
                            </p:stCondLst>
                            <p:childTnLst>
                              <p:par>
                                <p:cTn id="30" presetID="16" presetClass="entr" presetSubtype="21" fill="hold" grpId="0" nodeType="afterEffect">
                                  <p:stCondLst>
                                    <p:cond delay="0"/>
                                  </p:stCondLst>
                                  <p:childTnLst>
                                    <p:set>
                                      <p:cBhvr>
                                        <p:cTn id="31" dur="1" fill="hold">
                                          <p:stCondLst>
                                            <p:cond delay="0"/>
                                          </p:stCondLst>
                                        </p:cTn>
                                        <p:tgtEl>
                                          <p:spTgt spid="24579">
                                            <p:txEl>
                                              <p:pRg st="5" end="5"/>
                                            </p:txEl>
                                          </p:spTgt>
                                        </p:tgtEl>
                                        <p:attrNameLst>
                                          <p:attrName>style.visibility</p:attrName>
                                        </p:attrNameLst>
                                      </p:cBhvr>
                                      <p:to>
                                        <p:strVal val="visible"/>
                                      </p:to>
                                    </p:set>
                                    <p:animEffect transition="in" filter="barn(inVertical)">
                                      <p:cBhvr>
                                        <p:cTn id="32" dur="2000"/>
                                        <p:tgtEl>
                                          <p:spTgt spid="24579">
                                            <p:txEl>
                                              <p:pRg st="5" end="5"/>
                                            </p:txEl>
                                          </p:spTgt>
                                        </p:tgtEl>
                                      </p:cBhvr>
                                    </p:animEffect>
                                  </p:childTnLst>
                                </p:cTn>
                              </p:par>
                            </p:childTnLst>
                          </p:cTn>
                        </p:par>
                        <p:par>
                          <p:cTn id="33" fill="hold">
                            <p:stCondLst>
                              <p:cond delay="8000"/>
                            </p:stCondLst>
                            <p:childTnLst>
                              <p:par>
                                <p:cTn id="34" presetID="16" presetClass="entr" presetSubtype="21" fill="hold" grpId="0" nodeType="afterEffect">
                                  <p:stCondLst>
                                    <p:cond delay="0"/>
                                  </p:stCondLst>
                                  <p:childTnLst>
                                    <p:set>
                                      <p:cBhvr>
                                        <p:cTn id="35" dur="1" fill="hold">
                                          <p:stCondLst>
                                            <p:cond delay="0"/>
                                          </p:stCondLst>
                                        </p:cTn>
                                        <p:tgtEl>
                                          <p:spTgt spid="24579">
                                            <p:txEl>
                                              <p:pRg st="6" end="6"/>
                                            </p:txEl>
                                          </p:spTgt>
                                        </p:tgtEl>
                                        <p:attrNameLst>
                                          <p:attrName>style.visibility</p:attrName>
                                        </p:attrNameLst>
                                      </p:cBhvr>
                                      <p:to>
                                        <p:strVal val="visible"/>
                                      </p:to>
                                    </p:set>
                                    <p:animEffect transition="in" filter="barn(inVertical)">
                                      <p:cBhvr>
                                        <p:cTn id="36" dur="20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F02C92CC-484A-46C8-A6F0-16CF2B88C1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458200" cy="636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6838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3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082F8-E8FC-4B71-898C-F7E417D8C7B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DBA6E54-4602-41F6-BB74-2FF25194406E}"/>
              </a:ext>
            </a:extLst>
          </p:cNvPr>
          <p:cNvSpPr>
            <a:spLocks noGrp="1"/>
          </p:cNvSpPr>
          <p:nvPr>
            <p:ph idx="1"/>
          </p:nvPr>
        </p:nvSpPr>
        <p:spPr>
          <a:xfrm>
            <a:off x="2590800" y="1066801"/>
            <a:ext cx="1752600" cy="715963"/>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marL="0" indent="0" algn="ctr">
              <a:buNone/>
            </a:pPr>
            <a:r>
              <a:rPr lang="en-US" sz="3200" dirty="0">
                <a:effectLst>
                  <a:outerShdw blurRad="38100" dist="38100" dir="2700000" algn="tl">
                    <a:srgbClr val="000000">
                      <a:alpha val="43137"/>
                    </a:srgbClr>
                  </a:outerShdw>
                </a:effectLst>
              </a:rPr>
              <a:t>Amen</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945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287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blip>
          <a:srcRect/>
          <a:stretch>
            <a:fillRect/>
          </a:stretch>
        </a:blipFill>
        <a:effectLst/>
      </p:bgPr>
    </p:bg>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7F572CB0-8241-4433-A2F1-D09BB171C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28601"/>
            <a:ext cx="3276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1602299"/>
      </p:ext>
    </p:extLst>
  </p:cSld>
  <p:clrMapOvr>
    <a:masterClrMapping/>
  </p:clrMapOvr>
  <mc:AlternateContent xmlns:mc="http://schemas.openxmlformats.org/markup-compatibility/2006" xmlns:p14="http://schemas.microsoft.com/office/powerpoint/2010/main">
    <mc:Choice Requires="p14">
      <p:transition spd="slow" p14:dur="2750">
        <p:randomBar dir="vert"/>
      </p:transition>
    </mc:Choice>
    <mc:Fallback xmlns="">
      <p:transition spd="slow">
        <p:randomBar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97A750D-830D-4BF1-BF20-472E788974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3352800" cy="20875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5616CAE-BE52-4C01-9E2F-4941206F9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2857"/>
          <a:stretch/>
        </p:blipFill>
        <p:spPr bwMode="auto">
          <a:xfrm>
            <a:off x="3733800" y="76200"/>
            <a:ext cx="2743198" cy="2087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B284262-7D14-400B-A2B5-A480B8576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362200"/>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49E2540-F490-4C79-8265-988A1F6457B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333" b="4444"/>
          <a:stretch/>
        </p:blipFill>
        <p:spPr bwMode="auto">
          <a:xfrm>
            <a:off x="3200400" y="2590800"/>
            <a:ext cx="2743198"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057BB979-6538-4015-9E2D-ACF18B0A6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72429"/>
            <a:ext cx="2305052" cy="208756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6689613-99FE-4151-BA9B-0808191509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4938873"/>
            <a:ext cx="4114800"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493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8000"/>
            <a:lum/>
          </a:blip>
          <a:srcRect/>
          <a:stretch>
            <a:fillRect l="-1000" r="-1000"/>
          </a:stretch>
        </a:blipFill>
        <a:effectLst/>
      </p:bgPr>
    </p:bg>
    <p:spTree>
      <p:nvGrpSpPr>
        <p:cNvPr id="1" name=""/>
        <p:cNvGrpSpPr/>
        <p:nvPr/>
      </p:nvGrpSpPr>
      <p:grpSpPr>
        <a:xfrm>
          <a:off x="0" y="0"/>
          <a:ext cx="0" cy="0"/>
          <a:chOff x="0" y="0"/>
          <a:chExt cx="0" cy="0"/>
        </a:xfrm>
      </p:grpSpPr>
      <p:pic>
        <p:nvPicPr>
          <p:cNvPr id="5" name="Picture 10">
            <a:extLst>
              <a:ext uri="{FF2B5EF4-FFF2-40B4-BE49-F238E27FC236}">
                <a16:creationId xmlns:a16="http://schemas.microsoft.com/office/drawing/2014/main" id="{F7763E03-A9ED-42D8-B2D5-AAFD88EDCBD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12" b="33332"/>
          <a:stretch/>
        </p:blipFill>
        <p:spPr bwMode="auto">
          <a:xfrm>
            <a:off x="1914525" y="3505200"/>
            <a:ext cx="5314950" cy="312420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91726"/>
      </p:ext>
    </p:extLst>
  </p:cSld>
  <p:clrMapOvr>
    <a:masterClrMapping/>
  </p:clrMapOvr>
  <mc:AlternateContent xmlns:mc="http://schemas.openxmlformats.org/markup-compatibility/2006" xmlns:p14="http://schemas.microsoft.com/office/powerpoint/2010/main">
    <mc:Choice Requires="p14">
      <p:transition spd="slow" p14:dur="47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Horizontal)">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CC0F3B-802D-4BCF-903F-D6FA728AFA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3124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4CD2828-C58C-44D0-966B-894D859954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0900" y="174171"/>
            <a:ext cx="30480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ee the source image">
            <a:extLst>
              <a:ext uri="{FF2B5EF4-FFF2-40B4-BE49-F238E27FC236}">
                <a16:creationId xmlns:a16="http://schemas.microsoft.com/office/drawing/2014/main" id="{B3B733B0-B965-47AA-B71F-A897354E01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4086" y="174171"/>
            <a:ext cx="2514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66867D05-B43C-47E0-837C-F24A201F8C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2438400"/>
            <a:ext cx="31242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8505D2F-F27E-45B2-852F-4798C6DB6A0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1112" b="33332"/>
          <a:stretch/>
        </p:blipFill>
        <p:spPr bwMode="auto">
          <a:xfrm>
            <a:off x="3390900" y="2743200"/>
            <a:ext cx="5314950" cy="31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600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26D3904-B436-4886-B994-E58E85E7339B}"/>
              </a:ext>
            </a:extLst>
          </p:cNvPr>
          <p:cNvSpPr>
            <a:spLocks noGrp="1" noChangeArrowheads="1"/>
          </p:cNvSpPr>
          <p:nvPr>
            <p:ph type="body" idx="1"/>
          </p:nvPr>
        </p:nvSpPr>
        <p:spPr>
          <a:xfrm>
            <a:off x="762000" y="1524000"/>
            <a:ext cx="8077200" cy="4419600"/>
          </a:xfrm>
          <a:solidFill>
            <a:schemeClr val="bg1">
              <a:alpha val="80000"/>
            </a:schemeClr>
          </a:solidFill>
          <a:effectLst>
            <a:softEdge rad="38100"/>
          </a:effectLst>
        </p:spPr>
        <p:txBody>
          <a:bodyPr/>
          <a:lstStyle/>
          <a:p>
            <a:pPr eaLnBrk="1" hangingPunct="1">
              <a:buFontTx/>
              <a:buNone/>
              <a:tabLst>
                <a:tab pos="2851150" algn="l"/>
              </a:tabLst>
            </a:pPr>
            <a:r>
              <a:rPr lang="en-US" altLang="en-US" b="1" dirty="0">
                <a:effectLst>
                  <a:outerShdw blurRad="38100" dist="38100" dir="2700000" algn="tl">
                    <a:srgbClr val="000000">
                      <a:alpha val="43137"/>
                    </a:srgbClr>
                  </a:outerShdw>
                </a:effectLst>
              </a:rPr>
              <a:t>The Pilgrims Get the Credit for the First Thanksgiving…</a:t>
            </a:r>
          </a:p>
          <a:p>
            <a:pPr eaLnBrk="1" hangingPunct="1">
              <a:buFontTx/>
              <a:buNone/>
              <a:tabLst>
                <a:tab pos="2851150" algn="l"/>
              </a:tabLst>
            </a:pPr>
            <a:r>
              <a:rPr lang="en-US" altLang="en-US" b="1" dirty="0">
                <a:effectLst>
                  <a:outerShdw blurRad="38100" dist="38100" dir="2700000" algn="tl">
                    <a:srgbClr val="000000">
                      <a:alpha val="43137"/>
                    </a:srgbClr>
                  </a:outerShdw>
                </a:effectLst>
              </a:rPr>
              <a:t>It has been Celebrated </a:t>
            </a:r>
          </a:p>
          <a:p>
            <a:pPr eaLnBrk="1" hangingPunct="1">
              <a:buFontTx/>
              <a:buNone/>
              <a:tabLst>
                <a:tab pos="2851150" algn="l"/>
              </a:tabLst>
            </a:pPr>
            <a:r>
              <a:rPr lang="en-US" altLang="en-US" b="1" dirty="0">
                <a:effectLst>
                  <a:outerShdw blurRad="38100" dist="38100" dir="2700000" algn="tl">
                    <a:srgbClr val="000000">
                      <a:alpha val="43137"/>
                    </a:srgbClr>
                  </a:outerShdw>
                </a:effectLst>
              </a:rPr>
              <a:t>     Many Times</a:t>
            </a:r>
          </a:p>
          <a:p>
            <a:pPr eaLnBrk="1" hangingPunct="1">
              <a:buFontTx/>
              <a:buNone/>
              <a:tabLst>
                <a:tab pos="2851150" algn="l"/>
              </a:tabLst>
            </a:pPr>
            <a:r>
              <a:rPr lang="en-US" altLang="en-US" b="1" dirty="0">
                <a:effectLst>
                  <a:outerShdw blurRad="38100" dist="38100" dir="2700000" algn="tl">
                    <a:srgbClr val="000000">
                      <a:alpha val="43137"/>
                    </a:srgbClr>
                  </a:outerShdw>
                </a:effectLst>
              </a:rPr>
              <a:t>                 In Many Ways…</a:t>
            </a:r>
          </a:p>
          <a:p>
            <a:pPr eaLnBrk="1" hangingPunct="1">
              <a:buFontTx/>
              <a:buNone/>
              <a:tabLst>
                <a:tab pos="2851150" algn="l"/>
              </a:tabLst>
            </a:pPr>
            <a:r>
              <a:rPr lang="en-US" altLang="en-US" b="1" dirty="0">
                <a:effectLst>
                  <a:outerShdw blurRad="38100" dist="38100" dir="2700000" algn="tl">
                    <a:srgbClr val="000000">
                      <a:alpha val="43137"/>
                    </a:srgbClr>
                  </a:outerShdw>
                </a:effectLst>
              </a:rPr>
              <a:t>But there is One Coming…</a:t>
            </a:r>
          </a:p>
          <a:p>
            <a:pPr eaLnBrk="1" hangingPunct="1">
              <a:buFontTx/>
              <a:buNone/>
              <a:tabLst>
                <a:tab pos="2851150" algn="l"/>
              </a:tabLst>
            </a:pPr>
            <a:r>
              <a:rPr lang="en-US" altLang="en-US" b="1" dirty="0">
                <a:effectLst>
                  <a:outerShdw blurRad="38100" dist="38100" dir="2700000" algn="tl">
                    <a:srgbClr val="000000">
                      <a:alpha val="43137"/>
                    </a:srgbClr>
                  </a:outerShdw>
                </a:effectLst>
              </a:rPr>
              <a:t>    …that will Be Like No Other </a:t>
            </a:r>
          </a:p>
        </p:txBody>
      </p:sp>
    </p:spTree>
    <p:extLst>
      <p:ext uri="{BB962C8B-B14F-4D97-AF65-F5344CB8AC3E}">
        <p14:creationId xmlns:p14="http://schemas.microsoft.com/office/powerpoint/2010/main" val="14198786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additive="base">
                                        <p:cTn id="7" dur="2000" fill="hold"/>
                                        <p:tgtEl>
                                          <p:spTgt spid="1536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bg/>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9" fill="hold" grpId="0" nodeType="afterEffect">
                                  <p:stCondLst>
                                    <p:cond delay="0"/>
                                  </p:stCondLst>
                                  <p:childTnLst>
                                    <p:set>
                                      <p:cBhvr>
                                        <p:cTn id="11" dur="1" fill="hold">
                                          <p:stCondLst>
                                            <p:cond delay="0"/>
                                          </p:stCondLst>
                                        </p:cTn>
                                        <p:tgtEl>
                                          <p:spTgt spid="15363">
                                            <p:txEl>
                                              <p:pRg st="0" end="0"/>
                                            </p:txEl>
                                          </p:spTgt>
                                        </p:tgtEl>
                                        <p:attrNameLst>
                                          <p:attrName>style.visibility</p:attrName>
                                        </p:attrNameLst>
                                      </p:cBhvr>
                                      <p:to>
                                        <p:strVal val="visible"/>
                                      </p:to>
                                    </p:set>
                                    <p:anim calcmode="lin" valueType="num">
                                      <p:cBhvr additive="base">
                                        <p:cTn id="12"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2" presetClass="entr" presetSubtype="9" fill="hold" grpId="0" nodeType="afterEffect">
                                  <p:stCondLst>
                                    <p:cond delay="0"/>
                                  </p:stCondLst>
                                  <p:childTnLst>
                                    <p:set>
                                      <p:cBhvr>
                                        <p:cTn id="16" dur="1" fill="hold">
                                          <p:stCondLst>
                                            <p:cond delay="0"/>
                                          </p:stCondLst>
                                        </p:cTn>
                                        <p:tgtEl>
                                          <p:spTgt spid="15363">
                                            <p:txEl>
                                              <p:pRg st="1" end="1"/>
                                            </p:txEl>
                                          </p:spTgt>
                                        </p:tgtEl>
                                        <p:attrNameLst>
                                          <p:attrName>style.visibility</p:attrName>
                                        </p:attrNameLst>
                                      </p:cBhvr>
                                      <p:to>
                                        <p:strVal val="visible"/>
                                      </p:to>
                                    </p:set>
                                    <p:anim calcmode="lin" valueType="num">
                                      <p:cBhvr additive="base">
                                        <p:cTn id="17" dur="2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8" dur="20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2" presetClass="entr" presetSubtype="9" fill="hold" grpId="0" nodeType="after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 calcmode="lin" valueType="num">
                                      <p:cBhvr additive="base">
                                        <p:cTn id="22" dur="2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2" presetClass="entr" presetSubtype="9" fill="hold" grpId="0" nodeType="after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calcmode="lin" valueType="num">
                                      <p:cBhvr additive="base">
                                        <p:cTn id="27" dur="2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0000"/>
                            </p:stCondLst>
                            <p:childTnLst>
                              <p:par>
                                <p:cTn id="30" presetID="2" presetClass="entr" presetSubtype="9" fill="hold" grpId="0" nodeType="after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 calcmode="lin" valueType="num">
                                      <p:cBhvr additive="base">
                                        <p:cTn id="32" dur="2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2000"/>
                            </p:stCondLst>
                            <p:childTnLst>
                              <p:par>
                                <p:cTn id="35" presetID="2" presetClass="entr" presetSubtype="9" fill="hold" grpId="0" nodeType="after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20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A38D7986-1DF2-409E-80B2-B030FA47972B}"/>
              </a:ext>
            </a:extLst>
          </p:cNvPr>
          <p:cNvSpPr>
            <a:spLocks noGrp="1" noChangeArrowheads="1"/>
          </p:cNvSpPr>
          <p:nvPr>
            <p:ph type="body" idx="1"/>
          </p:nvPr>
        </p:nvSpPr>
        <p:spPr>
          <a:xfrm>
            <a:off x="457200" y="1524000"/>
            <a:ext cx="8458200" cy="5029200"/>
          </a:xfrm>
          <a:solidFill>
            <a:schemeClr val="accent1"/>
          </a:solidFill>
        </p:spPr>
        <p:txBody>
          <a:bodyPr/>
          <a:lstStyle/>
          <a:p>
            <a:pPr eaLnBrk="1" hangingPunct="1">
              <a:defRPr/>
            </a:pPr>
            <a:r>
              <a:rPr lang="en-US" b="1" u="sng" dirty="0"/>
              <a:t>Faith</a:t>
            </a:r>
          </a:p>
          <a:p>
            <a:pPr lvl="1" eaLnBrk="1" hangingPunct="1">
              <a:defRPr/>
            </a:pPr>
            <a:r>
              <a:rPr lang="en-US" dirty="0"/>
              <a:t>Belief that God has control of the situation</a:t>
            </a:r>
          </a:p>
          <a:p>
            <a:pPr lvl="1" eaLnBrk="1" hangingPunct="1">
              <a:defRPr/>
            </a:pPr>
            <a:r>
              <a:rPr lang="en-US" dirty="0"/>
              <a:t>Leads to…</a:t>
            </a:r>
          </a:p>
          <a:p>
            <a:pPr eaLnBrk="1" hangingPunct="1">
              <a:buFont typeface="Wingdings" panose="05000000000000000000" pitchFamily="2" charset="2"/>
              <a:buAutoNum type="arabicPeriod" startAt="2"/>
              <a:defRPr/>
            </a:pPr>
            <a:r>
              <a:rPr lang="en-US" b="1" u="sng" dirty="0"/>
              <a:t>Praise</a:t>
            </a:r>
          </a:p>
          <a:p>
            <a:pPr lvl="1" eaLnBrk="1" hangingPunct="1">
              <a:defRPr/>
            </a:pPr>
            <a:r>
              <a:rPr lang="en-US" dirty="0"/>
              <a:t>Acknowledge God’s control of the situation</a:t>
            </a:r>
          </a:p>
          <a:p>
            <a:pPr eaLnBrk="1" hangingPunct="1">
              <a:buFont typeface="Wingdings" panose="05000000000000000000" pitchFamily="2" charset="2"/>
              <a:buAutoNum type="arabicPeriod" startAt="3"/>
              <a:defRPr/>
            </a:pPr>
            <a:r>
              <a:rPr lang="en-US" dirty="0"/>
              <a:t>Leads to…</a:t>
            </a:r>
            <a:r>
              <a:rPr lang="en-US" b="1" u="sng" dirty="0"/>
              <a:t>Thanksgiving</a:t>
            </a:r>
          </a:p>
          <a:p>
            <a:pPr lvl="1" eaLnBrk="1" hangingPunct="1">
              <a:defRPr/>
            </a:pPr>
            <a:r>
              <a:rPr lang="en-US" dirty="0"/>
              <a:t>Expression of gratitude to God </a:t>
            </a:r>
          </a:p>
          <a:p>
            <a:pPr lvl="1" eaLnBrk="1" hangingPunct="1">
              <a:defRPr/>
            </a:pPr>
            <a:r>
              <a:rPr lang="en-US" dirty="0"/>
              <a:t>Leads to…</a:t>
            </a:r>
            <a:r>
              <a:rPr lang="en-US" sz="4000" b="1" dirty="0"/>
              <a:t>Victory!!!</a:t>
            </a:r>
          </a:p>
          <a:p>
            <a:pPr marL="457200" lvl="1" indent="0" eaLnBrk="1" hangingPunct="1">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0723">
                                            <p:bg/>
                                          </p:spTgt>
                                        </p:tgtEl>
                                        <p:attrNameLst>
                                          <p:attrName>style.visibility</p:attrName>
                                        </p:attrNameLst>
                                      </p:cBhvr>
                                      <p:to>
                                        <p:strVal val="visible"/>
                                      </p:to>
                                    </p:set>
                                    <p:anim calcmode="lin" valueType="num">
                                      <p:cBhvr>
                                        <p:cTn id="7" dur="500" fill="hold"/>
                                        <p:tgtEl>
                                          <p:spTgt spid="30723">
                                            <p:bg/>
                                          </p:spTgt>
                                        </p:tgtEl>
                                        <p:attrNameLst>
                                          <p:attrName>ppt_w</p:attrName>
                                        </p:attrNameLst>
                                      </p:cBhvr>
                                      <p:tavLst>
                                        <p:tav tm="0">
                                          <p:val>
                                            <p:fltVal val="0"/>
                                          </p:val>
                                        </p:tav>
                                        <p:tav tm="100000">
                                          <p:val>
                                            <p:strVal val="#ppt_w"/>
                                          </p:val>
                                        </p:tav>
                                      </p:tavLst>
                                    </p:anim>
                                    <p:anim calcmode="lin" valueType="num">
                                      <p:cBhvr>
                                        <p:cTn id="8" dur="500" fill="hold"/>
                                        <p:tgtEl>
                                          <p:spTgt spid="30723">
                                            <p:bg/>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5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072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0723">
                                            <p:txEl>
                                              <p:pRg st="1" end="1"/>
                                            </p:txEl>
                                          </p:spTgt>
                                        </p:tgtEl>
                                        <p:attrNameLst>
                                          <p:attrName>style.visibility</p:attrName>
                                        </p:attrNameLst>
                                      </p:cBhvr>
                                      <p:to>
                                        <p:strVal val="visible"/>
                                      </p:to>
                                    </p:set>
                                    <p:anim calcmode="lin" valueType="num">
                                      <p:cBhvr>
                                        <p:cTn id="19" dur="5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072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0723">
                                            <p:txEl>
                                              <p:pRg st="2" end="2"/>
                                            </p:txEl>
                                          </p:spTgt>
                                        </p:tgtEl>
                                        <p:attrNameLst>
                                          <p:attrName>style.visibility</p:attrName>
                                        </p:attrNameLst>
                                      </p:cBhvr>
                                      <p:to>
                                        <p:strVal val="visible"/>
                                      </p:to>
                                    </p:set>
                                    <p:anim calcmode="lin" valueType="num">
                                      <p:cBhvr>
                                        <p:cTn id="25" dur="5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72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0723">
                                            <p:txEl>
                                              <p:pRg st="3" end="3"/>
                                            </p:txEl>
                                          </p:spTgt>
                                        </p:tgtEl>
                                        <p:attrNameLst>
                                          <p:attrName>style.visibility</p:attrName>
                                        </p:attrNameLst>
                                      </p:cBhvr>
                                      <p:to>
                                        <p:strVal val="visible"/>
                                      </p:to>
                                    </p:set>
                                    <p:anim calcmode="lin" valueType="num">
                                      <p:cBhvr>
                                        <p:cTn id="31" dur="5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072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30723">
                                            <p:txEl>
                                              <p:pRg st="4" end="4"/>
                                            </p:txEl>
                                          </p:spTgt>
                                        </p:tgtEl>
                                        <p:attrNameLst>
                                          <p:attrName>style.visibility</p:attrName>
                                        </p:attrNameLst>
                                      </p:cBhvr>
                                      <p:to>
                                        <p:strVal val="visible"/>
                                      </p:to>
                                    </p:set>
                                    <p:anim calcmode="lin" valueType="num">
                                      <p:cBhvr>
                                        <p:cTn id="37" dur="5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072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30723">
                                            <p:txEl>
                                              <p:pRg st="5" end="5"/>
                                            </p:txEl>
                                          </p:spTgt>
                                        </p:tgtEl>
                                        <p:attrNameLst>
                                          <p:attrName>style.visibility</p:attrName>
                                        </p:attrNameLst>
                                      </p:cBhvr>
                                      <p:to>
                                        <p:strVal val="visible"/>
                                      </p:to>
                                    </p:set>
                                    <p:anim calcmode="lin" valueType="num">
                                      <p:cBhvr>
                                        <p:cTn id="43" dur="5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0723">
                                            <p:txEl>
                                              <p:pRg st="5" end="5"/>
                                            </p:tx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30723">
                                            <p:txEl>
                                              <p:pRg st="6" end="6"/>
                                            </p:txEl>
                                          </p:spTgt>
                                        </p:tgtEl>
                                        <p:attrNameLst>
                                          <p:attrName>style.visibility</p:attrName>
                                        </p:attrNameLst>
                                      </p:cBhvr>
                                      <p:to>
                                        <p:strVal val="visible"/>
                                      </p:to>
                                    </p:set>
                                    <p:anim calcmode="lin" valueType="num">
                                      <p:cBhvr>
                                        <p:cTn id="47" dur="500" fill="hold"/>
                                        <p:tgtEl>
                                          <p:spTgt spid="3072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0723">
                                            <p:txEl>
                                              <p:pRg st="6" end="6"/>
                                            </p:txEl>
                                          </p:spTgt>
                                        </p:tgtEl>
                                        <p:attrNameLst>
                                          <p:attrName>ppt_h</p:attrName>
                                        </p:attrNameLst>
                                      </p:cBhvr>
                                      <p:tavLst>
                                        <p:tav tm="0">
                                          <p:val>
                                            <p:fltVal val="0"/>
                                          </p:val>
                                        </p:tav>
                                        <p:tav tm="100000">
                                          <p:val>
                                            <p:strVal val="#ppt_h"/>
                                          </p:val>
                                        </p:tav>
                                      </p:tavLst>
                                    </p:anim>
                                  </p:childTnLst>
                                </p:cTn>
                              </p:par>
                              <p:par>
                                <p:cTn id="49" presetID="23" presetClass="entr" presetSubtype="16" fill="hold" grpId="0" nodeType="withEffect">
                                  <p:stCondLst>
                                    <p:cond delay="0"/>
                                  </p:stCondLst>
                                  <p:childTnLst>
                                    <p:set>
                                      <p:cBhvr>
                                        <p:cTn id="50" dur="1" fill="hold">
                                          <p:stCondLst>
                                            <p:cond delay="0"/>
                                          </p:stCondLst>
                                        </p:cTn>
                                        <p:tgtEl>
                                          <p:spTgt spid="30723">
                                            <p:txEl>
                                              <p:pRg st="7" end="7"/>
                                            </p:txEl>
                                          </p:spTgt>
                                        </p:tgtEl>
                                        <p:attrNameLst>
                                          <p:attrName>style.visibility</p:attrName>
                                        </p:attrNameLst>
                                      </p:cBhvr>
                                      <p:to>
                                        <p:strVal val="visible"/>
                                      </p:to>
                                    </p:set>
                                    <p:anim calcmode="lin" valueType="num">
                                      <p:cBhvr>
                                        <p:cTn id="51" dur="500" fill="hold"/>
                                        <p:tgtEl>
                                          <p:spTgt spid="30723">
                                            <p:txEl>
                                              <p:pRg st="7" end="7"/>
                                            </p:txEl>
                                          </p:spTgt>
                                        </p:tgtEl>
                                        <p:attrNameLst>
                                          <p:attrName>ppt_w</p:attrName>
                                        </p:attrNameLst>
                                      </p:cBhvr>
                                      <p:tavLst>
                                        <p:tav tm="0">
                                          <p:val>
                                            <p:fltVal val="0"/>
                                          </p:val>
                                        </p:tav>
                                        <p:tav tm="100000">
                                          <p:val>
                                            <p:strVal val="#ppt_w"/>
                                          </p:val>
                                        </p:tav>
                                      </p:tavLst>
                                    </p:anim>
                                    <p:anim calcmode="lin" valueType="num">
                                      <p:cBhvr>
                                        <p:cTn id="52" dur="500" fill="hold"/>
                                        <p:tgtEl>
                                          <p:spTgt spid="30723">
                                            <p:txEl>
                                              <p:pRg st="7" end="7"/>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76045C-528C-4B09-BAAF-4C2322AF2CA6}"/>
              </a:ext>
            </a:extLst>
          </p:cNvPr>
          <p:cNvSpPr>
            <a:spLocks noGrp="1"/>
          </p:cNvSpPr>
          <p:nvPr>
            <p:ph idx="1"/>
          </p:nvPr>
        </p:nvSpPr>
        <p:spPr>
          <a:xfrm>
            <a:off x="114300" y="1600200"/>
            <a:ext cx="8915400" cy="41910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a:effectLst>
            <a:softEdge rad="38100"/>
          </a:effectLst>
        </p:spPr>
        <p:txBody>
          <a:bodyPr/>
          <a:lstStyle/>
          <a:p>
            <a:pPr marL="0" indent="0" algn="ctr">
              <a:buNone/>
            </a:pPr>
            <a:r>
              <a:rPr lang="en-US" b="1" dirty="0">
                <a:effectLst>
                  <a:outerShdw blurRad="38100" dist="38100" dir="2700000" algn="tl">
                    <a:srgbClr val="000000">
                      <a:alpha val="43137"/>
                    </a:srgbClr>
                  </a:outerShdw>
                </a:effectLst>
              </a:rPr>
              <a:t>Thanksgiving is Made Up </a:t>
            </a:r>
          </a:p>
          <a:p>
            <a:pPr marL="457200" indent="-457200">
              <a:buFont typeface="Courier New" panose="02070309020205020404" pitchFamily="49" charset="0"/>
              <a:buChar char="o"/>
            </a:pPr>
            <a:r>
              <a:rPr lang="en-US" b="1" dirty="0">
                <a:effectLst>
                  <a:outerShdw blurRad="38100" dist="38100" dir="2700000" algn="tl">
                    <a:srgbClr val="000000">
                      <a:alpha val="43137"/>
                    </a:srgbClr>
                  </a:outerShdw>
                </a:effectLst>
              </a:rPr>
              <a:t>Gratitude- </a:t>
            </a:r>
            <a:r>
              <a:rPr lang="en-US" dirty="0">
                <a:effectLst>
                  <a:outerShdw blurRad="38100" dist="38100" dir="2700000" algn="tl">
                    <a:srgbClr val="000000">
                      <a:alpha val="43137"/>
                    </a:srgbClr>
                  </a:outerShdw>
                </a:effectLst>
              </a:rPr>
              <a:t>for What He Has Done</a:t>
            </a:r>
          </a:p>
          <a:p>
            <a:pPr marL="457200" indent="-457200">
              <a:buFont typeface="Courier New" panose="02070309020205020404" pitchFamily="49" charset="0"/>
              <a:buChar char="o"/>
            </a:pPr>
            <a:r>
              <a:rPr lang="en-US" b="1" dirty="0">
                <a:effectLst>
                  <a:outerShdw blurRad="38100" dist="38100" dir="2700000" algn="tl">
                    <a:srgbClr val="000000">
                      <a:alpha val="43137"/>
                    </a:srgbClr>
                  </a:outerShdw>
                </a:effectLst>
              </a:rPr>
              <a:t>Faith- </a:t>
            </a:r>
            <a:r>
              <a:rPr lang="en-US" dirty="0">
                <a:effectLst>
                  <a:outerShdw blurRad="38100" dist="38100" dir="2700000" algn="tl">
                    <a:srgbClr val="000000">
                      <a:alpha val="43137"/>
                    </a:srgbClr>
                  </a:outerShdw>
                </a:effectLst>
              </a:rPr>
              <a:t>Sets Up Divine Communication</a:t>
            </a:r>
          </a:p>
          <a:p>
            <a:pPr marL="457200" indent="-457200">
              <a:buFont typeface="Courier New" panose="02070309020205020404" pitchFamily="49" charset="0"/>
              <a:buChar char="o"/>
            </a:pPr>
            <a:r>
              <a:rPr lang="en-US" b="1" dirty="0">
                <a:effectLst>
                  <a:outerShdw blurRad="38100" dist="38100" dir="2700000" algn="tl">
                    <a:srgbClr val="000000">
                      <a:alpha val="43137"/>
                    </a:srgbClr>
                  </a:outerShdw>
                </a:effectLst>
              </a:rPr>
              <a:t>Vision- </a:t>
            </a:r>
            <a:r>
              <a:rPr lang="en-US" dirty="0">
                <a:effectLst>
                  <a:outerShdw blurRad="38100" dist="38100" dir="2700000" algn="tl">
                    <a:srgbClr val="000000">
                      <a:alpha val="43137"/>
                    </a:srgbClr>
                  </a:outerShdw>
                </a:effectLst>
              </a:rPr>
              <a:t>Sees Gods Hand with the Heart</a:t>
            </a:r>
          </a:p>
          <a:p>
            <a:pPr marL="457200" indent="-457200">
              <a:buFont typeface="Courier New" panose="02070309020205020404" pitchFamily="49" charset="0"/>
              <a:buChar char="o"/>
            </a:pPr>
            <a:r>
              <a:rPr lang="en-US" b="1" dirty="0">
                <a:effectLst>
                  <a:outerShdw blurRad="38100" dist="38100" dir="2700000" algn="tl">
                    <a:srgbClr val="000000">
                      <a:alpha val="43137"/>
                    </a:srgbClr>
                  </a:outerShdw>
                </a:effectLst>
              </a:rPr>
              <a:t>Decision- </a:t>
            </a:r>
            <a:r>
              <a:rPr lang="en-US" dirty="0">
                <a:effectLst>
                  <a:outerShdw blurRad="38100" dist="38100" dir="2700000" algn="tl">
                    <a:srgbClr val="000000">
                      <a:alpha val="43137"/>
                    </a:srgbClr>
                  </a:outerShdw>
                </a:effectLst>
              </a:rPr>
              <a:t>Decides to hold on</a:t>
            </a:r>
          </a:p>
          <a:p>
            <a:pPr marL="838200" lvl="1" indent="-457200">
              <a:buFont typeface="Arial" panose="020B0604020202020204" pitchFamily="34" charset="0"/>
              <a:buChar char="•"/>
            </a:pPr>
            <a:r>
              <a:rPr lang="en-US" sz="3200" i="1" dirty="0">
                <a:effectLst>
                  <a:outerShdw blurRad="38100" dist="38100" dir="2700000" algn="tl">
                    <a:srgbClr val="000000">
                      <a:alpha val="43137"/>
                    </a:srgbClr>
                  </a:outerShdw>
                </a:effectLst>
              </a:rPr>
              <a:t>when you don’t understand</a:t>
            </a:r>
          </a:p>
          <a:p>
            <a:pPr marL="838200" lvl="1" indent="-457200">
              <a:buFont typeface="Arial" panose="020B0604020202020204" pitchFamily="34" charset="0"/>
              <a:buChar char="•"/>
            </a:pPr>
            <a:r>
              <a:rPr lang="en-US" sz="3200" i="1" dirty="0">
                <a:effectLst>
                  <a:outerShdw blurRad="38100" dist="38100" dir="2700000" algn="tl">
                    <a:srgbClr val="000000">
                      <a:alpha val="43137"/>
                    </a:srgbClr>
                  </a:outerShdw>
                </a:effectLst>
              </a:rPr>
              <a:t>til I do see His Hands with my eyes</a:t>
            </a:r>
          </a:p>
          <a:p>
            <a:pPr marL="0" indent="0">
              <a:buNone/>
            </a:pP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44254957"/>
      </p:ext>
    </p:extLst>
  </p:cSld>
  <p:clrMapOvr>
    <a:masterClrMapping/>
  </p:clrMapOvr>
  <mc:AlternateContent xmlns:mc="http://schemas.openxmlformats.org/markup-compatibility/2006" xmlns:p14="http://schemas.microsoft.com/office/powerpoint/2010/main">
    <mc:Choice Requires="p14">
      <p:transition spd="slow" p14:dur="275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20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2000"/>
                                        <p:tgtEl>
                                          <p:spTgt spid="3">
                                            <p:txEl>
                                              <p:pRg st="4" end="4"/>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2000"/>
                                        <p:tgtEl>
                                          <p:spTgt spid="3">
                                            <p:txEl>
                                              <p:pRg st="5" end="5"/>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000" r="-1000"/>
          </a:stretch>
        </a:blipFill>
        <a:effectLst/>
      </p:bgPr>
    </p:bg>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7ABEEA2-03E4-4D69-9369-D578F89BC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
            <a:extLst>
              <a:ext uri="{FF2B5EF4-FFF2-40B4-BE49-F238E27FC236}">
                <a16:creationId xmlns:a16="http://schemas.microsoft.com/office/drawing/2014/main" id="{363FA398-CC55-48DF-8026-769BB54455DB}"/>
              </a:ext>
            </a:extLst>
          </p:cNvPr>
          <p:cNvSpPr txBox="1">
            <a:spLocks noChangeArrowheads="1"/>
          </p:cNvSpPr>
          <p:nvPr/>
        </p:nvSpPr>
        <p:spPr bwMode="auto">
          <a:xfrm>
            <a:off x="914400" y="4038600"/>
            <a:ext cx="9067800"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660066"/>
              </a:buClr>
              <a:buAutoNum type="arabicPeriod"/>
              <a:defRPr sz="3200">
                <a:solidFill>
                  <a:schemeClr val="tx1"/>
                </a:solidFill>
                <a:latin typeface="Arial Rounded MT Bold" panose="020F0704030504030204" pitchFamily="34" charset="0"/>
              </a:defRPr>
            </a:lvl1pPr>
            <a:lvl2pPr marL="742950" indent="-285750">
              <a:spcBef>
                <a:spcPct val="20000"/>
              </a:spcBef>
              <a:buAutoNum type="alphaUcPeriod"/>
              <a:defRPr sz="2800">
                <a:solidFill>
                  <a:schemeClr val="tx1"/>
                </a:solidFill>
                <a:latin typeface="Arial Rounded MT Bold" panose="020F0704030504030204" pitchFamily="34" charset="0"/>
              </a:defRPr>
            </a:lvl2pPr>
            <a:lvl3pPr marL="1143000" indent="-228600">
              <a:spcBef>
                <a:spcPct val="20000"/>
              </a:spcBef>
              <a:buClr>
                <a:srgbClr val="660066"/>
              </a:buClr>
              <a:buAutoNum type="arabicParenR"/>
              <a:defRPr sz="2800">
                <a:solidFill>
                  <a:schemeClr val="tx1"/>
                </a:solidFill>
                <a:latin typeface="Arial Rounded MT Bold" panose="020F0704030504030204" pitchFamily="34" charset="0"/>
              </a:defRPr>
            </a:lvl3pPr>
            <a:lvl4pPr marL="1600200" indent="-228600">
              <a:spcBef>
                <a:spcPct val="20000"/>
              </a:spcBef>
              <a:buClr>
                <a:schemeClr val="tx1"/>
              </a:buClr>
              <a:buSzPct val="90000"/>
              <a:buFont typeface="Wingdings" panose="05000000000000000000" pitchFamily="2" charset="2"/>
              <a:buChar char="§"/>
              <a:defRPr sz="2800">
                <a:solidFill>
                  <a:schemeClr val="tx1"/>
                </a:solidFill>
                <a:latin typeface="Arial Rounded MT Bold" panose="020F0704030504030204" pitchFamily="34" charset="0"/>
              </a:defRPr>
            </a:lvl4pPr>
            <a:lvl5pPr marL="2057400" indent="-228600">
              <a:spcBef>
                <a:spcPct val="20000"/>
              </a:spcBef>
              <a:buAutoNum type="alphaUcPeriod"/>
              <a:defRPr sz="2800">
                <a:solidFill>
                  <a:schemeClr val="tx1"/>
                </a:solidFill>
                <a:latin typeface="Arial Rounded MT Bold" panose="020F0704030504030204" pitchFamily="34" charset="0"/>
              </a:defRPr>
            </a:lvl5pPr>
            <a:lvl6pPr marL="25146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6pPr>
            <a:lvl7pPr marL="29718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7pPr>
            <a:lvl8pPr marL="34290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8pPr>
            <a:lvl9pPr marL="3886200" indent="-228600" eaLnBrk="0" fontAlgn="base" hangingPunct="0">
              <a:spcBef>
                <a:spcPct val="20000"/>
              </a:spcBef>
              <a:spcAft>
                <a:spcPct val="0"/>
              </a:spcAft>
              <a:buAutoNum type="alphaUcPeriod"/>
              <a:defRPr sz="2800">
                <a:solidFill>
                  <a:schemeClr val="tx1"/>
                </a:solidFill>
                <a:latin typeface="Arial Rounded MT Bold" panose="020F0704030504030204" pitchFamily="34" charset="0"/>
              </a:defRPr>
            </a:lvl9pPr>
          </a:lstStyle>
          <a:p>
            <a:pPr algn="ctr" eaLnBrk="1" hangingPunct="1">
              <a:spcBef>
                <a:spcPts val="0"/>
              </a:spcBef>
              <a:spcAft>
                <a:spcPts val="600"/>
              </a:spcAft>
              <a:buClrTx/>
              <a:buFontTx/>
              <a:buNone/>
            </a:pPr>
            <a:r>
              <a:rPr lang="en-US" altLang="en-US" sz="36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7 Churches </a:t>
            </a:r>
            <a:r>
              <a:rPr lang="en-US" altLang="en-US" sz="3600" b="1" dirty="0" err="1">
                <a:solidFill>
                  <a:schemeClr val="bg1"/>
                </a:solidFill>
                <a:effectLst>
                  <a:outerShdw blurRad="38100" dist="38100" dir="2700000" algn="tl">
                    <a:srgbClr val="000000">
                      <a:alpha val="43137"/>
                    </a:srgbClr>
                  </a:outerShdw>
                </a:effectLst>
                <a:latin typeface="+mn-lt"/>
                <a:ea typeface="Times New Roman" panose="02020603050405020304" pitchFamily="18" charset="0"/>
              </a:rPr>
              <a:t>pt</a:t>
            </a:r>
            <a:r>
              <a:rPr lang="en-US" altLang="en-US" sz="3600" b="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 6</a:t>
            </a:r>
          </a:p>
          <a:p>
            <a:pPr algn="ctr" eaLnBrk="1" hangingPunct="1">
              <a:spcBef>
                <a:spcPts val="600"/>
              </a:spcBef>
              <a:buClrTx/>
              <a:buNone/>
            </a:pPr>
            <a:r>
              <a:rPr lang="en-US" altLang="en-US" sz="3600" b="1" dirty="0">
                <a:solidFill>
                  <a:schemeClr val="bg1"/>
                </a:solidFill>
              </a:rPr>
              <a:t>2:8-11</a:t>
            </a:r>
          </a:p>
          <a:p>
            <a:pPr algn="ctr" eaLnBrk="1" hangingPunct="1">
              <a:spcBef>
                <a:spcPts val="0"/>
              </a:spcBef>
              <a:spcAft>
                <a:spcPts val="600"/>
              </a:spcAft>
              <a:buClrTx/>
              <a:buFontTx/>
              <a:buNone/>
            </a:pPr>
            <a:r>
              <a:rPr lang="en-US" altLang="en-US" sz="3600" i="1" dirty="0">
                <a:solidFill>
                  <a:schemeClr val="bg1"/>
                </a:solidFill>
                <a:effectLst>
                  <a:outerShdw blurRad="38100" dist="38100" dir="2700000" algn="tl">
                    <a:srgbClr val="000000">
                      <a:alpha val="43137"/>
                    </a:srgbClr>
                  </a:outerShdw>
                </a:effectLst>
                <a:latin typeface="+mn-lt"/>
                <a:ea typeface="Times New Roman" panose="02020603050405020304" pitchFamily="18" charset="0"/>
              </a:rPr>
              <a:t>“Thanksgiving</a:t>
            </a:r>
            <a:r>
              <a:rPr lang="en-US" altLang="en-US" sz="3600" i="1" dirty="0">
                <a:solidFill>
                  <a:schemeClr val="bg1"/>
                </a:solidFill>
                <a:effectLst>
                  <a:outerShdw blurRad="38100" dist="38100" dir="2700000" algn="tl">
                    <a:srgbClr val="000000">
                      <a:alpha val="43137"/>
                    </a:srgbClr>
                  </a:outerShdw>
                </a:effectLst>
                <a:ea typeface="Times New Roman" panose="02020603050405020304" pitchFamily="18" charset="0"/>
              </a:rPr>
              <a:t>…</a:t>
            </a:r>
          </a:p>
          <a:p>
            <a:pPr algn="ctr" eaLnBrk="1" hangingPunct="1">
              <a:spcBef>
                <a:spcPts val="0"/>
              </a:spcBef>
              <a:spcAft>
                <a:spcPts val="600"/>
              </a:spcAft>
              <a:buClrTx/>
              <a:buFontTx/>
              <a:buNone/>
            </a:pPr>
            <a:r>
              <a:rPr lang="en-US" altLang="en-US" sz="3600" i="1" dirty="0">
                <a:solidFill>
                  <a:schemeClr val="bg1"/>
                </a:solidFill>
                <a:effectLst>
                  <a:outerShdw blurRad="38100" dist="38100" dir="2700000" algn="tl">
                    <a:srgbClr val="000000">
                      <a:alpha val="43137"/>
                    </a:srgbClr>
                  </a:outerShdw>
                </a:effectLst>
                <a:ea typeface="Times New Roman" panose="02020603050405020304" pitchFamily="18" charset="0"/>
              </a:rPr>
              <a:t>           …Out of this World”</a:t>
            </a:r>
            <a:endParaRPr lang="en-US" altLang="en-US" sz="3600" i="1" dirty="0">
              <a:solidFill>
                <a:schemeClr val="bg1"/>
              </a:solidFill>
              <a:latin typeface="+mn-lt"/>
            </a:endParaRPr>
          </a:p>
        </p:txBody>
      </p:sp>
      <p:sp>
        <p:nvSpPr>
          <p:cNvPr id="2" name="TextBox 1">
            <a:extLst>
              <a:ext uri="{FF2B5EF4-FFF2-40B4-BE49-F238E27FC236}">
                <a16:creationId xmlns:a16="http://schemas.microsoft.com/office/drawing/2014/main" id="{DCFDA6FE-5464-45AC-A549-D4E7A491E438}"/>
              </a:ext>
            </a:extLst>
          </p:cNvPr>
          <p:cNvSpPr txBox="1"/>
          <p:nvPr/>
        </p:nvSpPr>
        <p:spPr>
          <a:xfrm>
            <a:off x="914400" y="107169"/>
            <a:ext cx="25908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mn-lt"/>
              </a:rPr>
              <a:t>November 29, 2020</a:t>
            </a:r>
          </a:p>
        </p:txBody>
      </p:sp>
      <p:sp>
        <p:nvSpPr>
          <p:cNvPr id="3" name="TextBox 2">
            <a:extLst>
              <a:ext uri="{FF2B5EF4-FFF2-40B4-BE49-F238E27FC236}">
                <a16:creationId xmlns:a16="http://schemas.microsoft.com/office/drawing/2014/main" id="{6C465A4D-40D8-4816-819F-1E9139D5D35B}"/>
              </a:ext>
            </a:extLst>
          </p:cNvPr>
          <p:cNvSpPr txBox="1"/>
          <p:nvPr/>
        </p:nvSpPr>
        <p:spPr>
          <a:xfrm>
            <a:off x="5791200" y="102274"/>
            <a:ext cx="2438400" cy="400110"/>
          </a:xfrm>
          <a:prstGeom prst="rect">
            <a:avLst/>
          </a:prstGeom>
          <a:noFill/>
        </p:spPr>
        <p:txBody>
          <a:bodyPr wrap="square" rtlCol="0">
            <a:spAutoFit/>
          </a:bodyPr>
          <a:lstStyle/>
          <a:p>
            <a:r>
              <a:rPr lang="en-US" sz="2000" dirty="0">
                <a:solidFill>
                  <a:schemeClr val="bg1"/>
                </a:solidFill>
                <a:effectLst>
                  <a:outerShdw blurRad="38100" dist="38100" dir="2700000" algn="tl">
                    <a:srgbClr val="000000">
                      <a:alpha val="43137"/>
                    </a:srgbClr>
                  </a:outerShdw>
                </a:effectLst>
                <a:latin typeface="+mn-lt"/>
              </a:rPr>
              <a:t>Edward Church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725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3250"/>
                                        <p:tgtEl>
                                          <p:spTgt spid="4"/>
                                        </p:tgtEl>
                                      </p:cBhvr>
                                    </p:animEffect>
                                  </p:childTnLst>
                                </p:cTn>
                              </p:par>
                            </p:childTnLst>
                          </p:cTn>
                        </p:par>
                        <p:par>
                          <p:cTn id="8" fill="hold">
                            <p:stCondLst>
                              <p:cond delay="3250"/>
                            </p:stCondLst>
                            <p:childTnLst>
                              <p:par>
                                <p:cTn id="9" presetID="45"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ppt_w</p:attrName>
                                        </p:attrNameLst>
                                      </p:cBhvr>
                                      <p:tavLst>
                                        <p:tav tm="0" fmla="#ppt_w*sin(2.5*pi*$)">
                                          <p:val>
                                            <p:fltVal val="0"/>
                                          </p:val>
                                        </p:tav>
                                        <p:tav tm="100000">
                                          <p:val>
                                            <p:fltVal val="1"/>
                                          </p:val>
                                        </p:tav>
                                      </p:tavLst>
                                    </p:anim>
                                    <p:anim calcmode="lin" valueType="num">
                                      <p:cBhvr>
                                        <p:cTn id="13" dur="20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5250"/>
                            </p:stCondLst>
                            <p:childTnLst>
                              <p:par>
                                <p:cTn id="15" presetID="2" presetClass="entr" presetSubtype="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1+#ppt_w/2"/>
                                          </p:val>
                                        </p:tav>
                                        <p:tav tm="100000">
                                          <p:val>
                                            <p:strVal val="#ppt_x"/>
                                          </p:val>
                                        </p:tav>
                                      </p:tavLst>
                                    </p:anim>
                                    <p:anim calcmode="lin" valueType="num">
                                      <p:cBhvr additive="base">
                                        <p:cTn id="18" dur="2000" fill="hold"/>
                                        <p:tgtEl>
                                          <p:spTgt spid="2"/>
                                        </p:tgtEl>
                                        <p:attrNameLst>
                                          <p:attrName>ppt_y</p:attrName>
                                        </p:attrNameLst>
                                      </p:cBhvr>
                                      <p:tavLst>
                                        <p:tav tm="0">
                                          <p:val>
                                            <p:strVal val="1+#ppt_h/2"/>
                                          </p:val>
                                        </p:tav>
                                        <p:tav tm="100000">
                                          <p:val>
                                            <p:strVal val="#ppt_y"/>
                                          </p:val>
                                        </p:tav>
                                      </p:tavLst>
                                    </p:anim>
                                  </p:childTnLst>
                                </p:cTn>
                              </p:par>
                              <p:par>
                                <p:cTn id="19" presetID="2" presetClass="entr" presetSubtype="12"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2000" fill="hold"/>
                                        <p:tgtEl>
                                          <p:spTgt spid="3"/>
                                        </p:tgtEl>
                                        <p:attrNameLst>
                                          <p:attrName>ppt_x</p:attrName>
                                        </p:attrNameLst>
                                      </p:cBhvr>
                                      <p:tavLst>
                                        <p:tav tm="0">
                                          <p:val>
                                            <p:strVal val="0-#ppt_w/2"/>
                                          </p:val>
                                        </p:tav>
                                        <p:tav tm="100000">
                                          <p:val>
                                            <p:strVal val="#ppt_x"/>
                                          </p:val>
                                        </p:tav>
                                      </p:tavLst>
                                    </p:anim>
                                    <p:anim calcmode="lin" valueType="num">
                                      <p:cBhvr additive="base">
                                        <p:cTn id="22"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26D3904-B436-4886-B994-E58E85E7339B}"/>
              </a:ext>
            </a:extLst>
          </p:cNvPr>
          <p:cNvSpPr>
            <a:spLocks noGrp="1" noChangeArrowheads="1"/>
          </p:cNvSpPr>
          <p:nvPr>
            <p:ph type="body" idx="1"/>
          </p:nvPr>
        </p:nvSpPr>
        <p:spPr>
          <a:xfrm>
            <a:off x="76200" y="152400"/>
            <a:ext cx="8915400" cy="6400800"/>
          </a:xfrm>
          <a:solidFill>
            <a:schemeClr val="bg1">
              <a:alpha val="80000"/>
            </a:schemeClr>
          </a:solidFill>
          <a:effectLst>
            <a:softEdge rad="38100"/>
          </a:effectLst>
        </p:spPr>
        <p:txBody>
          <a:bodyPr/>
          <a:lstStyle/>
          <a:p>
            <a:pPr marL="0" indent="0">
              <a:buNone/>
            </a:pPr>
            <a:r>
              <a:rPr lang="en-US" sz="2800" b="1" dirty="0">
                <a:effectLst>
                  <a:outerShdw blurRad="38100" dist="38100" dir="2700000" algn="tl">
                    <a:srgbClr val="000000">
                      <a:alpha val="43137"/>
                    </a:srgbClr>
                  </a:outerShdw>
                </a:effectLst>
              </a:rPr>
              <a:t>Thanksgiving Day in our country has deviated so from what it was intended to be. </a:t>
            </a:r>
          </a:p>
          <a:p>
            <a:pPr marL="0" indent="0">
              <a:buNone/>
            </a:pPr>
            <a:r>
              <a:rPr lang="en-US" sz="2800" b="1" dirty="0">
                <a:effectLst>
                  <a:outerShdw blurRad="38100" dist="38100" dir="2700000" algn="tl">
                    <a:srgbClr val="000000">
                      <a:alpha val="43137"/>
                    </a:srgbClr>
                  </a:outerShdw>
                </a:effectLst>
              </a:rPr>
              <a:t>In 1789, George Washington had said: “It is the duty of all Nations to acknowledge the providence of Almighty God, to obey his will, to be grateful for his benefits, and humbly to implore his protection and favor.” </a:t>
            </a:r>
          </a:p>
          <a:p>
            <a:pPr marL="0" indent="0" algn="ctr">
              <a:spcBef>
                <a:spcPts val="1800"/>
              </a:spcBef>
              <a:buNone/>
            </a:pPr>
            <a:r>
              <a:rPr lang="en-US" sz="2800" b="1" dirty="0">
                <a:effectLst>
                  <a:outerShdw blurRad="38100" dist="38100" dir="2700000" algn="tl">
                    <a:srgbClr val="000000">
                      <a:alpha val="43137"/>
                    </a:srgbClr>
                  </a:outerShdw>
                </a:effectLst>
              </a:rPr>
              <a:t>The Focus has been Reduced from God to…</a:t>
            </a:r>
          </a:p>
          <a:p>
            <a:pPr marL="1295400" lvl="2" indent="-457200">
              <a:buFont typeface="Arial" panose="020B0604020202020204" pitchFamily="34" charset="0"/>
              <a:buChar char="•"/>
            </a:pPr>
            <a:r>
              <a:rPr lang="en-US" b="1" dirty="0">
                <a:effectLst>
                  <a:outerShdw blurRad="38100" dist="38100" dir="2700000" algn="tl">
                    <a:srgbClr val="000000">
                      <a:alpha val="43137"/>
                    </a:srgbClr>
                  </a:outerShdw>
                </a:effectLst>
              </a:rPr>
              <a:t>Parades</a:t>
            </a:r>
          </a:p>
          <a:p>
            <a:pPr marL="1295400" lvl="2" indent="-457200">
              <a:buFont typeface="Arial" panose="020B0604020202020204" pitchFamily="34" charset="0"/>
              <a:buChar char="•"/>
            </a:pPr>
            <a:r>
              <a:rPr lang="en-US" b="1" dirty="0">
                <a:effectLst>
                  <a:outerShdw blurRad="38100" dist="38100" dir="2700000" algn="tl">
                    <a:srgbClr val="000000">
                      <a:alpha val="43137"/>
                    </a:srgbClr>
                  </a:outerShdw>
                </a:effectLst>
              </a:rPr>
              <a:t>Sports</a:t>
            </a:r>
          </a:p>
          <a:p>
            <a:pPr marL="1295400" lvl="2" indent="-457200">
              <a:buFont typeface="Arial" panose="020B0604020202020204" pitchFamily="34" charset="0"/>
              <a:buChar char="•"/>
            </a:pPr>
            <a:r>
              <a:rPr lang="en-US" b="1" dirty="0">
                <a:effectLst>
                  <a:outerShdw blurRad="38100" dist="38100" dir="2700000" algn="tl">
                    <a:srgbClr val="000000">
                      <a:alpha val="43137"/>
                    </a:srgbClr>
                  </a:outerShdw>
                </a:effectLst>
              </a:rPr>
              <a:t>Black Friday!</a:t>
            </a:r>
          </a:p>
          <a:p>
            <a:pPr marL="381000" lvl="1" indent="0">
              <a:buNone/>
            </a:pPr>
            <a:r>
              <a:rPr lang="en-US" b="1" dirty="0">
                <a:effectLst>
                  <a:outerShdw blurRad="38100" dist="38100" dir="2700000" algn="tl">
                    <a:srgbClr val="000000">
                      <a:alpha val="43137"/>
                    </a:srgbClr>
                  </a:outerShdw>
                </a:effectLst>
              </a:rPr>
              <a:t>But that’s Here on Earth…</a:t>
            </a:r>
          </a:p>
          <a:p>
            <a:pPr marL="381000" lvl="1" indent="0">
              <a:buNone/>
            </a:pPr>
            <a:r>
              <a:rPr lang="en-US" b="1" dirty="0">
                <a:effectLst>
                  <a:outerShdw blurRad="38100" dist="38100" dir="2700000" algn="tl">
                    <a:srgbClr val="000000">
                      <a:alpha val="43137"/>
                    </a:srgbClr>
                  </a:outerShdw>
                </a:effectLst>
              </a:rPr>
              <a:t>           …In Heaven is a Different Story</a:t>
            </a:r>
          </a:p>
          <a:p>
            <a:pPr eaLnBrk="1" hangingPunct="1">
              <a:buFontTx/>
              <a:buNone/>
              <a:tabLst>
                <a:tab pos="2851150" algn="l"/>
              </a:tabLst>
            </a:pPr>
            <a:endParaRPr lang="en-US" altLang="en-US" b="1" dirty="0">
              <a:effectLst>
                <a:outerShdw blurRad="38100" dist="38100" dir="2700000" algn="tl">
                  <a:srgbClr val="000000">
                    <a:alpha val="43137"/>
                  </a:srgbClr>
                </a:outerShdw>
              </a:effectLst>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additive="base">
                                        <p:cTn id="7" dur="2000" fill="hold"/>
                                        <p:tgtEl>
                                          <p:spTgt spid="1536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2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9" fill="hold" grpId="0" nodeType="clickEffect">
                                  <p:stCondLst>
                                    <p:cond delay="0"/>
                                  </p:stCondLst>
                                  <p:childTnLst>
                                    <p:set>
                                      <p:cBhvr>
                                        <p:cTn id="21" dur="1" fill="hold">
                                          <p:stCondLst>
                                            <p:cond delay="0"/>
                                          </p:stCondLst>
                                        </p:cTn>
                                        <p:tgtEl>
                                          <p:spTgt spid="15363">
                                            <p:txEl>
                                              <p:pRg st="2" end="2"/>
                                            </p:txEl>
                                          </p:spTgt>
                                        </p:tgtEl>
                                        <p:attrNameLst>
                                          <p:attrName>style.visibility</p:attrName>
                                        </p:attrNameLst>
                                      </p:cBhvr>
                                      <p:to>
                                        <p:strVal val="visible"/>
                                      </p:to>
                                    </p:set>
                                    <p:anim calcmode="lin" valueType="num">
                                      <p:cBhvr additive="base">
                                        <p:cTn id="22" dur="2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3" dur="20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9" fill="hold" grpId="0" nodeType="after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calcmode="lin" valueType="num">
                                      <p:cBhvr additive="base">
                                        <p:cTn id="27" dur="2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4000"/>
                            </p:stCondLst>
                            <p:childTnLst>
                              <p:par>
                                <p:cTn id="30" presetID="2" presetClass="entr" presetSubtype="9" fill="hold" grpId="0" nodeType="after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 calcmode="lin" valueType="num">
                                      <p:cBhvr additive="base">
                                        <p:cTn id="32" dur="2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par>
                          <p:cTn id="34" fill="hold">
                            <p:stCondLst>
                              <p:cond delay="6000"/>
                            </p:stCondLst>
                            <p:childTnLst>
                              <p:par>
                                <p:cTn id="35" presetID="2" presetClass="entr" presetSubtype="9" fill="hold" grpId="0" nodeType="after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20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20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9"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20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5363">
                                            <p:txEl>
                                              <p:pRg st="6" end="6"/>
                                            </p:txEl>
                                          </p:spTgt>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 presetClass="entr" presetSubtype="9" fill="hold" grpId="0" nodeType="afterEffect">
                                  <p:stCondLst>
                                    <p:cond delay="0"/>
                                  </p:stCondLst>
                                  <p:childTnLst>
                                    <p:set>
                                      <p:cBhvr>
                                        <p:cTn id="47" dur="1" fill="hold">
                                          <p:stCondLst>
                                            <p:cond delay="0"/>
                                          </p:stCondLst>
                                        </p:cTn>
                                        <p:tgtEl>
                                          <p:spTgt spid="15363">
                                            <p:txEl>
                                              <p:pRg st="7" end="7"/>
                                            </p:txEl>
                                          </p:spTgt>
                                        </p:tgtEl>
                                        <p:attrNameLst>
                                          <p:attrName>style.visibility</p:attrName>
                                        </p:attrNameLst>
                                      </p:cBhvr>
                                      <p:to>
                                        <p:strVal val="visible"/>
                                      </p:to>
                                    </p:set>
                                    <p:anim calcmode="lin" valueType="num">
                                      <p:cBhvr additive="base">
                                        <p:cTn id="48" dur="20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49" dur="2000" fill="hold"/>
                                        <p:tgtEl>
                                          <p:spTgt spid="1536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26D3904-B436-4886-B994-E58E85E7339B}"/>
              </a:ext>
            </a:extLst>
          </p:cNvPr>
          <p:cNvSpPr>
            <a:spLocks noGrp="1" noChangeArrowheads="1"/>
          </p:cNvSpPr>
          <p:nvPr>
            <p:ph type="body" idx="1"/>
          </p:nvPr>
        </p:nvSpPr>
        <p:spPr>
          <a:xfrm>
            <a:off x="114300" y="838200"/>
            <a:ext cx="8915400" cy="5410200"/>
          </a:xfrm>
          <a:solidFill>
            <a:schemeClr val="bg1">
              <a:alpha val="80000"/>
            </a:schemeClr>
          </a:solidFill>
          <a:effectLst>
            <a:softEdge rad="38100"/>
          </a:effectLst>
        </p:spPr>
        <p:txBody>
          <a:bodyPr/>
          <a:lstStyle/>
          <a:p>
            <a:pPr marL="0" indent="0">
              <a:buNone/>
            </a:pPr>
            <a:r>
              <a:rPr lang="en-US" sz="2400" baseline="30000" dirty="0">
                <a:effectLst>
                  <a:outerShdw blurRad="38100" dist="38100" dir="2700000" algn="tl">
                    <a:srgbClr val="000000">
                      <a:alpha val="43137"/>
                    </a:srgbClr>
                  </a:outerShdw>
                </a:effectLst>
              </a:rPr>
              <a:t>9 </a:t>
            </a:r>
            <a:r>
              <a:rPr lang="en-US" sz="2400" dirty="0">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After this I beheld, and, lo, a great multitude, which no man could number, of all nations, and kindreds, and people, and tongues, stood before the throne, and before the Lamb, clothed with white robes, and palms in their hands; </a:t>
            </a:r>
            <a:br>
              <a:rPr lang="en-US" sz="2600" dirty="0">
                <a:effectLst>
                  <a:outerShdw blurRad="38100" dist="38100" dir="2700000" algn="tl">
                    <a:srgbClr val="000000">
                      <a:alpha val="43137"/>
                    </a:srgbClr>
                  </a:outerShdw>
                </a:effectLst>
              </a:rPr>
            </a:br>
            <a:r>
              <a:rPr lang="en-US" sz="2600" baseline="30000" dirty="0">
                <a:effectLst>
                  <a:outerShdw blurRad="38100" dist="38100" dir="2700000" algn="tl">
                    <a:srgbClr val="000000">
                      <a:alpha val="43137"/>
                    </a:srgbClr>
                  </a:outerShdw>
                </a:effectLst>
              </a:rPr>
              <a:t>10 </a:t>
            </a:r>
            <a:r>
              <a:rPr lang="en-US" sz="2600" dirty="0">
                <a:effectLst>
                  <a:outerShdw blurRad="38100" dist="38100" dir="2700000" algn="tl">
                    <a:srgbClr val="000000">
                      <a:alpha val="43137"/>
                    </a:srgbClr>
                  </a:outerShdw>
                </a:effectLst>
              </a:rPr>
              <a:t> And cried with a loud voice, saying, Salvation to our God which </a:t>
            </a:r>
            <a:r>
              <a:rPr lang="en-US" sz="2600" dirty="0" err="1">
                <a:effectLst>
                  <a:outerShdw blurRad="38100" dist="38100" dir="2700000" algn="tl">
                    <a:srgbClr val="000000">
                      <a:alpha val="43137"/>
                    </a:srgbClr>
                  </a:outerShdw>
                </a:effectLst>
              </a:rPr>
              <a:t>sitteth</a:t>
            </a:r>
            <a:r>
              <a:rPr lang="en-US" sz="2600" dirty="0">
                <a:effectLst>
                  <a:outerShdw blurRad="38100" dist="38100" dir="2700000" algn="tl">
                    <a:srgbClr val="000000">
                      <a:alpha val="43137"/>
                    </a:srgbClr>
                  </a:outerShdw>
                </a:effectLst>
              </a:rPr>
              <a:t> upon the throne, and unto the Lamb. </a:t>
            </a:r>
            <a:br>
              <a:rPr lang="en-US" sz="2600" dirty="0">
                <a:effectLst>
                  <a:outerShdw blurRad="38100" dist="38100" dir="2700000" algn="tl">
                    <a:srgbClr val="000000">
                      <a:alpha val="43137"/>
                    </a:srgbClr>
                  </a:outerShdw>
                </a:effectLst>
              </a:rPr>
            </a:br>
            <a:r>
              <a:rPr lang="en-US" sz="2600" baseline="30000" dirty="0">
                <a:effectLst>
                  <a:outerShdw blurRad="38100" dist="38100" dir="2700000" algn="tl">
                    <a:srgbClr val="000000">
                      <a:alpha val="43137"/>
                    </a:srgbClr>
                  </a:outerShdw>
                </a:effectLst>
              </a:rPr>
              <a:t>11 </a:t>
            </a:r>
            <a:r>
              <a:rPr lang="en-US" sz="2600" dirty="0">
                <a:effectLst>
                  <a:outerShdw blurRad="38100" dist="38100" dir="2700000" algn="tl">
                    <a:srgbClr val="000000">
                      <a:alpha val="43137"/>
                    </a:srgbClr>
                  </a:outerShdw>
                </a:effectLst>
              </a:rPr>
              <a:t> And all the angels stood round about the throne, and </a:t>
            </a:r>
            <a:r>
              <a:rPr lang="en-US" sz="2600" i="1" dirty="0">
                <a:effectLst>
                  <a:outerShdw blurRad="38100" dist="38100" dir="2700000" algn="tl">
                    <a:srgbClr val="000000">
                      <a:alpha val="43137"/>
                    </a:srgbClr>
                  </a:outerShdw>
                </a:effectLst>
              </a:rPr>
              <a:t>about</a:t>
            </a:r>
            <a:r>
              <a:rPr lang="en-US" sz="2600" dirty="0">
                <a:effectLst>
                  <a:outerShdw blurRad="38100" dist="38100" dir="2700000" algn="tl">
                    <a:srgbClr val="000000">
                      <a:alpha val="43137"/>
                    </a:srgbClr>
                  </a:outerShdw>
                </a:effectLst>
              </a:rPr>
              <a:t> the elders and the four beasts, and fell before the throne on their faces, and worshipped God, </a:t>
            </a:r>
            <a:br>
              <a:rPr lang="en-US" sz="2600" dirty="0">
                <a:effectLst>
                  <a:outerShdw blurRad="38100" dist="38100" dir="2700000" algn="tl">
                    <a:srgbClr val="000000">
                      <a:alpha val="43137"/>
                    </a:srgbClr>
                  </a:outerShdw>
                </a:effectLst>
              </a:rPr>
            </a:br>
            <a:r>
              <a:rPr lang="en-US" sz="2600" baseline="30000" dirty="0">
                <a:effectLst>
                  <a:outerShdw blurRad="38100" dist="38100" dir="2700000" algn="tl">
                    <a:srgbClr val="000000">
                      <a:alpha val="43137"/>
                    </a:srgbClr>
                  </a:outerShdw>
                </a:effectLst>
              </a:rPr>
              <a:t>12 </a:t>
            </a:r>
            <a:r>
              <a:rPr lang="en-US" sz="2600" dirty="0">
                <a:effectLst>
                  <a:outerShdw blurRad="38100" dist="38100" dir="2700000" algn="tl">
                    <a:srgbClr val="000000">
                      <a:alpha val="43137"/>
                    </a:srgbClr>
                  </a:outerShdw>
                </a:effectLst>
              </a:rPr>
              <a:t> Saying, Amen: Blessing, and glory, and wisdom, and thanksgiving, and </a:t>
            </a:r>
            <a:r>
              <a:rPr lang="en-US" sz="2600" dirty="0" err="1">
                <a:effectLst>
                  <a:outerShdw blurRad="38100" dist="38100" dir="2700000" algn="tl">
                    <a:srgbClr val="000000">
                      <a:alpha val="43137"/>
                    </a:srgbClr>
                  </a:outerShdw>
                </a:effectLst>
              </a:rPr>
              <a:t>honour</a:t>
            </a:r>
            <a:r>
              <a:rPr lang="en-US" sz="2600" dirty="0">
                <a:effectLst>
                  <a:outerShdw blurRad="38100" dist="38100" dir="2700000" algn="tl">
                    <a:srgbClr val="000000">
                      <a:alpha val="43137"/>
                    </a:srgbClr>
                  </a:outerShdw>
                </a:effectLst>
              </a:rPr>
              <a:t>, and power, and might, </a:t>
            </a:r>
            <a:r>
              <a:rPr lang="en-US" sz="2600" i="1" dirty="0">
                <a:effectLst>
                  <a:outerShdw blurRad="38100" dist="38100" dir="2700000" algn="tl">
                    <a:srgbClr val="000000">
                      <a:alpha val="43137"/>
                    </a:srgbClr>
                  </a:outerShdw>
                </a:effectLst>
              </a:rPr>
              <a:t>be</a:t>
            </a:r>
            <a:r>
              <a:rPr lang="en-US" sz="2600" dirty="0">
                <a:effectLst>
                  <a:outerShdw blurRad="38100" dist="38100" dir="2700000" algn="tl">
                    <a:srgbClr val="000000">
                      <a:alpha val="43137"/>
                    </a:srgbClr>
                  </a:outerShdw>
                </a:effectLst>
              </a:rPr>
              <a:t> unto our God for ever and ever. Amen. -Rev 7:9-12 </a:t>
            </a:r>
            <a:endParaRPr lang="en-US" altLang="en-US" sz="2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3500505"/>
      </p:ext>
    </p:extLst>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15363">
                                            <p:bg/>
                                          </p:spTgt>
                                        </p:tgtEl>
                                        <p:attrNameLst>
                                          <p:attrName>style.visibility</p:attrName>
                                        </p:attrNameLst>
                                      </p:cBhvr>
                                      <p:to>
                                        <p:strVal val="visible"/>
                                      </p:to>
                                    </p:set>
                                    <p:anim calcmode="lin" valueType="num">
                                      <p:cBhvr additive="base">
                                        <p:cTn id="7" dur="2000" fill="hold"/>
                                        <p:tgtEl>
                                          <p:spTgt spid="1536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6000"/>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 y="762000"/>
            <a:ext cx="8991600" cy="4267200"/>
          </a:xfrm>
          <a:solidFill>
            <a:schemeClr val="bg1">
              <a:lumMod val="95000"/>
              <a:alpha val="92000"/>
            </a:schemeClr>
          </a:solidFill>
        </p:spPr>
        <p:txBody>
          <a:bodyPr>
            <a:normAutofit/>
          </a:bodyPr>
          <a:lstStyle/>
          <a:p>
            <a:pPr>
              <a:spcBef>
                <a:spcPts val="0"/>
              </a:spcBef>
              <a:spcAft>
                <a:spcPts val="600"/>
              </a:spcAft>
            </a:pP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Worship</a:t>
            </a: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is Made Up of Two Primary Factors </a:t>
            </a:r>
          </a:p>
          <a:p>
            <a:pPr>
              <a:spcBef>
                <a:spcPts val="0"/>
              </a:spcBef>
              <a:spcAft>
                <a:spcPts val="600"/>
              </a:spcAft>
              <a:buClrTx/>
              <a:buSzPct val="99000"/>
              <a:buFont typeface="Wingdings" pitchFamily="2" charset="2"/>
              <a:buChar char="§"/>
            </a:pPr>
            <a:r>
              <a:rPr lang="en-US" sz="3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Adoration</a:t>
            </a: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sz="3200"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to make big</a:t>
            </a: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p>
          <a:p>
            <a:pPr>
              <a:spcBef>
                <a:spcPts val="0"/>
              </a:spcBef>
              <a:spcAft>
                <a:spcPts val="600"/>
              </a:spcAft>
              <a:buClrTx/>
              <a:buSzPct val="99000"/>
              <a:buFont typeface="Wingdings" pitchFamily="2" charset="2"/>
              <a:buChar char="§"/>
            </a:pP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Thanksgiving</a:t>
            </a: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sym typeface="Wingdings"/>
              </a:rPr>
              <a:t></a:t>
            </a:r>
            <a:r>
              <a:rPr lang="en-US" sz="32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4 things</a:t>
            </a:r>
            <a:endParaRPr lang="en-US" sz="3200"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457200" algn="l">
              <a:spcAft>
                <a:spcPts val="600"/>
              </a:spcAft>
              <a:buFont typeface="Courier New" panose="02070309020205020404" pitchFamily="49" charset="0"/>
              <a:buChar char="o"/>
            </a:pP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Faith </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knowing</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He is able to</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457200" algn="l">
              <a:spcAft>
                <a:spcPts val="600"/>
              </a:spcAft>
              <a:buFont typeface="Courier New" panose="02070309020205020404" pitchFamily="49" charset="0"/>
              <a:buChar char="o"/>
            </a:pP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Vision </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seeing what he has done, is and will do</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marL="914400" lvl="1" indent="-457200" algn="l">
              <a:spcAft>
                <a:spcPts val="600"/>
              </a:spcAft>
              <a:buFont typeface="Courier New" panose="02070309020205020404" pitchFamily="49" charset="0"/>
              <a:buChar char="o"/>
            </a:pPr>
            <a:r>
              <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Gratitude</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appreciation to God</a:t>
            </a:r>
            <a:r>
              <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p>
          <a:p>
            <a:pPr marL="914400" lvl="1" indent="-457200" algn="l">
              <a:spcAft>
                <a:spcPts val="600"/>
              </a:spcAft>
              <a:buFont typeface="Courier New" panose="02070309020205020404" pitchFamily="49" charset="0"/>
              <a:buChar char="o"/>
            </a:pPr>
            <a:r>
              <a:rPr lang="en-US" b="1" u="sng"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Decision</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i="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Even when I don’t understand</a:t>
            </a:r>
            <a:r>
              <a:rPr lang="en-US" b="1" dirty="0">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a:t>
            </a:r>
            <a:endParaRPr lang="en-US" b="1" u="sng"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spcAft>
                <a:spcPts val="600"/>
              </a:spcAft>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spcAft>
                <a:spcPts val="600"/>
              </a:spcAft>
            </a:pPr>
            <a:endParaRPr lang="en-US"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a:p>
            <a:pPr lvl="1" algn="l">
              <a:spcAft>
                <a:spcPts val="600"/>
              </a:spcAft>
            </a:pPr>
            <a:endParaRPr lang="en-US" sz="3000" b="1" dirty="0">
              <a:solidFill>
                <a:schemeClr val="tx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Tree>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
                            </p:stCondLst>
                            <p:childTnLst>
                              <p:par>
                                <p:cTn id="30" presetID="2" presetClass="entr" presetSubtype="4" fill="hold" grpId="0" nodeType="after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 calcmode="lin" valueType="num">
                                      <p:cBhvr additive="base">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3"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4" fill="hold">
                            <p:stCondLst>
                              <p:cond delay="2000"/>
                            </p:stCondLst>
                            <p:childTnLst>
                              <p:par>
                                <p:cTn id="35" presetID="2" presetClass="entr" presetSubtype="4"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5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D0E4FB-A7E6-4016-997F-80144C3443B6}"/>
              </a:ext>
            </a:extLst>
          </p:cNvPr>
          <p:cNvSpPr>
            <a:spLocks noGrp="1"/>
          </p:cNvSpPr>
          <p:nvPr>
            <p:ph idx="1"/>
          </p:nvPr>
        </p:nvSpPr>
        <p:spPr>
          <a:xfrm>
            <a:off x="190500" y="3200400"/>
            <a:ext cx="8763000" cy="2590800"/>
          </a:xfrm>
          <a:gradFill>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a:lstStyle/>
          <a:p>
            <a:pPr marL="0" indent="0">
              <a:buNone/>
            </a:pPr>
            <a:r>
              <a:rPr lang="en-US" sz="2800" b="1" dirty="0">
                <a:effectLst>
                  <a:outerShdw blurRad="38100" dist="38100" dir="2700000" algn="tl">
                    <a:srgbClr val="000000">
                      <a:alpha val="43137"/>
                    </a:srgbClr>
                  </a:outerShdw>
                </a:effectLst>
              </a:rPr>
              <a:t>The Multitude of the Redeemed, All the Angels, the Twenty-Four Elders, and the Four Living Creatures Joined in the Adoration. </a:t>
            </a:r>
          </a:p>
          <a:p>
            <a:pPr marL="838200" lvl="1" indent="-457200">
              <a:buFont typeface="Courier New" panose="02070309020205020404" pitchFamily="49" charset="0"/>
              <a:buChar char="o"/>
            </a:pPr>
            <a:r>
              <a:rPr lang="en-US" b="1" dirty="0">
                <a:effectLst>
                  <a:outerShdw blurRad="38100" dist="38100" dir="2700000" algn="tl">
                    <a:srgbClr val="000000">
                      <a:alpha val="43137"/>
                    </a:srgbClr>
                  </a:outerShdw>
                </a:effectLst>
              </a:rPr>
              <a:t>The Worship / Praise is Sevenfold</a:t>
            </a:r>
          </a:p>
          <a:p>
            <a:pPr marL="838200" lvl="1" indent="-457200">
              <a:buFont typeface="Courier New" panose="02070309020205020404" pitchFamily="49" charset="0"/>
              <a:buChar char="o"/>
            </a:pPr>
            <a:r>
              <a:rPr lang="en-US" b="1" dirty="0">
                <a:effectLst>
                  <a:outerShdw blurRad="38100" dist="38100" dir="2700000" algn="tl">
                    <a:srgbClr val="000000">
                      <a:alpha val="43137"/>
                    </a:srgbClr>
                  </a:outerShdw>
                </a:effectLst>
              </a:rPr>
              <a:t>Each of the Seven Items Carries Power</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227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1000"/>
                                  </p:stCondLst>
                                  <p:childTnLst>
                                    <p:set>
                                      <p:cBhvr>
                                        <p:cTn id="6" dur="1" fill="hold">
                                          <p:stCondLst>
                                            <p:cond delay="0"/>
                                          </p:stCondLst>
                                        </p:cTn>
                                        <p:tgtEl>
                                          <p:spTgt spid="3">
                                            <p:bg/>
                                          </p:spTgt>
                                        </p:tgtEl>
                                        <p:attrNameLst>
                                          <p:attrName>style.visibility</p:attrName>
                                        </p:attrNameLst>
                                      </p:cBhvr>
                                      <p:to>
                                        <p:strVal val="visible"/>
                                      </p:to>
                                    </p:set>
                                    <p:animEffect transition="in" filter="barn(inHorizontal)">
                                      <p:cBhvr>
                                        <p:cTn id="7" dur="2000"/>
                                        <p:tgtEl>
                                          <p:spTgt spid="3">
                                            <p:bg/>
                                          </p:spTgt>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Horizontal)">
                                      <p:cBhvr>
                                        <p:cTn id="10" dur="2000"/>
                                        <p:tgtEl>
                                          <p:spTgt spid="3">
                                            <p:txEl>
                                              <p:pRg st="0" end="0"/>
                                            </p:txEl>
                                          </p:spTgt>
                                        </p:tgtEl>
                                      </p:cBhvr>
                                    </p:animEffect>
                                  </p:childTnLst>
                                </p:cTn>
                              </p:par>
                            </p:childTnLst>
                          </p:cTn>
                        </p:par>
                        <p:par>
                          <p:cTn id="11" fill="hold">
                            <p:stCondLst>
                              <p:cond delay="3000"/>
                            </p:stCondLst>
                            <p:childTnLst>
                              <p:par>
                                <p:cTn id="12" presetID="16" presetClass="entr" presetSubtype="2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Horizontal)">
                                      <p:cBhvr>
                                        <p:cTn id="14" dur="2000"/>
                                        <p:tgtEl>
                                          <p:spTgt spid="3">
                                            <p:txEl>
                                              <p:pRg st="1" end="1"/>
                                            </p:txEl>
                                          </p:spTgt>
                                        </p:tgtEl>
                                      </p:cBhvr>
                                    </p:animEffect>
                                  </p:childTnLst>
                                </p:cTn>
                              </p:par>
                            </p:childTnLst>
                          </p:cTn>
                        </p:par>
                        <p:par>
                          <p:cTn id="15" fill="hold">
                            <p:stCondLst>
                              <p:cond delay="5000"/>
                            </p:stCondLst>
                            <p:childTnLst>
                              <p:par>
                                <p:cTn id="16" presetID="16" presetClass="entr" presetSubtype="26"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Horizontal)">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92424B-DAA1-4F7C-9401-E31BD41FB4BA}"/>
              </a:ext>
            </a:extLst>
          </p:cNvPr>
          <p:cNvSpPr>
            <a:spLocks noGrp="1"/>
          </p:cNvSpPr>
          <p:nvPr>
            <p:ph idx="1"/>
          </p:nvPr>
        </p:nvSpPr>
        <p:spPr>
          <a:xfrm>
            <a:off x="4038600" y="4724400"/>
            <a:ext cx="4953000" cy="1905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en-US" b="1" dirty="0">
                <a:effectLst>
                  <a:outerShdw blurRad="38100" dist="38100" dir="2700000" algn="tl">
                    <a:srgbClr val="000000">
                      <a:alpha val="43137"/>
                    </a:srgbClr>
                  </a:outerShdw>
                </a:effectLst>
              </a:rPr>
              <a:t>7 is God’s Number of….</a:t>
            </a:r>
          </a:p>
          <a:p>
            <a:pPr marL="457200" indent="-457200" algn="ctr">
              <a:buFont typeface="Arial" panose="020B0604020202020204" pitchFamily="34" charset="0"/>
              <a:buChar char="•"/>
            </a:pPr>
            <a:r>
              <a:rPr lang="en-US" b="1" dirty="0">
                <a:effectLst>
                  <a:outerShdw blurRad="38100" dist="38100" dir="2700000" algn="tl">
                    <a:srgbClr val="000000">
                      <a:alpha val="43137"/>
                    </a:srgbClr>
                  </a:outerShdw>
                </a:effectLst>
              </a:rPr>
              <a:t>Completion</a:t>
            </a:r>
          </a:p>
          <a:p>
            <a:pPr marL="457200" indent="-457200" algn="ctr">
              <a:buFont typeface="Arial" panose="020B0604020202020204" pitchFamily="34" charset="0"/>
              <a:buChar char="•"/>
            </a:pPr>
            <a:r>
              <a:rPr lang="en-US" b="1" dirty="0">
                <a:effectLst>
                  <a:outerShdw blurRad="38100" dist="38100" dir="2700000" algn="tl">
                    <a:srgbClr val="000000">
                      <a:alpha val="43137"/>
                    </a:srgbClr>
                  </a:outerShdw>
                </a:effectLst>
              </a:rPr>
              <a:t>Perfection </a:t>
            </a:r>
          </a:p>
        </p:txBody>
      </p:sp>
    </p:spTree>
    <p:extLst>
      <p:ext uri="{BB962C8B-B14F-4D97-AF65-F5344CB8AC3E}">
        <p14:creationId xmlns:p14="http://schemas.microsoft.com/office/powerpoint/2010/main" val="2549289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2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2000" fill="hold"/>
                                        <p:tgtEl>
                                          <p:spTgt spid="3">
                                            <p:bg/>
                                          </p:spTgt>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8"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4000"/>
                            </p:stCondLst>
                            <p:childTnLst>
                              <p:par>
                                <p:cTn id="19" presetID="2" presetClass="entr" presetSubtype="2"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blip>
          <a:srcRect/>
          <a:stretch>
            <a:fillRect/>
          </a:stretch>
        </a:blipFill>
        <a:effectLst/>
      </p:bgPr>
    </p:bg>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D26D3904-B436-4886-B994-E58E85E7339B}"/>
              </a:ext>
            </a:extLst>
          </p:cNvPr>
          <p:cNvSpPr>
            <a:spLocks noGrp="1" noChangeArrowheads="1"/>
          </p:cNvSpPr>
          <p:nvPr>
            <p:ph type="body" idx="1"/>
          </p:nvPr>
        </p:nvSpPr>
        <p:spPr>
          <a:xfrm>
            <a:off x="76200" y="152400"/>
            <a:ext cx="8915400" cy="4495800"/>
          </a:xfrm>
          <a:solidFill>
            <a:schemeClr val="bg1">
              <a:alpha val="80000"/>
            </a:schemeClr>
          </a:solidFill>
          <a:effectLst>
            <a:softEdge rad="38100"/>
          </a:effectLst>
        </p:spPr>
        <p:txBody>
          <a:bodyPr/>
          <a:lstStyle/>
          <a:p>
            <a:pPr algn="ctr" eaLnBrk="1" hangingPunct="1">
              <a:buFontTx/>
              <a:buNone/>
              <a:tabLst>
                <a:tab pos="2851150" algn="l"/>
              </a:tabLst>
            </a:pPr>
            <a:r>
              <a:rPr lang="en-US" altLang="en-US" b="1" dirty="0">
                <a:effectLst>
                  <a:outerShdw blurRad="38100" dist="38100" dir="2700000" algn="tl">
                    <a:srgbClr val="000000">
                      <a:alpha val="43137"/>
                    </a:srgbClr>
                  </a:outerShdw>
                </a:effectLst>
              </a:rPr>
              <a:t>Amen</a:t>
            </a:r>
          </a:p>
          <a:p>
            <a:pPr eaLnBrk="1" hangingPunct="1">
              <a:buFontTx/>
              <a:buNone/>
              <a:tabLst>
                <a:tab pos="2851150" algn="l"/>
              </a:tabLst>
            </a:pPr>
            <a:r>
              <a:rPr lang="en-US" altLang="en-US" b="1" dirty="0">
                <a:effectLst>
                  <a:outerShdw blurRad="38100" dist="38100" dir="2700000" algn="tl">
                    <a:srgbClr val="000000">
                      <a:alpha val="43137"/>
                    </a:srgbClr>
                  </a:outerShdw>
                </a:effectLst>
              </a:rPr>
              <a:t>This Starts the Seven-Fold Thanksgiving…</a:t>
            </a:r>
          </a:p>
          <a:p>
            <a:pPr eaLnBrk="1" hangingPunct="1">
              <a:buFontTx/>
              <a:buNone/>
              <a:tabLst>
                <a:tab pos="2851150" algn="l"/>
              </a:tabLst>
            </a:pPr>
            <a:r>
              <a:rPr lang="en-US" altLang="en-US" b="1" dirty="0">
                <a:effectLst>
                  <a:outerShdw blurRad="38100" dist="38100" dir="2700000" algn="tl">
                    <a:srgbClr val="000000">
                      <a:alpha val="43137"/>
                    </a:srgbClr>
                  </a:outerShdw>
                </a:effectLst>
              </a:rPr>
              <a:t>Amen= One of the Most Powerful Words</a:t>
            </a:r>
          </a:p>
          <a:p>
            <a:pPr algn="ctr" eaLnBrk="1" hangingPunct="1">
              <a:spcBef>
                <a:spcPts val="1800"/>
              </a:spcBef>
              <a:buFontTx/>
              <a:buNone/>
              <a:tabLst>
                <a:tab pos="2851150" algn="l"/>
              </a:tabLst>
            </a:pPr>
            <a:r>
              <a:rPr lang="en-US" altLang="en-US" b="1" dirty="0">
                <a:effectLst>
                  <a:outerShdw blurRad="38100" dist="38100" dir="2700000" algn="tl">
                    <a:srgbClr val="000000">
                      <a:alpha val="43137"/>
                    </a:srgbClr>
                  </a:outerShdw>
                </a:effectLst>
              </a:rPr>
              <a:t>At End of Statement=</a:t>
            </a:r>
          </a:p>
          <a:p>
            <a:pPr algn="ctr" eaLnBrk="1" hangingPunct="1">
              <a:buFontTx/>
              <a:buNone/>
              <a:tabLst>
                <a:tab pos="2851150" algn="l"/>
              </a:tabLst>
            </a:pPr>
            <a:r>
              <a:rPr lang="en-US" altLang="en-US" i="1" dirty="0">
                <a:effectLst>
                  <a:outerShdw blurRad="38100" dist="38100" dir="2700000" algn="tl">
                    <a:srgbClr val="000000">
                      <a:alpha val="43137"/>
                    </a:srgbClr>
                  </a:outerShdw>
                </a:effectLst>
              </a:rPr>
              <a:t>“So be it – may it be fulfilled”</a:t>
            </a:r>
          </a:p>
          <a:p>
            <a:pPr algn="ctr" eaLnBrk="1" hangingPunct="1">
              <a:spcBef>
                <a:spcPts val="1800"/>
              </a:spcBef>
              <a:buFontTx/>
              <a:buNone/>
              <a:tabLst>
                <a:tab pos="2851150" algn="l"/>
              </a:tabLst>
            </a:pPr>
            <a:r>
              <a:rPr lang="en-US" altLang="en-US" b="1" dirty="0">
                <a:effectLst>
                  <a:outerShdw blurRad="38100" dist="38100" dir="2700000" algn="tl">
                    <a:srgbClr val="000000">
                      <a:alpha val="43137"/>
                    </a:srgbClr>
                  </a:outerShdw>
                </a:effectLst>
              </a:rPr>
              <a:t>At Beginning=</a:t>
            </a:r>
          </a:p>
          <a:p>
            <a:pPr algn="ctr" eaLnBrk="1" hangingPunct="1">
              <a:buFontTx/>
              <a:buNone/>
              <a:tabLst>
                <a:tab pos="2851150" algn="l"/>
              </a:tabLst>
            </a:pPr>
            <a:r>
              <a:rPr lang="en-US" altLang="en-US" i="1" dirty="0">
                <a:effectLst>
                  <a:outerShdw blurRad="38100" dist="38100" dir="2700000" algn="tl">
                    <a:srgbClr val="000000">
                      <a:alpha val="43137"/>
                    </a:srgbClr>
                  </a:outerShdw>
                </a:effectLst>
              </a:rPr>
              <a:t>“Surely this is of a Truth”</a:t>
            </a:r>
          </a:p>
        </p:txBody>
      </p:sp>
    </p:spTree>
    <p:extLst>
      <p:ext uri="{BB962C8B-B14F-4D97-AF65-F5344CB8AC3E}">
        <p14:creationId xmlns:p14="http://schemas.microsoft.com/office/powerpoint/2010/main" val="39110036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1000"/>
                                  </p:stCondLst>
                                  <p:childTnLst>
                                    <p:set>
                                      <p:cBhvr>
                                        <p:cTn id="6" dur="1" fill="hold">
                                          <p:stCondLst>
                                            <p:cond delay="0"/>
                                          </p:stCondLst>
                                        </p:cTn>
                                        <p:tgtEl>
                                          <p:spTgt spid="15363">
                                            <p:bg/>
                                          </p:spTgt>
                                        </p:tgtEl>
                                        <p:attrNameLst>
                                          <p:attrName>style.visibility</p:attrName>
                                        </p:attrNameLst>
                                      </p:cBhvr>
                                      <p:to>
                                        <p:strVal val="visible"/>
                                      </p:to>
                                    </p:set>
                                    <p:anim calcmode="lin" valueType="num">
                                      <p:cBhvr additive="base">
                                        <p:cTn id="7" dur="2000" fill="hold"/>
                                        <p:tgtEl>
                                          <p:spTgt spid="15363">
                                            <p:bg/>
                                          </p:spTgt>
                                        </p:tgtEl>
                                        <p:attrNameLst>
                                          <p:attrName>ppt_x</p:attrName>
                                        </p:attrNameLst>
                                      </p:cBhvr>
                                      <p:tavLst>
                                        <p:tav tm="0">
                                          <p:val>
                                            <p:strVal val="0-#ppt_w/2"/>
                                          </p:val>
                                        </p:tav>
                                        <p:tav tm="100000">
                                          <p:val>
                                            <p:strVal val="#ppt_x"/>
                                          </p:val>
                                        </p:tav>
                                      </p:tavLst>
                                    </p:anim>
                                    <p:anim calcmode="lin" valueType="num">
                                      <p:cBhvr additive="base">
                                        <p:cTn id="8" dur="2000" fill="hold"/>
                                        <p:tgtEl>
                                          <p:spTgt spid="15363">
                                            <p:bg/>
                                          </p:spTgt>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100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20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1536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3000"/>
                            </p:stCondLst>
                            <p:childTnLst>
                              <p:par>
                                <p:cTn id="14" presetID="2" presetClass="entr" presetSubtype="9" fill="hold" grpId="0" nodeType="afterEffect">
                                  <p:stCondLst>
                                    <p:cond delay="0"/>
                                  </p:stCondLst>
                                  <p:childTnLst>
                                    <p:set>
                                      <p:cBhvr>
                                        <p:cTn id="15" dur="1" fill="hold">
                                          <p:stCondLst>
                                            <p:cond delay="0"/>
                                          </p:stCondLst>
                                        </p:cTn>
                                        <p:tgtEl>
                                          <p:spTgt spid="15363">
                                            <p:txEl>
                                              <p:pRg st="1" end="1"/>
                                            </p:txEl>
                                          </p:spTgt>
                                        </p:tgtEl>
                                        <p:attrNameLst>
                                          <p:attrName>style.visibility</p:attrName>
                                        </p:attrNameLst>
                                      </p:cBhvr>
                                      <p:to>
                                        <p:strVal val="visible"/>
                                      </p:to>
                                    </p:set>
                                    <p:anim calcmode="lin" valueType="num">
                                      <p:cBhvr additive="base">
                                        <p:cTn id="16" dur="20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15363">
                                            <p:txEl>
                                              <p:pRg st="1" end="1"/>
                                            </p:txEl>
                                          </p:spTgt>
                                        </p:tgtEl>
                                        <p:attrNameLst>
                                          <p:attrName>ppt_y</p:attrName>
                                        </p:attrNameLst>
                                      </p:cBhvr>
                                      <p:tavLst>
                                        <p:tav tm="0">
                                          <p:val>
                                            <p:strVal val="0-#ppt_h/2"/>
                                          </p:val>
                                        </p:tav>
                                        <p:tav tm="100000">
                                          <p:val>
                                            <p:strVal val="#ppt_y"/>
                                          </p:val>
                                        </p:tav>
                                      </p:tavLst>
                                    </p:anim>
                                  </p:childTnLst>
                                </p:cTn>
                              </p:par>
                            </p:childTnLst>
                          </p:cTn>
                        </p:par>
                        <p:par>
                          <p:cTn id="18" fill="hold">
                            <p:stCondLst>
                              <p:cond delay="5000"/>
                            </p:stCondLst>
                            <p:childTnLst>
                              <p:par>
                                <p:cTn id="19" presetID="2" presetClass="entr" presetSubtype="9" fill="hold" grpId="0" nodeType="after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 calcmode="lin" valueType="num">
                                      <p:cBhvr additive="base">
                                        <p:cTn id="21" dur="20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1536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calcmode="lin" valueType="num">
                                      <p:cBhvr additive="base">
                                        <p:cTn id="27" dur="20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8" dur="2000" fill="hold"/>
                                        <p:tgtEl>
                                          <p:spTgt spid="15363">
                                            <p:txEl>
                                              <p:pRg st="3" end="3"/>
                                            </p:txEl>
                                          </p:spTgt>
                                        </p:tgtEl>
                                        <p:attrNameLst>
                                          <p:attrName>ppt_y</p:attrName>
                                        </p:attrNameLst>
                                      </p:cBhvr>
                                      <p:tavLst>
                                        <p:tav tm="0">
                                          <p:val>
                                            <p:strVal val="0-#ppt_h/2"/>
                                          </p:val>
                                        </p:tav>
                                        <p:tav tm="100000">
                                          <p:val>
                                            <p:strVal val="#ppt_y"/>
                                          </p:val>
                                        </p:tav>
                                      </p:tavLst>
                                    </p:anim>
                                  </p:childTnLst>
                                </p:cTn>
                              </p:par>
                            </p:childTnLst>
                          </p:cTn>
                        </p:par>
                        <p:par>
                          <p:cTn id="29" fill="hold">
                            <p:stCondLst>
                              <p:cond delay="2000"/>
                            </p:stCondLst>
                            <p:childTnLst>
                              <p:par>
                                <p:cTn id="30" presetID="2" presetClass="entr" presetSubtype="9" fill="hold" grpId="0" nodeType="afterEffect">
                                  <p:stCondLst>
                                    <p:cond delay="0"/>
                                  </p:stCondLst>
                                  <p:childTnLst>
                                    <p:set>
                                      <p:cBhvr>
                                        <p:cTn id="31" dur="1" fill="hold">
                                          <p:stCondLst>
                                            <p:cond delay="0"/>
                                          </p:stCondLst>
                                        </p:cTn>
                                        <p:tgtEl>
                                          <p:spTgt spid="15363">
                                            <p:txEl>
                                              <p:pRg st="4" end="4"/>
                                            </p:txEl>
                                          </p:spTgt>
                                        </p:tgtEl>
                                        <p:attrNameLst>
                                          <p:attrName>style.visibility</p:attrName>
                                        </p:attrNameLst>
                                      </p:cBhvr>
                                      <p:to>
                                        <p:strVal val="visible"/>
                                      </p:to>
                                    </p:set>
                                    <p:anim calcmode="lin" valueType="num">
                                      <p:cBhvr additive="base">
                                        <p:cTn id="32" dur="20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3" dur="2000" fill="hold"/>
                                        <p:tgtEl>
                                          <p:spTgt spid="1536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9" fill="hold" grpId="0" nodeType="clickEffect">
                                  <p:stCondLst>
                                    <p:cond delay="0"/>
                                  </p:stCondLst>
                                  <p:childTnLst>
                                    <p:set>
                                      <p:cBhvr>
                                        <p:cTn id="37" dur="1" fill="hold">
                                          <p:stCondLst>
                                            <p:cond delay="0"/>
                                          </p:stCondLst>
                                        </p:cTn>
                                        <p:tgtEl>
                                          <p:spTgt spid="15363">
                                            <p:txEl>
                                              <p:pRg st="5" end="5"/>
                                            </p:txEl>
                                          </p:spTgt>
                                        </p:tgtEl>
                                        <p:attrNameLst>
                                          <p:attrName>style.visibility</p:attrName>
                                        </p:attrNameLst>
                                      </p:cBhvr>
                                      <p:to>
                                        <p:strVal val="visible"/>
                                      </p:to>
                                    </p:set>
                                    <p:anim calcmode="lin" valueType="num">
                                      <p:cBhvr additive="base">
                                        <p:cTn id="38" dur="20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9" dur="2000" fill="hold"/>
                                        <p:tgtEl>
                                          <p:spTgt spid="15363">
                                            <p:txEl>
                                              <p:pRg st="5" end="5"/>
                                            </p:txEl>
                                          </p:spTgt>
                                        </p:tgtEl>
                                        <p:attrNameLst>
                                          <p:attrName>ppt_y</p:attrName>
                                        </p:attrNameLst>
                                      </p:cBhvr>
                                      <p:tavLst>
                                        <p:tav tm="0">
                                          <p:val>
                                            <p:strVal val="0-#ppt_h/2"/>
                                          </p:val>
                                        </p:tav>
                                        <p:tav tm="100000">
                                          <p:val>
                                            <p:strVal val="#ppt_y"/>
                                          </p:val>
                                        </p:tav>
                                      </p:tavLst>
                                    </p:anim>
                                  </p:childTnLst>
                                </p:cTn>
                              </p:par>
                            </p:childTnLst>
                          </p:cTn>
                        </p:par>
                        <p:par>
                          <p:cTn id="40" fill="hold">
                            <p:stCondLst>
                              <p:cond delay="2000"/>
                            </p:stCondLst>
                            <p:childTnLst>
                              <p:par>
                                <p:cTn id="41" presetID="2" presetClass="entr" presetSubtype="9" fill="hold" grpId="0" nodeType="after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20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2000" fill="hold"/>
                                        <p:tgtEl>
                                          <p:spTgt spid="15363">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ooper Black"/>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32937</TotalTime>
  <Words>1280</Words>
  <Application>Microsoft Office PowerPoint</Application>
  <PresentationFormat>On-screen Show (4:3)</PresentationFormat>
  <Paragraphs>113</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Arial Rounded MT Bold</vt:lpstr>
      <vt:lpstr>Arial Unicode MS</vt:lpstr>
      <vt:lpstr>Calibri</vt:lpstr>
      <vt:lpstr>Cooper Black</vt:lpstr>
      <vt:lpstr>Courier New</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GRACE BAPTIST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Linton</dc:creator>
  <cp:lastModifiedBy>David Linton</cp:lastModifiedBy>
  <cp:revision>588</cp:revision>
  <cp:lastPrinted>2020-11-06T04:50:35Z</cp:lastPrinted>
  <dcterms:created xsi:type="dcterms:W3CDTF">2005-07-28T20:04:59Z</dcterms:created>
  <dcterms:modified xsi:type="dcterms:W3CDTF">2020-11-29T17:18:04Z</dcterms:modified>
</cp:coreProperties>
</file>