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56" r:id="rId4"/>
    <p:sldId id="261" r:id="rId5"/>
    <p:sldId id="264" r:id="rId6"/>
    <p:sldId id="265" r:id="rId7"/>
    <p:sldId id="259" r:id="rId8"/>
    <p:sldId id="266" r:id="rId9"/>
    <p:sldId id="268" r:id="rId10"/>
    <p:sldId id="260" r:id="rId11"/>
    <p:sldId id="269" r:id="rId12"/>
    <p:sldId id="270" r:id="rId13"/>
    <p:sldId id="267" r:id="rId14"/>
    <p:sldId id="262" r:id="rId15"/>
    <p:sldId id="263" r:id="rId16"/>
    <p:sldId id="258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BB1F6-BBFD-437A-836D-2127D6FC1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7778D-844A-4C69-9C96-29F3E005C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AAE6E-793D-4191-9AAB-180E3AA9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9AE6D-EFA8-41E0-9E8D-F0F749D7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04E42-C234-4315-A4CB-36670068D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0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6B56-A4B9-4A79-9215-D0B0D06D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4DDD2-207D-4B63-B2D9-857369F43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0C4F6-01A4-421D-B4A2-0C6FC04C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C90A8-C979-4F09-8853-5FC2A1FE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AED69-68FE-4C49-861E-3B117DEE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8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51546-A20F-4D7E-9B24-9A91BD911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9B09E-ECA4-49E9-894F-6ABAB4064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39C3F-31ED-4AED-A73A-F122DEE5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62948-53BA-4B58-8317-A5CE2AB0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8E90B-8079-452A-904F-0FFE27A6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9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AB63-DE90-40A4-9179-9C7F2C36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F8DFA-8C4A-4D73-B896-B582787D6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345BF-5E0A-46D2-8C1B-A8C7FF053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3C1AA-C17F-4C84-8D0D-29FD0155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37C97-B79D-4D56-ADA0-463E7EA18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2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12E6-3A58-401F-A140-A36D7180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2222B-8AD2-4082-986B-D5912DD6A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31A91-7836-46D6-AFD3-304CDE6E9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9F51B-0558-4AEB-BB1A-E2C08A112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F1137-3B56-4DD1-84E8-77C1D314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2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831EB-0975-45F3-990E-DDD888B28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F51B-9A02-49B1-85E3-E5FDABA60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7499C-5E16-4B26-9FA7-1BBE276C3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EAF22-D1C2-44B8-9DD9-50B362B0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29354-0674-453F-A4E8-2FB4158E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62311-AE47-462C-A357-80B1C44B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0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BAA6-403C-418C-9869-F6CB4FD5B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94994-9BEC-4D1F-BFA2-C2F16BD59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24AC4-94F8-43B1-B95D-72702517A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FB24CA-7E21-4688-BCE5-2C988CA2B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B04BA3-A830-44BC-ABDF-AEB91FBD1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F07DA-6106-4D21-B3ED-D58DDBB2A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D40355-08FA-4659-BA3B-A59965F10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C67C48-9A68-441E-94B5-D25BEC5A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7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7823-BC3D-4F2A-AF9E-8A82315A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F97DE-13F0-45B3-9E26-C3515DD2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3EA73-6B84-4D59-8E37-705CD9DFC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FE4B5-7790-43AD-8713-E9B5697B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9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FABBB7-48C5-4940-84C8-C1C5D9644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DE757-9B0E-48FF-B2E1-EA049295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2A0CB-DB49-479C-ACB3-2769E9A6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4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5181-A0CE-4285-81EF-857C1C8F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2D308-6E46-4A4F-B60F-6270F658D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4CEE6-DB80-46C1-B91C-F211F6D64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1A1EE-A8E2-4D65-A787-36A6BF1E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8F4EB-D8D4-47CE-94FB-EC64DE949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DEF45-A693-4176-9005-206F292E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BFA51-1E7D-4D57-88BD-33ECC0D58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18E8B-BF93-45C8-9F24-4274938D24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F629E-5CE6-4013-9358-890D7C7FF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48E90-FBE9-4C53-B728-BB6A5FB0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9CD3C-FE9C-4E4A-ACBB-DCAC22DDE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36416-DB29-45D2-B3C5-E9C17B39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3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DF1E8B-26A6-4B74-8459-5E176D035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AEFC7-B6B8-425C-8B05-22D684D69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B9DA8-B905-4BA7-8F2D-93F7D340F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AA1F7-2AD5-4595-AA6B-2FA40467776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EC9A1-FF56-4955-B46A-9F38F943F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95D35-2386-484E-9B12-39C715DA0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E69D-31CB-46F5-A298-4274E82A52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F975-9363-4D95-BBE1-F8638506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E082-7915-4E23-91A3-0926E1F97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Couple successfully married for 50 years</a:t>
            </a:r>
          </a:p>
          <a:p>
            <a:pPr marL="0" indent="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At church anniversary party..</a:t>
            </a:r>
          </a:p>
          <a:p>
            <a:pPr marL="0" indent="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Someone asked the husband the secret to their success</a:t>
            </a:r>
          </a:p>
          <a:p>
            <a:pPr marL="0" indent="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HE said they travelled a lot</a:t>
            </a:r>
          </a:p>
          <a:p>
            <a:pPr marL="0" indent="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HE said on their 25</a:t>
            </a:r>
            <a:r>
              <a:rPr lang="en-US" b="1" baseline="30000" dirty="0">
                <a:latin typeface="Arial Rounded MT Bold" panose="020F0704030504030204" pitchFamily="34" charset="0"/>
              </a:rPr>
              <a:t>th</a:t>
            </a:r>
            <a:r>
              <a:rPr lang="en-US" b="1" dirty="0">
                <a:latin typeface="Arial Rounded MT Bold" panose="020F0704030504030204" pitchFamily="34" charset="0"/>
              </a:rPr>
              <a:t> anniversary. He took her to China</a:t>
            </a:r>
          </a:p>
          <a:p>
            <a:pPr marL="0" indent="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Wow! What did you do for your 50</a:t>
            </a:r>
            <a:r>
              <a:rPr lang="en-US" b="1" baseline="30000" dirty="0">
                <a:latin typeface="Arial Rounded MT Bold" panose="020F0704030504030204" pitchFamily="34" charset="0"/>
              </a:rPr>
              <a:t>th</a:t>
            </a:r>
            <a:r>
              <a:rPr lang="en-US" b="1" dirty="0">
                <a:latin typeface="Arial Rounded MT Bold" panose="020F0704030504030204" pitchFamily="34" charset="0"/>
              </a:rPr>
              <a:t>?</a:t>
            </a:r>
          </a:p>
          <a:p>
            <a:pPr marL="0" indent="0">
              <a:buNone/>
            </a:pPr>
            <a:r>
              <a:rPr lang="en-US" b="1" dirty="0">
                <a:latin typeface="Arial Rounded MT Bold" panose="020F0704030504030204" pitchFamily="34" charset="0"/>
              </a:rPr>
              <a:t>He said I went back and brought her back!</a:t>
            </a:r>
          </a:p>
        </p:txBody>
      </p:sp>
    </p:spTree>
    <p:extLst>
      <p:ext uri="{BB962C8B-B14F-4D97-AF65-F5344CB8AC3E}">
        <p14:creationId xmlns:p14="http://schemas.microsoft.com/office/powerpoint/2010/main" val="2728683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82F-4339-42A0-9585-FB4926C1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#3 – WHY JOSEPH? Matt 1:18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D53D6-D772-4A81-9AF3-64A594698FE0}"/>
              </a:ext>
            </a:extLst>
          </p:cNvPr>
          <p:cNvSpPr txBox="1">
            <a:spLocks/>
          </p:cNvSpPr>
          <p:nvPr/>
        </p:nvSpPr>
        <p:spPr>
          <a:xfrm>
            <a:off x="366712" y="1634357"/>
            <a:ext cx="11458575" cy="4858518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Because He Was Willing to Face …</a:t>
            </a:r>
          </a:p>
          <a:p>
            <a:pPr lvl="1">
              <a:lnSpc>
                <a:spcPct val="12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was Chosen to Protect the Plan of God…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…to Protect the Seed of God</a:t>
            </a:r>
          </a:p>
          <a:p>
            <a:pPr lvl="1">
              <a:lnSpc>
                <a:spcPct val="12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was His Purpose…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…Lineage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is Still Looking for Someone Willing…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…to Take the Bumps / Bruises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…And Protect His Seed!!!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                “VISION”</a:t>
            </a:r>
          </a:p>
        </p:txBody>
      </p:sp>
    </p:spTree>
    <p:extLst>
      <p:ext uri="{BB962C8B-B14F-4D97-AF65-F5344CB8AC3E}">
        <p14:creationId xmlns:p14="http://schemas.microsoft.com/office/powerpoint/2010/main" val="2916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67260-C1F5-447B-B263-C97B71004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356834" cy="4049658"/>
          </a:xfrm>
          <a:solidFill>
            <a:schemeClr val="bg1">
              <a:alpha val="95000"/>
            </a:schemeClr>
          </a:solidFill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Christmas Story Goes Way Beyond 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Bethlehem / Manger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Cross / Resurrection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Goes Beyond a Yearly Celebration</a:t>
            </a:r>
          </a:p>
          <a:p>
            <a:pPr lvl="1">
              <a:lnSpc>
                <a:spcPct val="100000"/>
              </a:lnSpc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 Goes Deep Within Our Hearts…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…Lived Out Daily in Our Lives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8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ee the source image">
            <a:extLst>
              <a:ext uri="{FF2B5EF4-FFF2-40B4-BE49-F238E27FC236}">
                <a16:creationId xmlns:a16="http://schemas.microsoft.com/office/drawing/2014/main" id="{11107B99-3B0F-4909-9E0C-A1B50FFB4B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63"/>
          <a:stretch/>
        </p:blipFill>
        <p:spPr bwMode="auto">
          <a:xfrm>
            <a:off x="4886324" y="2505075"/>
            <a:ext cx="5004435" cy="330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060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71DFF-A960-4CB0-9D28-FFE3FC5D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FA142-AD88-4456-B485-22439ACF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497" y="1825625"/>
            <a:ext cx="11340661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Matthew 1:18-21 (KJV)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18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Now the birth of Jesus Christ was on this wise: When as his mother Mary was espoused to Joseph, before they came together, she was found with child of the Holy Ghost.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19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Then Joseph her husband, being a just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and not willing to make her a public example, was minded to put her away privily.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20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But while he thought on these things, behold, the angel of the Lord appeared unto him in a dream, saying, Joseph, thou son of David, fear not to take unto thee Mary thy wife: for that which is conceived in her is of the Holy Ghost.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21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And she shall bring forth a son, and thou shalt call his name JESUS: for he shall save his people from their sins.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32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82F-4339-42A0-9585-FB4926C1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93596-9CC3-44F5-AB6A-FCA07ED8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343024"/>
            <a:ext cx="11458575" cy="5248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Gabriel – Proclaim the Seed-  announce</a:t>
            </a:r>
          </a:p>
          <a:p>
            <a:pPr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Mary- Produce the Seed</a:t>
            </a:r>
          </a:p>
          <a:p>
            <a:pPr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Joseph – Protect the Seed</a:t>
            </a:r>
          </a:p>
        </p:txBody>
      </p:sp>
    </p:spTree>
    <p:extLst>
      <p:ext uri="{BB962C8B-B14F-4D97-AF65-F5344CB8AC3E}">
        <p14:creationId xmlns:p14="http://schemas.microsoft.com/office/powerpoint/2010/main" val="90335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82F-4339-42A0-9585-FB4926C1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93596-9CC3-44F5-AB6A-FCA07ED8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07" y="1355835"/>
            <a:ext cx="4777083" cy="110161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Protect the Seed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57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82F-4339-42A0-9585-FB4926C1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DD64A3-B7A4-4A6B-9DEE-6E208F1038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05840" y="536029"/>
            <a:ext cx="10515600" cy="59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“Christmas Questions” about the Christmas story.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… to question God or His methods.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… to get a better understanding of WHY God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 what He did concerning the birth of His Son.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Galatians 4:4 – “But when the fullness of the time was come,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sent forth his Son, made of a woman, made under the law,” </a:t>
            </a: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time was right … the stage was set … everything was ready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Jesus was born. It was GOD’S PLAN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GOD’S TIMETABLE … GOD’S DESIGN.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was in charge … AMEN?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 happened by accident or chance.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had a PURPOSE in all that He did.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had a Plan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chose the  Place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chose the people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6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06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C89F35A-9030-4C56-BB85-984B3ED5C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7861" y="4264190"/>
            <a:ext cx="3930869" cy="66516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50800"/>
          </a:effectLst>
        </p:spPr>
        <p:txBody>
          <a:bodyPr>
            <a:normAutofit/>
          </a:bodyPr>
          <a:lstStyle/>
          <a:p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Luke 1:26-2:12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CD17427-A7CC-40EC-86DC-AB5CD16AB6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88696" y="1616351"/>
            <a:ext cx="6128602" cy="13234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softEdge rad="38100"/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Christmas 101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pt1</a:t>
            </a:r>
            <a:b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"Christmas Questions"</a:t>
            </a: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kumimoji="0" lang="en-US" alt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9C4C92-4048-4B90-BC05-0021BE350303}"/>
              </a:ext>
            </a:extLst>
          </p:cNvPr>
          <p:cNvSpPr txBox="1"/>
          <p:nvPr/>
        </p:nvSpPr>
        <p:spPr>
          <a:xfrm>
            <a:off x="1040524" y="283779"/>
            <a:ext cx="2312276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Edward Church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0924FE-2DA8-4E0B-A22A-F7CA9E8AEC73}"/>
              </a:ext>
            </a:extLst>
          </p:cNvPr>
          <p:cNvSpPr txBox="1"/>
          <p:nvPr/>
        </p:nvSpPr>
        <p:spPr>
          <a:xfrm>
            <a:off x="914400" y="6174111"/>
            <a:ext cx="2438400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December 7, 2020</a:t>
            </a:r>
          </a:p>
        </p:txBody>
      </p:sp>
    </p:spTree>
    <p:extLst>
      <p:ext uri="{BB962C8B-B14F-4D97-AF65-F5344CB8AC3E}">
        <p14:creationId xmlns:p14="http://schemas.microsoft.com/office/powerpoint/2010/main" val="5619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93596-9CC3-44F5-AB6A-FCA07ED8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6719" y="460155"/>
            <a:ext cx="3605377" cy="5383596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Proclamation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(Word)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Preparation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(Wait)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Presentation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(Work)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Principle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(Will)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5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82F-4339-42A0-9585-FB4926C1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165435"/>
            <a:ext cx="10835640" cy="927641"/>
          </a:xfrm>
          <a:solidFill>
            <a:schemeClr val="bg1">
              <a:alpha val="95000"/>
            </a:schemeClr>
          </a:solidFill>
        </p:spPr>
        <p:txBody>
          <a:bodyPr wrap="none"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QUESTION #1 – WHY GABRIEL? – Luke 1:26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93596-9CC3-44F5-AB6A-FCA07ED8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329" y="2079930"/>
            <a:ext cx="10560444" cy="4612635"/>
          </a:xfrm>
          <a:solidFill>
            <a:schemeClr val="bg1">
              <a:alpha val="95000"/>
            </a:schemeClr>
          </a:solidFill>
        </p:spPr>
        <p:txBody>
          <a:bodyPr wrap="square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Why Not MICHAEL, the Arch-angel … or another Angel?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Ten’s of thousands of angels to choose from.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chose GABRIEL instead of MICHAEL … WHY?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MICHAEL was a Special Angel … sent to Israel … the Jews.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Angels are God’s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“Messengers”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Michael’s Messages were Always to the Jews.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Jesus was Born …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…NOT just for the Jews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…BUT for the Whole World</a:t>
            </a:r>
          </a:p>
        </p:txBody>
      </p:sp>
    </p:spTree>
    <p:extLst>
      <p:ext uri="{BB962C8B-B14F-4D97-AF65-F5344CB8AC3E}">
        <p14:creationId xmlns:p14="http://schemas.microsoft.com/office/powerpoint/2010/main" val="256086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82F-4339-42A0-9585-FB4926C1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" y="165435"/>
            <a:ext cx="10835640" cy="1325563"/>
          </a:xfrm>
        </p:spPr>
        <p:txBody>
          <a:bodyPr wrap="none"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QUESTION #1 – WHY GABRIEL? – Luke 1:26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93596-9CC3-44F5-AB6A-FCA07ED84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432" y="1672570"/>
            <a:ext cx="10749368" cy="4433940"/>
          </a:xfrm>
          <a:solidFill>
            <a:schemeClr val="bg1">
              <a:alpha val="90000"/>
            </a:schemeClr>
          </a:solidFill>
        </p:spPr>
        <p:txBody>
          <a:bodyPr wrap="square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Chose GABRIEL to Tell Daniel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Chap 8 of the 2nd Coming of Christ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Chap 9 of the 1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Coming of Christ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WHO BETTER to Tell Mary of the 1st COMING of Christ?</a:t>
            </a:r>
          </a:p>
          <a:p>
            <a:pPr lvl="1">
              <a:lnSpc>
                <a:spcPct val="10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was CONSISTENT in His MESSAGE…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                      …and His MESSENGER.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One Day Soon- He Will Use Gabriel Again to Announce…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                        …the Next Coming of the Lord</a:t>
            </a:r>
          </a:p>
          <a:p>
            <a:pPr marL="2743200" lvl="6" indent="0">
              <a:lnSpc>
                <a:spcPct val="100000"/>
              </a:lnSpc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…I Thess 4:16</a:t>
            </a:r>
          </a:p>
        </p:txBody>
      </p:sp>
    </p:spTree>
    <p:extLst>
      <p:ext uri="{BB962C8B-B14F-4D97-AF65-F5344CB8AC3E}">
        <p14:creationId xmlns:p14="http://schemas.microsoft.com/office/powerpoint/2010/main" val="870373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CF9EBCD-3D69-4323-9FBF-D56FE2060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09647"/>
            <a:ext cx="10949792" cy="70788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#2 – WHY MARY? – Luke 1:27-28</a:t>
            </a:r>
            <a:endParaRPr kumimoji="0" lang="en-US" alt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508FEEE-4EEB-4BCD-A1D3-70348163CA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465787" y="1823216"/>
            <a:ext cx="7675179" cy="4057322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MARY?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She was a Virgin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Seed of a Woman (Gen 3:15)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nd- 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was Willing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Whatever you need me to do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…(1:38)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None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She Believed – 1:45</a:t>
            </a:r>
            <a:b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She Believe?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31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CF9EBCD-3D69-4323-9FBF-D56FE2060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09647"/>
            <a:ext cx="109497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#2 – WHY MARY? – Luke 1:27-28</a:t>
            </a:r>
            <a:endParaRPr kumimoji="0" lang="en-US" altLang="en-US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508FEEE-4EEB-4BCD-A1D3-70348163CA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23975"/>
            <a:ext cx="10949792" cy="497205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She Believe?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PROMISES of God … </a:t>
            </a:r>
            <a:r>
              <a:rPr kumimoji="0" lang="en-US" altLang="en-US" sz="4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would send the Messiah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POWER of God … </a:t>
            </a:r>
            <a:r>
              <a:rPr kumimoji="0" lang="en-US" altLang="en-US" sz="4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Do what He had PROMISED.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iving PRAISE to God – 1:47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Fulfilling Her Purpose –Lineage</a:t>
            </a: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…to Produce / Carry the Seed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is Looking for Willing Vessels Today to Carry His Seed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                                                “VISION”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0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82F-4339-42A0-9585-FB4926C1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  <a:solidFill>
            <a:schemeClr val="bg1">
              <a:alpha val="95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#3 – WHY JOSEPH? Matt 1:18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8FBDFCA-C91A-44DD-A30C-F944D8846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914" y="1458640"/>
            <a:ext cx="8650341" cy="2692946"/>
          </a:xfrm>
          <a:solidFill>
            <a:schemeClr val="bg1"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is Looking for those Willing to Face …</a:t>
            </a:r>
          </a:p>
          <a:p>
            <a:pPr lvl="1">
              <a:lnSpc>
                <a:spcPct val="12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Not Fully Understanding</a:t>
            </a:r>
          </a:p>
          <a:p>
            <a:pPr lvl="1">
              <a:lnSpc>
                <a:spcPct val="12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Being Misunderstood</a:t>
            </a:r>
          </a:p>
          <a:p>
            <a:pPr lvl="1">
              <a:lnSpc>
                <a:spcPct val="12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Fires of Trial</a:t>
            </a:r>
          </a:p>
        </p:txBody>
      </p:sp>
    </p:spTree>
    <p:extLst>
      <p:ext uri="{BB962C8B-B14F-4D97-AF65-F5344CB8AC3E}">
        <p14:creationId xmlns:p14="http://schemas.microsoft.com/office/powerpoint/2010/main" val="41839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5436</TotalTime>
  <Words>825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Rounded MT Bold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Christmas 101 –pt1 "Christmas Questions"  </vt:lpstr>
      <vt:lpstr>PowerPoint Presentation</vt:lpstr>
      <vt:lpstr>QUESTION #1 – WHY GABRIEL? – Luke 1:26</vt:lpstr>
      <vt:lpstr>QUESTION #1 – WHY GABRIEL? – Luke 1:26</vt:lpstr>
      <vt:lpstr>QUESTION #2 – WHY MARY? – Luke 1:27-28</vt:lpstr>
      <vt:lpstr>QUESTION #2 – WHY MARY? – Luke 1:27-28</vt:lpstr>
      <vt:lpstr>QUESTION #3 – WHY JOSEPH? Matt 1:18</vt:lpstr>
      <vt:lpstr>QUESTION #3 – WHY JOSEPH? Matt 1:18</vt:lpstr>
      <vt:lpstr>PowerPoint Presentation</vt:lpstr>
      <vt:lpstr>PowerPoint Presentation</vt:lpstr>
      <vt:lpstr>PowerPoint Presentation</vt:lpstr>
      <vt:lpstr>Purpose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101 "Christmas Questions"</dc:title>
  <dc:creator>David Linton</dc:creator>
  <cp:lastModifiedBy>David Linton</cp:lastModifiedBy>
  <cp:revision>85</cp:revision>
  <cp:lastPrinted>2020-12-05T13:42:55Z</cp:lastPrinted>
  <dcterms:created xsi:type="dcterms:W3CDTF">2020-12-02T18:16:25Z</dcterms:created>
  <dcterms:modified xsi:type="dcterms:W3CDTF">2020-12-06T12:56:18Z</dcterms:modified>
</cp:coreProperties>
</file>