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handoutMasterIdLst>
    <p:handoutMasterId r:id="rId28"/>
  </p:handoutMasterIdLst>
  <p:sldIdLst>
    <p:sldId id="330" r:id="rId2"/>
    <p:sldId id="328" r:id="rId3"/>
    <p:sldId id="258" r:id="rId4"/>
    <p:sldId id="322" r:id="rId5"/>
    <p:sldId id="332" r:id="rId6"/>
    <p:sldId id="323" r:id="rId7"/>
    <p:sldId id="327" r:id="rId8"/>
    <p:sldId id="283" r:id="rId9"/>
    <p:sldId id="288" r:id="rId10"/>
    <p:sldId id="295" r:id="rId11"/>
    <p:sldId id="299" r:id="rId12"/>
    <p:sldId id="304" r:id="rId13"/>
    <p:sldId id="319" r:id="rId14"/>
    <p:sldId id="315" r:id="rId15"/>
    <p:sldId id="333" r:id="rId16"/>
    <p:sldId id="324" r:id="rId17"/>
    <p:sldId id="334" r:id="rId18"/>
    <p:sldId id="271" r:id="rId19"/>
    <p:sldId id="278" r:id="rId20"/>
    <p:sldId id="320" r:id="rId21"/>
    <p:sldId id="321" r:id="rId22"/>
    <p:sldId id="326" r:id="rId23"/>
    <p:sldId id="318" r:id="rId24"/>
    <p:sldId id="331" r:id="rId25"/>
    <p:sldId id="32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inton" initials="DL" lastIdx="2" clrIdx="0">
    <p:extLst>
      <p:ext uri="{19B8F6BF-5375-455C-9EA6-DF929625EA0E}">
        <p15:presenceInfo xmlns:p15="http://schemas.microsoft.com/office/powerpoint/2012/main" userId="be171583821166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3" autoAdjust="0"/>
    <p:restoredTop sz="86318" autoAdjust="0"/>
  </p:normalViewPr>
  <p:slideViewPr>
    <p:cSldViewPr>
      <p:cViewPr varScale="1">
        <p:scale>
          <a:sx n="57" d="100"/>
          <a:sy n="57" d="100"/>
        </p:scale>
        <p:origin x="1108" y="2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70C08-C6EC-4FDF-87B9-850F54BC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C16C3-2698-4B8E-A6BF-6B48245536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664C8F-2AAB-4AC7-9920-CF8AB546C802}" type="datetimeFigureOut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676A8-8457-4357-94A5-2A461C93A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62A45-791C-4CB6-B8FC-2CDDB10B5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86A336-44E4-4B80-AC3C-34409828A4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1B9BE-CC63-4A52-A2FA-A20B1D38A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F1256-366F-4319-8898-D8A67D98E3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19BAB1-9B05-4B07-BA9B-208F3C6C96B7}" type="datetimeFigureOut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460EFA-5F3E-4215-82FA-FA1D49F0C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AA3A4F-D869-4A59-AFB0-1414B325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03750-28EA-4E8D-95E0-316AFD6E13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A763B-DAF3-4241-8A42-850E5349B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82AD9B-B042-4B13-9743-40D430BB11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A6E6904-FEEB-4A2E-8D51-D33C3FC9A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EC274-BAB7-4508-B404-0B5947EF3162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8254601-F172-4D21-AAA7-80DA53982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DB5351B-D83B-4857-801F-9D5362C9F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FC5385E-0186-4FC8-9E38-323F184E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962400"/>
            <a:ext cx="5791200" cy="990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50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1066800"/>
            <a:ext cx="17907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2197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3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36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45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3505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133600"/>
            <a:ext cx="3505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7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61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8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9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86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70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3D2EE9-C681-4428-8261-58C60651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9393B25-D3A5-4F40-84D5-17F393987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68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A3A8B8-9599-4F9D-8F74-6665089C7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716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EEDB-DE00-4020-A0AC-C0C22477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172200"/>
          </a:xfrm>
        </p:spPr>
        <p:txBody>
          <a:bodyPr/>
          <a:lstStyle/>
          <a:p>
            <a:pPr marL="0" marR="0"/>
            <a:r>
              <a:rPr lang="en-US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priest asked a little boy if he knew what "matrimony" meant. The little boy replied, Sure! It is a place between heaven and hell where a man pays for his sins.“</a:t>
            </a:r>
          </a:p>
          <a:p>
            <a:pPr marL="0" marR="0"/>
            <a:r>
              <a:rPr lang="en-US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Dial-a-Prayer for atheists now. </a:t>
            </a:r>
            <a:br>
              <a:rPr lang="en-US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       You call up and it rings and rings but nobody answers.</a:t>
            </a:r>
            <a:endParaRPr lang="en-US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D7EEB62-1BA7-440C-8F84-9DC16130C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4572000" cy="990600"/>
          </a:xfrm>
          <a:noFill/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Elijah’s Rapture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9F8ADB9-DC00-4FE2-B190-EF64F6235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572000"/>
          </a:xfrm>
          <a:solidFill>
            <a:schemeClr val="accent1">
              <a:alpha val="79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SELECTIVE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Separated the two of them...”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Rapture Catches Up All True Believers!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6B8ACF9-7CEE-448D-9A70-710D924CE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4648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24:40-42 </a:t>
            </a:r>
            <a:b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two be in the field; the one shall be taken, and the other left. Two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shall be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grinding at the mill; the one shall be taken, and the other left. Watch therefore: for ye know not what hour your Lord doth come. </a:t>
            </a:r>
            <a:b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5" name="Picture 2" descr="http://www.redicecreations.com/specialreports/2005/12dec/rapture.jpg">
            <a:extLst>
              <a:ext uri="{FF2B5EF4-FFF2-40B4-BE49-F238E27FC236}">
                <a16:creationId xmlns:a16="http://schemas.microsoft.com/office/drawing/2014/main" id="{8FA65163-1E8E-413A-85DC-99956F8F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tearstojoyministries.org/images/rapturecem_9hgh.jpg">
            <a:extLst>
              <a:ext uri="{FF2B5EF4-FFF2-40B4-BE49-F238E27FC236}">
                <a16:creationId xmlns:a16="http://schemas.microsoft.com/office/drawing/2014/main" id="{04D94E88-4EB5-4A35-8EFF-C2A04CFB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962400" cy="35052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0D20BF6-E818-4847-901D-4A3B067EA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381000"/>
            <a:ext cx="4572000" cy="914400"/>
          </a:xfrm>
          <a:noFill/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Elijah’s Rapture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11A4FF-0220-4283-BB75-663DA9766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763000" cy="5334000"/>
          </a:xfrm>
          <a:solidFill>
            <a:schemeClr val="accent1">
              <a:alpha val="79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GLORIOUS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“Went up to heaven..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Rapture is Beyond Human Comprehension!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4DA044-3451-4000-BE89-64A76986A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5029200" cy="4154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Thes. 4:16-17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Lord himself will come down from heaven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with a loud command, with the voice of the archangel and with the trumpet call of God, and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dead in Christ will rise first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After that, we who are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alive and are left will be caught up together with them in the clouds to meet the Lord in the air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And so we will be with the Lord forever. </a:t>
            </a:r>
          </a:p>
        </p:txBody>
      </p:sp>
      <p:pic>
        <p:nvPicPr>
          <p:cNvPr id="5" name="Picture 5" descr="TimeTest.gif (40857 bytes)">
            <a:extLst>
              <a:ext uri="{FF2B5EF4-FFF2-40B4-BE49-F238E27FC236}">
                <a16:creationId xmlns:a16="http://schemas.microsoft.com/office/drawing/2014/main" id="{D55D54E9-DBB6-4920-B096-247B7FFC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886200" cy="34290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he Rapture">
            <a:extLst>
              <a:ext uri="{FF2B5EF4-FFF2-40B4-BE49-F238E27FC236}">
                <a16:creationId xmlns:a16="http://schemas.microsoft.com/office/drawing/2014/main" id="{2DAC0114-757A-44CA-905F-2516CE80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5DAF9546-5E75-443A-A51C-6BE153075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4876800" cy="91440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Elijah’s Rapture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FEE8D2-DFF0-4A78-A4F0-F984845CD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CONFUSION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“Cried out... tore his clothes...”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Rapture Shocks the Minds of Those Left Behind!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239D630-7532-4705-93EE-EA925A8B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8106"/>
            <a:ext cx="5486400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Thessalonians 5:2-3 </a:t>
            </a:r>
            <a:br>
              <a:rPr lang="en-US" alt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yourselves know perfectly that the day of the Lord so cometh as a thief in the night. For when they shall say, Peace and safety; then sudden destruction cometh upon them, as travail upon a woman with child; and they shall not escape. </a:t>
            </a:r>
            <a:endParaRPr lang="en-US" alt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BB96A5-BFCC-47A4-B2D9-43DDC2D55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4770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 On Earth Am I Here For? 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has a purpose for your life!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C843E3C-E651-44A1-BCFA-3CA9194C0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391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I ready to meet Jesus?				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PREPARED!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I living life fully?					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EXPECTANT!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I concerned for others?				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SHARING!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prayers-n-promises.com/rapture.jpg">
            <a:extLst>
              <a:ext uri="{FF2B5EF4-FFF2-40B4-BE49-F238E27FC236}">
                <a16:creationId xmlns:a16="http://schemas.microsoft.com/office/drawing/2014/main" id="{FBB22ED2-0AD4-41F2-9517-751D83FF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2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D870D9DE-D81C-4F01-B1F2-3A9C0D70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19200"/>
            <a:ext cx="6953250" cy="1676400"/>
          </a:xfrm>
          <a:solidFill>
            <a:schemeClr val="bg1">
              <a:alpha val="65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Reaching One more </a:t>
            </a:r>
            <a:b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for Jesus...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E6991C4-343A-4802-97A7-43D1AAA45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7315200" cy="990600"/>
          </a:xfrm>
          <a:solidFill>
            <a:schemeClr val="bg1">
              <a:alpha val="65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This could be the Day!!!!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05E2-FF5A-4C6C-8E1B-3E295A7E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7776-052B-4959-BCAF-B372FF10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966FA84-F534-476A-91F4-59C29CF4D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162800" cy="9906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latin typeface="Tempus Sans ITC" panose="04020404030D07020202" pitchFamily="82" charset="0"/>
              </a:rPr>
              <a:t>Reaching One more for Jesus...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DD827E-4BDD-4927-A93E-14024C32A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553200" cy="36576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Tempus Sans ITC" panose="04020404030D07020202" pitchFamily="82" charset="0"/>
              </a:rPr>
              <a:t>Be inviting people you know to our </a:t>
            </a:r>
          </a:p>
          <a:p>
            <a:pPr algn="ctr" eaLnBrk="1" hangingPunct="1"/>
            <a:r>
              <a:rPr lang="en-US" altLang="en-US" b="1" dirty="0">
                <a:latin typeface="Tempus Sans ITC" panose="04020404030D07020202" pitchFamily="82" charset="0"/>
              </a:rPr>
              <a:t>Church</a:t>
            </a:r>
          </a:p>
        </p:txBody>
      </p:sp>
      <p:pic>
        <p:nvPicPr>
          <p:cNvPr id="19460" name="Picture 7" descr="http://www.cartage.org.lb/en/kids/bible/bible11-16/OldTest/pix/78.jpg">
            <a:extLst>
              <a:ext uri="{FF2B5EF4-FFF2-40B4-BE49-F238E27FC236}">
                <a16:creationId xmlns:a16="http://schemas.microsoft.com/office/drawing/2014/main" id="{DE004181-669B-446F-A4E2-994E5F79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124200" cy="321945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CFBD51D-E0EF-4385-A820-A169AC52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200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CC606ED-1547-40C2-98A1-3C980C0B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5250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8A6762-E726-41CB-9A66-01C6B60AA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162800" cy="990600"/>
          </a:xfrm>
        </p:spPr>
        <p:txBody>
          <a:bodyPr/>
          <a:lstStyle/>
          <a:p>
            <a:pPr algn="l" eaLnBrk="1" hangingPunct="1"/>
            <a:r>
              <a:rPr lang="en-US" altLang="en-US" sz="4000" b="1" dirty="0"/>
              <a:t>Elijah’s Journey of Destiny Review: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0B2603-08D8-4AB8-8138-400579B5D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038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/>
              <a:t>Experience a new personal relationship with Christ!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/>
              <a:t>Blessings are often followed by testing - be guarding your minds!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/>
              <a:t>Hear and obey the Lord as He quietly speaks to you!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/>
              <a:t>Be ready to evacuate the earth at any moment!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/>
              <a:t>Pack your bags with Jesus 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          don’t buy any green banana’s!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6746CA-499A-41B3-87A0-067D37948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162800" cy="99060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Elijah’s RAPTURE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DCDC1E-668A-4970-A109-C2F667A58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953000" cy="43434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2 Kings 2:11-12</a:t>
            </a:r>
            <a:r>
              <a:rPr lang="en-US" altLang="en-US" sz="2400" dirty="0"/>
              <a:t> As </a:t>
            </a:r>
            <a:r>
              <a:rPr lang="en-US" altLang="en-US" sz="2400" u="sng" dirty="0"/>
              <a:t>they were walking along and talking together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suddenly a chariot of fire</a:t>
            </a:r>
            <a:r>
              <a:rPr lang="en-US" altLang="en-US" sz="2400" dirty="0"/>
              <a:t> and horses of fire appeared and </a:t>
            </a:r>
            <a:r>
              <a:rPr lang="en-US" altLang="en-US" sz="2400" u="sng" dirty="0"/>
              <a:t>separated the two of them</a:t>
            </a:r>
            <a:r>
              <a:rPr lang="en-US" altLang="en-US" sz="2400" dirty="0"/>
              <a:t>, and </a:t>
            </a:r>
            <a:r>
              <a:rPr lang="en-US" altLang="en-US" sz="2400" u="sng" dirty="0"/>
              <a:t>Elijah went up to heaven</a:t>
            </a:r>
            <a:r>
              <a:rPr lang="en-US" altLang="en-US" sz="2400" dirty="0"/>
              <a:t> in a whirlwind. </a:t>
            </a:r>
            <a:r>
              <a:rPr lang="en-US" altLang="en-US" sz="2400" u="sng" dirty="0"/>
              <a:t>Elisha saw this and cried out</a:t>
            </a:r>
            <a:r>
              <a:rPr lang="en-US" altLang="en-US" sz="2400" dirty="0"/>
              <a:t>, "My father! My father! The chariots and horsemen of Israel!" And </a:t>
            </a:r>
            <a:r>
              <a:rPr lang="en-US" altLang="en-US" sz="2400" u="sng" dirty="0"/>
              <a:t>Elisha saw him no more. Then he took hold of his own clothes and tore them apart.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057B9A-1029-4043-B29F-3DFF73772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086600" cy="1524000"/>
          </a:xfrm>
        </p:spPr>
        <p:txBody>
          <a:bodyPr/>
          <a:lstStyle/>
          <a:p>
            <a:pPr eaLnBrk="1" hangingPunct="1"/>
            <a:endParaRPr lang="en-US" altLang="en-US" sz="4000" b="1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EF0FF5-7005-428A-877A-D4BD5E931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2819400"/>
            <a:ext cx="2833688" cy="914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1800" b="1" dirty="0"/>
              <a:t>Part 4 of 4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800" dirty="0"/>
              <a:t>2Kings 2:11-12 and Selected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800" dirty="0"/>
              <a:t>Pew Bible page 260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5" name="Picture 6" descr="Time_Running_Out_1">
            <a:extLst>
              <a:ext uri="{FF2B5EF4-FFF2-40B4-BE49-F238E27FC236}">
                <a16:creationId xmlns:a16="http://schemas.microsoft.com/office/drawing/2014/main" id="{8407176E-0984-4F94-B15E-E0608171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redicecreations.com/specialreports/2005/12dec/rapture.jpg">
            <a:extLst>
              <a:ext uri="{FF2B5EF4-FFF2-40B4-BE49-F238E27FC236}">
                <a16:creationId xmlns:a16="http://schemas.microsoft.com/office/drawing/2014/main" id="{5C99BCD5-C4F4-4524-9872-2DBF1C0ED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095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A7D6B39-55AA-4883-BD71-4756763AE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086600" cy="1524000"/>
          </a:xfrm>
        </p:spPr>
        <p:txBody>
          <a:bodyPr/>
          <a:lstStyle/>
          <a:p>
            <a:pPr eaLnBrk="1" hangingPunct="1"/>
            <a:endParaRPr lang="en-US" altLang="en-US" sz="4000" b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A1DA47A-6500-46CC-AC4A-A1B36D036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2819400"/>
            <a:ext cx="2833688" cy="914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1800" dirty="0"/>
              <a:t>2Kings 2:11-12 and Selected</a:t>
            </a:r>
          </a:p>
          <a:p>
            <a:pPr algn="r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23556" name="Picture 5" descr="http://tearstojoyministries.org/images/rapturecem_9hgh.jpg">
            <a:extLst>
              <a:ext uri="{FF2B5EF4-FFF2-40B4-BE49-F238E27FC236}">
                <a16:creationId xmlns:a16="http://schemas.microsoft.com/office/drawing/2014/main" id="{01FBF1A4-9A78-41B3-A078-7BC3D92D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B131D7-6692-43DF-B1D6-013B17CD5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858000" cy="762000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Reasons for Rapture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28F27FB-91F0-4FA4-9926-98D9F9F69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7391400" cy="4800600"/>
          </a:xfrm>
          <a:noFill/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Brings His Bride Home to Heaven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Brings Believer into Eternal Fellowship 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Completion of Salvation by Grace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Brings Believer into His Rewards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Removal of Restraining Ministry of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Holy Spirit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Sets Stage for the Seven Year Tribulation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Sets Stage for Anti-Christ’s 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Rise to Power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8F33-35ED-4368-9879-6F87BEDA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5:21-24 (KJV)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Enoch lived sixty and five years, and begat Methuselah: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Enoch walked with God after he begat Methuselah three hundred years, and begat sons and daughters: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all the days of Enoch were three hundred sixty and five years: 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Enoch walked with God: and he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not; for God took him.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Kings 2:9-12 (KJV)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it came to pass, when they were gone over, that Elijah said unto Elisha, Ask what I shall do for thee, before I be taken away from thee. And Elisha said, I pray thee, let a double portion of thy spirit be upon me.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he said, Thou hast asked a hard thing: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if thou see me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am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taken from thee, it shall be so unto thee; but if not, it shall not be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it came to pass, as they still went on, and talked, that, behold,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appeared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chariot of fire, and horses of fire, and parted them both asunder; and Elijah went up by a whirlwind into heaven.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Elisha saw </a:t>
            </a:r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he cried, My father, my father, the chariot of Israel, and the horsemen thereof. And he saw him no more: and he took hold of his own clothes, and rent them in two pieces. </a:t>
            </a:r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8:37-40 (KJV)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Philip said, If thou believest with all thine heart, thou mayest. And he answered and said, I believe that Jesus Christ is the Son of God.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he commanded the chariot to stand still: and they went down both into the water, both Philip and the eunuch; and he baptized him.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when they were come up out of the water, the Spirit of the Lord caught away Philip, that the eunuch saw him no more: and he went on his way rejoicing.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But Philip was found at Azotus: and passing through he preached in all the cities, till he came to Caesarea.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12:1-2 (KJV)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It is not expedient for me doubtless to glory. I will come to visions and revelations of the Lord.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knew a man in Christ above fourteen years ago, (whether in the body, I cannot tell; or whether out of the body, I cannot tell: God knoweth;) such an one caught up to the third heaven. </a:t>
            </a:r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1:9-10 (KJV) </a:t>
            </a:r>
            <a:b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when he had spoken these things, while they beheld, he was taken up; and a cloud received him out of their sight. </a:t>
            </a:r>
            <a:r>
              <a:rPr lang="en-US" sz="14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while they looked stedfastly toward heaven as he went up, behold, two men stood by them in white apparel;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72AF29-76CB-43EA-A1F3-64011E19B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7351"/>
            <a:ext cx="7543800" cy="6858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 Rounded MT Bold" panose="020F0704030504030204" pitchFamily="34" charset="0"/>
                <a:ea typeface="Arial Unicode MS" pitchFamily="34" charset="-128"/>
              </a:rPr>
              <a:t>Rapture Types…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C3F9028-54D9-4225-B33F-006074696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715000" cy="541020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Enoch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Brought into God’s Presence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Brought Completion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Philip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Sign  -for All involved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Paul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Receive Deeper Revelation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CF6D6F-CE1D-4A16-AEB0-A82E790D1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735263"/>
            <a:ext cx="7086600" cy="1524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Elijah and the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Rapture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3561AB-ED21-40D6-BCF2-D57AFE6BC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3748088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II Kings 2:11-12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AF8BB25-773D-477A-99CA-A3FB16E5D96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8600" y="6078538"/>
            <a:ext cx="449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E98AC-7973-442C-B79E-8B050D0D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February 21, 2021</a:t>
            </a:r>
          </a:p>
        </p:txBody>
      </p:sp>
      <p:pic>
        <p:nvPicPr>
          <p:cNvPr id="6" name="Picture 4" descr=" ElijChar2.jpg (8219 bytes)">
            <a:extLst>
              <a:ext uri="{FF2B5EF4-FFF2-40B4-BE49-F238E27FC236}">
                <a16:creationId xmlns:a16="http://schemas.microsoft.com/office/drawing/2014/main" id="{0964682A-1EE6-4022-9D3C-2BB6E362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CEF33376-AA55-47BD-BB6C-F1E44D69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Rapture 3D –pt.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10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comeuphere">
            <a:extLst>
              <a:ext uri="{FF2B5EF4-FFF2-40B4-BE49-F238E27FC236}">
                <a16:creationId xmlns:a16="http://schemas.microsoft.com/office/drawing/2014/main" id="{FD60E792-E80C-4B8A-8BD1-46904778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WordArt 2">
            <a:extLst>
              <a:ext uri="{FF2B5EF4-FFF2-40B4-BE49-F238E27FC236}">
                <a16:creationId xmlns:a16="http://schemas.microsoft.com/office/drawing/2014/main" id="{AB1DA32C-7312-495B-A16A-DBC33B8923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53340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 panose="020B0806030902050204" pitchFamily="34" charset="0"/>
              </a:rPr>
              <a:t>Rapture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1575E216-2346-40E1-A556-5FA21C15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7239000" cy="3754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About to Experience One of the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Greatest Events in Human History!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Something Dramatic Will Take Place…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Summons the End of the Church Age…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…the Age of Grace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…the Age of the Spirit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DF17-24AD-4537-9D18-DB3CFACF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7162800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Pictures and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1E69-9EAD-486B-AD54-32825025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7162800" cy="43434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Always Leaves a Trail of Prophetic Bread-Crumbs in the Form of Pictures and Types that Lead Up to the Actual Prophetic Event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Years BEFORE It Happens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Shows that God is Always…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Control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Calling History</a:t>
            </a:r>
          </a:p>
        </p:txBody>
      </p:sp>
    </p:spTree>
    <p:extLst>
      <p:ext uri="{BB962C8B-B14F-4D97-AF65-F5344CB8AC3E}">
        <p14:creationId xmlns:p14="http://schemas.microsoft.com/office/powerpoint/2010/main" val="12955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0E6A6E-CFF4-4572-8983-E779E303D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543800" cy="8382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 Rounded MT Bold" panose="020F0704030504030204" pitchFamily="34" charset="0"/>
                <a:ea typeface="Arial Unicode MS" pitchFamily="34" charset="-128"/>
              </a:rPr>
              <a:t>Rapture Types…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1AA0D5-C0F8-4FD1-A56D-0D4B0A767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7467600" cy="3429000"/>
          </a:xfrm>
          <a:noFill/>
        </p:spPr>
        <p:txBody>
          <a:bodyPr/>
          <a:lstStyle/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Enoch  –Gen 5:24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  –II Kings 2:9-12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Philip  –Acts 8:39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Paul  –II Cor 12:2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 –Acts 1:9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3D8883-5C8B-4A54-8B6D-16DABDDA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543800" cy="9906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 Rounded MT Bold" panose="020F0704030504030204" pitchFamily="34" charset="0"/>
                <a:ea typeface="Arial Unicode MS" pitchFamily="34" charset="-128"/>
              </a:rPr>
              <a:t>Elijah’s Rapture…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4BFD9E-17A2-43EB-A1F7-6413D5C72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6934200" cy="3124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the Talk of that Day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It was a…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Planned Event  (1)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Promised Event  (2-3)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Powerful Event  (9-10)</a:t>
            </a:r>
          </a:p>
          <a:p>
            <a:pPr eaLnBrk="1" hangingPunct="1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A9EFFF-1670-4FEC-BDA8-866823A5B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4724400" cy="990600"/>
          </a:xfrm>
          <a:noFill/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Elijah’s Rapture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2CCEF4-378A-409A-809F-C87E20A64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153400" cy="3657600"/>
          </a:xfrm>
          <a:solidFill>
            <a:schemeClr val="accent1">
              <a:alpha val="79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IMMINENT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“Walking along &amp; talking...”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Rapture Could Happen At Any Moment!</a:t>
            </a:r>
          </a:p>
          <a:p>
            <a:pPr eaLnBrk="1" hangingPunct="1">
              <a:defRPr/>
            </a:pPr>
            <a:endParaRPr lang="en-US" sz="2400" b="1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01712AB-7383-45CF-A63F-B31F15EF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12:40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also must be ready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Man will come at an hour when you do not expect him."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032E57CC-4854-4E1D-9B41-82DF4C2B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3200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5ACDD5-0CB4-490A-A0EF-C8FC86B56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4648200" cy="990600"/>
          </a:xfrm>
          <a:noFill/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Elijah’s Rapture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A4C6F62-CB67-460F-AF1D-B3A66E56A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153400" cy="4267200"/>
          </a:xfrm>
          <a:solidFill>
            <a:schemeClr val="accent1">
              <a:alpha val="78822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SUDDEN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“Suddenly a chariot of fire...”</a:t>
            </a:r>
          </a:p>
          <a:p>
            <a:pPr marL="457200" lvl="1" indent="0" eaLnBrk="1" hangingPunct="1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Rapture Will Occur Very Quickly!</a:t>
            </a:r>
          </a:p>
          <a:p>
            <a:pPr eaLnBrk="1" hangingPunct="1"/>
            <a:endParaRPr lang="en-US" altLang="en-US" sz="2400" b="1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B6EA007-043C-433E-B1DC-2B80DC04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76650"/>
            <a:ext cx="5257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15:51-52 Listen, I tell you a mystery: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not all sleep, but we will all be changed-- in a flash, in the twinkling of an eye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 the last trumpet. For the trumpet will sound, the dead will be raised imperishable,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be changed.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7" descr="http://www.cartage.org.lb/en/kids/bible/bible11-16/OldTest/pix/78.jpg">
            <a:extLst>
              <a:ext uri="{FF2B5EF4-FFF2-40B4-BE49-F238E27FC236}">
                <a16:creationId xmlns:a16="http://schemas.microsoft.com/office/drawing/2014/main" id="{C5670F43-2357-49AA-95FA-85B4558A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38550"/>
            <a:ext cx="3124200" cy="321945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/>
    </p:bldLst>
  </p:timing>
</p:sld>
</file>

<file path=ppt/theme/theme1.xml><?xml version="1.0" encoding="utf-8"?>
<a:theme xmlns:a="http://schemas.openxmlformats.org/drawingml/2006/main" name="Slide kingdom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7D89BA"/>
      </a:accent1>
      <a:accent2>
        <a:srgbClr val="8A4D4D"/>
      </a:accent2>
      <a:accent3>
        <a:srgbClr val="FFFFFF"/>
      </a:accent3>
      <a:accent4>
        <a:srgbClr val="DADADA"/>
      </a:accent4>
      <a:accent5>
        <a:srgbClr val="BFC4D9"/>
      </a:accent5>
      <a:accent6>
        <a:srgbClr val="7D4545"/>
      </a:accent6>
      <a:hlink>
        <a:srgbClr val="EEBB4E"/>
      </a:hlink>
      <a:folHlink>
        <a:srgbClr val="AE4228"/>
      </a:folHlink>
    </a:clrScheme>
    <a:fontScheme name="Slide kingdo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kingdom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kingdom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kingdom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kingdom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kingdom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kingdom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kingdom</Template>
  <TotalTime>6627</TotalTime>
  <Words>1454</Words>
  <Application>Microsoft Office PowerPoint</Application>
  <PresentationFormat>On-screen Show (4:3)</PresentationFormat>
  <Paragraphs>109</Paragraphs>
  <Slides>25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Rounded MT Bold</vt:lpstr>
      <vt:lpstr>Arial Unicode MS</vt:lpstr>
      <vt:lpstr>Calibri</vt:lpstr>
      <vt:lpstr>Impact</vt:lpstr>
      <vt:lpstr>Tempus Sans ITC</vt:lpstr>
      <vt:lpstr>Times New Roman</vt:lpstr>
      <vt:lpstr>Wingdings</vt:lpstr>
      <vt:lpstr>Slide kingdom</vt:lpstr>
      <vt:lpstr>PowerPoint Presentation</vt:lpstr>
      <vt:lpstr>PowerPoint Presentation</vt:lpstr>
      <vt:lpstr>Elijah and the  Rapture </vt:lpstr>
      <vt:lpstr>PowerPoint Presentation</vt:lpstr>
      <vt:lpstr>Pictures and Types</vt:lpstr>
      <vt:lpstr>Rapture Types…</vt:lpstr>
      <vt:lpstr>Elijah’s Rapture…</vt:lpstr>
      <vt:lpstr>Elijah’s Rapture</vt:lpstr>
      <vt:lpstr>Elijah’s Rapture</vt:lpstr>
      <vt:lpstr>Elijah’s Rapture</vt:lpstr>
      <vt:lpstr>Elijah’s Rapture</vt:lpstr>
      <vt:lpstr>Elijah’s Rapture</vt:lpstr>
      <vt:lpstr>What On Earth Am I Here For?   God has a purpose for your life!</vt:lpstr>
      <vt:lpstr>Reaching One more  for Jesus...</vt:lpstr>
      <vt:lpstr>PowerPoint Presentation</vt:lpstr>
      <vt:lpstr>Reaching One more for Jesus...</vt:lpstr>
      <vt:lpstr>PowerPoint Presentation</vt:lpstr>
      <vt:lpstr>Elijah’s Journey of Destiny Review:</vt:lpstr>
      <vt:lpstr>Elijah’s RAPTURE</vt:lpstr>
      <vt:lpstr>PowerPoint Presentation</vt:lpstr>
      <vt:lpstr>PowerPoint Presentation</vt:lpstr>
      <vt:lpstr>PowerPoint Presentation</vt:lpstr>
      <vt:lpstr>Reasons for Rapture</vt:lpstr>
      <vt:lpstr>PowerPoint Presentation</vt:lpstr>
      <vt:lpstr>Rapture Types…</vt:lpstr>
    </vt:vector>
  </TitlesOfParts>
  <Company>Cross Creek Community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Dave Martin, Cross Creek Community Church, February 8, 2004</dc:title>
  <dc:creator>Dave Martin</dc:creator>
  <cp:lastModifiedBy>David Linton</cp:lastModifiedBy>
  <cp:revision>148</cp:revision>
  <dcterms:created xsi:type="dcterms:W3CDTF">2004-02-05T16:47:01Z</dcterms:created>
  <dcterms:modified xsi:type="dcterms:W3CDTF">2021-02-21T02:59:58Z</dcterms:modified>
</cp:coreProperties>
</file>