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304" r:id="rId2"/>
    <p:sldId id="286" r:id="rId3"/>
    <p:sldId id="271" r:id="rId4"/>
    <p:sldId id="265" r:id="rId5"/>
    <p:sldId id="379" r:id="rId6"/>
    <p:sldId id="343" r:id="rId7"/>
    <p:sldId id="374" r:id="rId8"/>
    <p:sldId id="344" r:id="rId9"/>
    <p:sldId id="373" r:id="rId10"/>
    <p:sldId id="365" r:id="rId11"/>
    <p:sldId id="311" r:id="rId12"/>
    <p:sldId id="360" r:id="rId13"/>
    <p:sldId id="375" r:id="rId14"/>
    <p:sldId id="381" r:id="rId15"/>
    <p:sldId id="383" r:id="rId16"/>
    <p:sldId id="377" r:id="rId17"/>
    <p:sldId id="369" r:id="rId18"/>
    <p:sldId id="380" r:id="rId19"/>
    <p:sldId id="367" r:id="rId20"/>
    <p:sldId id="382" r:id="rId21"/>
    <p:sldId id="372" r:id="rId22"/>
    <p:sldId id="378" r:id="rId23"/>
    <p:sldId id="371" r:id="rId24"/>
    <p:sldId id="310" r:id="rId25"/>
    <p:sldId id="359" r:id="rId26"/>
    <p:sldId id="361" r:id="rId27"/>
  </p:sldIdLst>
  <p:sldSz cx="9144000" cy="6858000" type="screen4x3"/>
  <p:notesSz cx="7102475" cy="9388475"/>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979FF"/>
    <a:srgbClr val="660066"/>
    <a:srgbClr val="000099"/>
    <a:srgbClr val="7979B3"/>
    <a:srgbClr val="7C79B3"/>
    <a:srgbClr val="9D9DBF"/>
    <a:srgbClr val="8F8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2" d="100"/>
          <a:sy n="62" d="100"/>
        </p:scale>
        <p:origin x="512" y="5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05377F56-98AA-4618-B1D8-A74F7B75C54C}"/>
              </a:ext>
            </a:extLst>
          </p:cNvPr>
          <p:cNvSpPr>
            <a:spLocks noGrp="1" noChangeArrowheads="1"/>
          </p:cNvSpPr>
          <p:nvPr>
            <p:ph type="hdr" sz="quarter"/>
          </p:nvPr>
        </p:nvSpPr>
        <p:spPr bwMode="auto">
          <a:xfrm>
            <a:off x="0" y="0"/>
            <a:ext cx="3077739" cy="469424"/>
          </a:xfrm>
          <a:prstGeom prst="rect">
            <a:avLst/>
          </a:prstGeom>
          <a:noFill/>
          <a:ln w="9525">
            <a:noFill/>
            <a:miter lim="800000"/>
            <a:headEnd/>
            <a:tailEnd/>
          </a:ln>
          <a:effectLst/>
        </p:spPr>
        <p:txBody>
          <a:bodyPr vert="horz" wrap="square" lIns="94229" tIns="47114" rIns="94229" bIns="47114" numCol="1" anchor="t" anchorCtr="0" compatLnSpc="1">
            <a:prstTxWarp prst="textNoShape">
              <a:avLst/>
            </a:prstTxWarp>
          </a:bodyPr>
          <a:lstStyle>
            <a:lvl1pPr eaLnBrk="1" hangingPunct="1">
              <a:defRPr sz="1200">
                <a:latin typeface="Arial" charset="0"/>
              </a:defRPr>
            </a:lvl1pPr>
          </a:lstStyle>
          <a:p>
            <a:pPr>
              <a:defRPr/>
            </a:pPr>
            <a:endParaRPr lang="en-US" dirty="0"/>
          </a:p>
        </p:txBody>
      </p:sp>
      <p:sp>
        <p:nvSpPr>
          <p:cNvPr id="9219" name="Rectangle 3">
            <a:extLst>
              <a:ext uri="{FF2B5EF4-FFF2-40B4-BE49-F238E27FC236}">
                <a16:creationId xmlns:a16="http://schemas.microsoft.com/office/drawing/2014/main" id="{D5EF7AFD-6325-49C5-A116-BF08BB2981DA}"/>
              </a:ext>
            </a:extLst>
          </p:cNvPr>
          <p:cNvSpPr>
            <a:spLocks noGrp="1" noChangeArrowheads="1"/>
          </p:cNvSpPr>
          <p:nvPr>
            <p:ph type="dt" sz="quarter" idx="1"/>
          </p:nvPr>
        </p:nvSpPr>
        <p:spPr bwMode="auto">
          <a:xfrm>
            <a:off x="4023092" y="0"/>
            <a:ext cx="3077739" cy="469424"/>
          </a:xfrm>
          <a:prstGeom prst="rect">
            <a:avLst/>
          </a:prstGeom>
          <a:noFill/>
          <a:ln w="9525">
            <a:noFill/>
            <a:miter lim="800000"/>
            <a:headEnd/>
            <a:tailEnd/>
          </a:ln>
          <a:effectLst/>
        </p:spPr>
        <p:txBody>
          <a:bodyPr vert="horz" wrap="square" lIns="94229" tIns="47114" rIns="94229" bIns="47114" numCol="1" anchor="t" anchorCtr="0" compatLnSpc="1">
            <a:prstTxWarp prst="textNoShape">
              <a:avLst/>
            </a:prstTxWarp>
          </a:bodyPr>
          <a:lstStyle>
            <a:lvl1pPr algn="r" eaLnBrk="1" hangingPunct="1">
              <a:defRPr sz="1200">
                <a:latin typeface="Arial" charset="0"/>
              </a:defRPr>
            </a:lvl1pPr>
          </a:lstStyle>
          <a:p>
            <a:pPr>
              <a:defRPr/>
            </a:pPr>
            <a:endParaRPr lang="en-US" dirty="0"/>
          </a:p>
        </p:txBody>
      </p:sp>
      <p:sp>
        <p:nvSpPr>
          <p:cNvPr id="9220" name="Rectangle 4">
            <a:extLst>
              <a:ext uri="{FF2B5EF4-FFF2-40B4-BE49-F238E27FC236}">
                <a16:creationId xmlns:a16="http://schemas.microsoft.com/office/drawing/2014/main" id="{7B4ED84F-C152-4D41-9029-08A1FE5F56BE}"/>
              </a:ext>
            </a:extLst>
          </p:cNvPr>
          <p:cNvSpPr>
            <a:spLocks noGrp="1" noChangeArrowheads="1"/>
          </p:cNvSpPr>
          <p:nvPr>
            <p:ph type="ftr" sz="quarter" idx="2"/>
          </p:nvPr>
        </p:nvSpPr>
        <p:spPr bwMode="auto">
          <a:xfrm>
            <a:off x="0" y="8917422"/>
            <a:ext cx="3077739" cy="469424"/>
          </a:xfrm>
          <a:prstGeom prst="rect">
            <a:avLst/>
          </a:prstGeom>
          <a:noFill/>
          <a:ln w="9525">
            <a:noFill/>
            <a:miter lim="800000"/>
            <a:headEnd/>
            <a:tailEnd/>
          </a:ln>
          <a:effectLst/>
        </p:spPr>
        <p:txBody>
          <a:bodyPr vert="horz" wrap="square" lIns="94229" tIns="47114" rIns="94229" bIns="47114" numCol="1" anchor="b" anchorCtr="0" compatLnSpc="1">
            <a:prstTxWarp prst="textNoShape">
              <a:avLst/>
            </a:prstTxWarp>
          </a:bodyPr>
          <a:lstStyle>
            <a:lvl1pPr eaLnBrk="1" hangingPunct="1">
              <a:defRPr sz="1200">
                <a:latin typeface="Arial" charset="0"/>
              </a:defRPr>
            </a:lvl1pPr>
          </a:lstStyle>
          <a:p>
            <a:pPr>
              <a:defRPr/>
            </a:pPr>
            <a:endParaRPr lang="en-US" dirty="0"/>
          </a:p>
        </p:txBody>
      </p:sp>
      <p:sp>
        <p:nvSpPr>
          <p:cNvPr id="9221" name="Rectangle 5">
            <a:extLst>
              <a:ext uri="{FF2B5EF4-FFF2-40B4-BE49-F238E27FC236}">
                <a16:creationId xmlns:a16="http://schemas.microsoft.com/office/drawing/2014/main" id="{6AEC366F-D9CC-43FB-9F00-9B79CB8EF5DA}"/>
              </a:ext>
            </a:extLst>
          </p:cNvPr>
          <p:cNvSpPr>
            <a:spLocks noGrp="1" noChangeArrowheads="1"/>
          </p:cNvSpPr>
          <p:nvPr>
            <p:ph type="sldNum" sz="quarter" idx="3"/>
          </p:nvPr>
        </p:nvSpPr>
        <p:spPr bwMode="auto">
          <a:xfrm>
            <a:off x="4023092" y="8917422"/>
            <a:ext cx="3077739" cy="469424"/>
          </a:xfrm>
          <a:prstGeom prst="rect">
            <a:avLst/>
          </a:prstGeom>
          <a:noFill/>
          <a:ln w="9525">
            <a:noFill/>
            <a:miter lim="800000"/>
            <a:headEnd/>
            <a:tailEnd/>
          </a:ln>
          <a:effectLst/>
        </p:spPr>
        <p:txBody>
          <a:bodyPr vert="horz" wrap="square" lIns="94229" tIns="47114" rIns="94229" bIns="47114" numCol="1" anchor="b" anchorCtr="0" compatLnSpc="1">
            <a:prstTxWarp prst="textNoShape">
              <a:avLst/>
            </a:prstTxWarp>
          </a:bodyPr>
          <a:lstStyle>
            <a:lvl1pPr algn="r" eaLnBrk="1" hangingPunct="1">
              <a:defRPr sz="1200" smtClean="0"/>
            </a:lvl1pPr>
          </a:lstStyle>
          <a:p>
            <a:pPr>
              <a:defRPr/>
            </a:pPr>
            <a:fld id="{F038D64D-179F-42DD-BD96-30C08D064F9E}"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22725" y="0"/>
            <a:ext cx="3078163" cy="469900"/>
          </a:xfrm>
          <a:prstGeom prst="rect">
            <a:avLst/>
          </a:prstGeom>
        </p:spPr>
        <p:txBody>
          <a:bodyPr vert="horz" lIns="91440" tIns="45720" rIns="91440" bIns="45720" rtlCol="0"/>
          <a:lstStyle>
            <a:lvl1pPr algn="r">
              <a:defRPr sz="1200"/>
            </a:lvl1pPr>
          </a:lstStyle>
          <a:p>
            <a:fld id="{E671C669-9F89-421E-BEE7-7A06F4EF047A}" type="datetimeFigureOut">
              <a:rPr lang="en-US" smtClean="0"/>
              <a:t>3/19/2021</a:t>
            </a:fld>
            <a:endParaRPr lang="en-US"/>
          </a:p>
        </p:txBody>
      </p:sp>
      <p:sp>
        <p:nvSpPr>
          <p:cNvPr id="4" name="Slide Image Placeholder 3"/>
          <p:cNvSpPr>
            <a:spLocks noGrp="1" noRot="1" noChangeAspect="1"/>
          </p:cNvSpPr>
          <p:nvPr>
            <p:ph type="sldImg" idx="2"/>
          </p:nvPr>
        </p:nvSpPr>
        <p:spPr>
          <a:xfrm>
            <a:off x="1438275" y="1173163"/>
            <a:ext cx="4225925" cy="31686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9613" y="4518025"/>
            <a:ext cx="5683250" cy="369728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22725" y="8918575"/>
            <a:ext cx="3078163" cy="469900"/>
          </a:xfrm>
          <a:prstGeom prst="rect">
            <a:avLst/>
          </a:prstGeom>
        </p:spPr>
        <p:txBody>
          <a:bodyPr vert="horz" lIns="91440" tIns="45720" rIns="91440" bIns="45720" rtlCol="0" anchor="b"/>
          <a:lstStyle>
            <a:lvl1pPr algn="r">
              <a:defRPr sz="1200"/>
            </a:lvl1pPr>
          </a:lstStyle>
          <a:p>
            <a:fld id="{E04671A7-8426-4333-9D9D-44B333D2F062}" type="slidenum">
              <a:rPr lang="en-US" smtClean="0"/>
              <a:t>‹#›</a:t>
            </a:fld>
            <a:endParaRPr lang="en-US"/>
          </a:p>
        </p:txBody>
      </p:sp>
    </p:spTree>
    <p:extLst>
      <p:ext uri="{BB962C8B-B14F-4D97-AF65-F5344CB8AC3E}">
        <p14:creationId xmlns:p14="http://schemas.microsoft.com/office/powerpoint/2010/main" val="18597543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4671A7-8426-4333-9D9D-44B333D2F062}" type="slidenum">
              <a:rPr lang="en-US" smtClean="0"/>
              <a:t>11</a:t>
            </a:fld>
            <a:endParaRPr lang="en-US"/>
          </a:p>
        </p:txBody>
      </p:sp>
    </p:spTree>
    <p:extLst>
      <p:ext uri="{BB962C8B-B14F-4D97-AF65-F5344CB8AC3E}">
        <p14:creationId xmlns:p14="http://schemas.microsoft.com/office/powerpoint/2010/main" val="19791481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73A97CDE-6D18-4999-9A8E-B1665DDD6F3D}"/>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a:extLst>
              <a:ext uri="{FF2B5EF4-FFF2-40B4-BE49-F238E27FC236}">
                <a16:creationId xmlns:a16="http://schemas.microsoft.com/office/drawing/2014/main" id="{2798419F-BDB5-4607-B4E8-E021B238EF5C}"/>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a:extLst>
              <a:ext uri="{FF2B5EF4-FFF2-40B4-BE49-F238E27FC236}">
                <a16:creationId xmlns:a16="http://schemas.microsoft.com/office/drawing/2014/main" id="{8F577675-AE9D-418E-8CDD-EFE1D243520A}"/>
              </a:ext>
            </a:extLst>
          </p:cNvPr>
          <p:cNvSpPr>
            <a:spLocks noGrp="1" noChangeArrowheads="1"/>
          </p:cNvSpPr>
          <p:nvPr>
            <p:ph type="sldNum" sz="quarter" idx="12"/>
          </p:nvPr>
        </p:nvSpPr>
        <p:spPr>
          <a:ln/>
        </p:spPr>
        <p:txBody>
          <a:bodyPr/>
          <a:lstStyle>
            <a:lvl1pPr>
              <a:defRPr/>
            </a:lvl1pPr>
          </a:lstStyle>
          <a:p>
            <a:pPr>
              <a:defRPr/>
            </a:pPr>
            <a:fld id="{91D160DD-BDCB-41B1-9B2C-6F5B9CC1398F}" type="slidenum">
              <a:rPr lang="en-US" altLang="en-US"/>
              <a:pPr>
                <a:defRPr/>
              </a:pPr>
              <a:t>‹#›</a:t>
            </a:fld>
            <a:endParaRPr lang="en-US" altLang="en-US" dirty="0"/>
          </a:p>
        </p:txBody>
      </p:sp>
    </p:spTree>
    <p:extLst>
      <p:ext uri="{BB962C8B-B14F-4D97-AF65-F5344CB8AC3E}">
        <p14:creationId xmlns:p14="http://schemas.microsoft.com/office/powerpoint/2010/main" val="38334439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00EC98E-60D2-4136-B3F8-F21A8DA7DF6F}"/>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a:extLst>
              <a:ext uri="{FF2B5EF4-FFF2-40B4-BE49-F238E27FC236}">
                <a16:creationId xmlns:a16="http://schemas.microsoft.com/office/drawing/2014/main" id="{97598417-DE70-412F-A393-0719FD87813B}"/>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a:extLst>
              <a:ext uri="{FF2B5EF4-FFF2-40B4-BE49-F238E27FC236}">
                <a16:creationId xmlns:a16="http://schemas.microsoft.com/office/drawing/2014/main" id="{179AA219-F114-404A-8285-7E2C3CDFDDDC}"/>
              </a:ext>
            </a:extLst>
          </p:cNvPr>
          <p:cNvSpPr>
            <a:spLocks noGrp="1" noChangeArrowheads="1"/>
          </p:cNvSpPr>
          <p:nvPr>
            <p:ph type="sldNum" sz="quarter" idx="12"/>
          </p:nvPr>
        </p:nvSpPr>
        <p:spPr>
          <a:ln/>
        </p:spPr>
        <p:txBody>
          <a:bodyPr/>
          <a:lstStyle>
            <a:lvl1pPr>
              <a:defRPr/>
            </a:lvl1pPr>
          </a:lstStyle>
          <a:p>
            <a:pPr>
              <a:defRPr/>
            </a:pPr>
            <a:fld id="{B1F732DF-C77B-4067-AB5B-1B243A9FEDB9}" type="slidenum">
              <a:rPr lang="en-US" altLang="en-US"/>
              <a:pPr>
                <a:defRPr/>
              </a:pPr>
              <a:t>‹#›</a:t>
            </a:fld>
            <a:endParaRPr lang="en-US" altLang="en-US" dirty="0"/>
          </a:p>
        </p:txBody>
      </p:sp>
    </p:spTree>
    <p:extLst>
      <p:ext uri="{BB962C8B-B14F-4D97-AF65-F5344CB8AC3E}">
        <p14:creationId xmlns:p14="http://schemas.microsoft.com/office/powerpoint/2010/main" val="34406034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566C8FA-DF0F-4DDD-A461-9E0FBB7553D9}"/>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a:extLst>
              <a:ext uri="{FF2B5EF4-FFF2-40B4-BE49-F238E27FC236}">
                <a16:creationId xmlns:a16="http://schemas.microsoft.com/office/drawing/2014/main" id="{9F0EE562-5A92-4897-B257-112F38B740E9}"/>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a:extLst>
              <a:ext uri="{FF2B5EF4-FFF2-40B4-BE49-F238E27FC236}">
                <a16:creationId xmlns:a16="http://schemas.microsoft.com/office/drawing/2014/main" id="{E1CD6D61-E67D-4D12-AC8D-5E4A8A7120DF}"/>
              </a:ext>
            </a:extLst>
          </p:cNvPr>
          <p:cNvSpPr>
            <a:spLocks noGrp="1" noChangeArrowheads="1"/>
          </p:cNvSpPr>
          <p:nvPr>
            <p:ph type="sldNum" sz="quarter" idx="12"/>
          </p:nvPr>
        </p:nvSpPr>
        <p:spPr>
          <a:ln/>
        </p:spPr>
        <p:txBody>
          <a:bodyPr/>
          <a:lstStyle>
            <a:lvl1pPr>
              <a:defRPr/>
            </a:lvl1pPr>
          </a:lstStyle>
          <a:p>
            <a:pPr>
              <a:defRPr/>
            </a:pPr>
            <a:fld id="{82B2D068-AECD-4826-A8FC-1F46AB8C19A3}" type="slidenum">
              <a:rPr lang="en-US" altLang="en-US"/>
              <a:pPr>
                <a:defRPr/>
              </a:pPr>
              <a:t>‹#›</a:t>
            </a:fld>
            <a:endParaRPr lang="en-US" altLang="en-US" dirty="0"/>
          </a:p>
        </p:txBody>
      </p:sp>
    </p:spTree>
    <p:extLst>
      <p:ext uri="{BB962C8B-B14F-4D97-AF65-F5344CB8AC3E}">
        <p14:creationId xmlns:p14="http://schemas.microsoft.com/office/powerpoint/2010/main" val="715287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a:extLst>
              <a:ext uri="{FF2B5EF4-FFF2-40B4-BE49-F238E27FC236}">
                <a16:creationId xmlns:a16="http://schemas.microsoft.com/office/drawing/2014/main" id="{9F26D4F5-5A4B-4A18-BF98-EC52C52D7022}"/>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a:extLst>
              <a:ext uri="{FF2B5EF4-FFF2-40B4-BE49-F238E27FC236}">
                <a16:creationId xmlns:a16="http://schemas.microsoft.com/office/drawing/2014/main" id="{09C33C4C-BE6D-4CE8-9707-FBED148071C7}"/>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a:extLst>
              <a:ext uri="{FF2B5EF4-FFF2-40B4-BE49-F238E27FC236}">
                <a16:creationId xmlns:a16="http://schemas.microsoft.com/office/drawing/2014/main" id="{E9617366-3CCB-49FC-9C36-AB981EDAD68B}"/>
              </a:ext>
            </a:extLst>
          </p:cNvPr>
          <p:cNvSpPr>
            <a:spLocks noGrp="1" noChangeArrowheads="1"/>
          </p:cNvSpPr>
          <p:nvPr>
            <p:ph type="sldNum" sz="quarter" idx="12"/>
          </p:nvPr>
        </p:nvSpPr>
        <p:spPr>
          <a:ln/>
        </p:spPr>
        <p:txBody>
          <a:bodyPr/>
          <a:lstStyle>
            <a:lvl1pPr>
              <a:defRPr/>
            </a:lvl1pPr>
          </a:lstStyle>
          <a:p>
            <a:pPr>
              <a:defRPr/>
            </a:pPr>
            <a:fld id="{ACB404F7-EBA5-4F38-BD97-133F601FD3EE}" type="slidenum">
              <a:rPr lang="en-US" altLang="en-US"/>
              <a:pPr>
                <a:defRPr/>
              </a:pPr>
              <a:t>‹#›</a:t>
            </a:fld>
            <a:endParaRPr lang="en-US" altLang="en-US" dirty="0"/>
          </a:p>
        </p:txBody>
      </p:sp>
    </p:spTree>
    <p:extLst>
      <p:ext uri="{BB962C8B-B14F-4D97-AF65-F5344CB8AC3E}">
        <p14:creationId xmlns:p14="http://schemas.microsoft.com/office/powerpoint/2010/main" val="146692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7443C659-0F1E-445E-8A7F-29FF0A7F1604}"/>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a:extLst>
              <a:ext uri="{FF2B5EF4-FFF2-40B4-BE49-F238E27FC236}">
                <a16:creationId xmlns:a16="http://schemas.microsoft.com/office/drawing/2014/main" id="{D1E9F17C-57C4-40AE-A6D4-4F7219D82076}"/>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a:extLst>
              <a:ext uri="{FF2B5EF4-FFF2-40B4-BE49-F238E27FC236}">
                <a16:creationId xmlns:a16="http://schemas.microsoft.com/office/drawing/2014/main" id="{169D5551-EE0B-436D-AB82-60F8EB000C5F}"/>
              </a:ext>
            </a:extLst>
          </p:cNvPr>
          <p:cNvSpPr>
            <a:spLocks noGrp="1" noChangeArrowheads="1"/>
          </p:cNvSpPr>
          <p:nvPr>
            <p:ph type="sldNum" sz="quarter" idx="12"/>
          </p:nvPr>
        </p:nvSpPr>
        <p:spPr>
          <a:ln/>
        </p:spPr>
        <p:txBody>
          <a:bodyPr/>
          <a:lstStyle>
            <a:lvl1pPr>
              <a:defRPr/>
            </a:lvl1pPr>
          </a:lstStyle>
          <a:p>
            <a:pPr>
              <a:defRPr/>
            </a:pPr>
            <a:fld id="{534841D0-524B-4224-AF80-349E87C06161}" type="slidenum">
              <a:rPr lang="en-US" altLang="en-US"/>
              <a:pPr>
                <a:defRPr/>
              </a:pPr>
              <a:t>‹#›</a:t>
            </a:fld>
            <a:endParaRPr lang="en-US" altLang="en-US" dirty="0"/>
          </a:p>
        </p:txBody>
      </p:sp>
    </p:spTree>
    <p:extLst>
      <p:ext uri="{BB962C8B-B14F-4D97-AF65-F5344CB8AC3E}">
        <p14:creationId xmlns:p14="http://schemas.microsoft.com/office/powerpoint/2010/main" val="24957871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066800"/>
            <a:ext cx="4038600" cy="5059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066800"/>
            <a:ext cx="4038600" cy="5059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CD6C859B-D675-412D-B304-767150B0D573}"/>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a:extLst>
              <a:ext uri="{FF2B5EF4-FFF2-40B4-BE49-F238E27FC236}">
                <a16:creationId xmlns:a16="http://schemas.microsoft.com/office/drawing/2014/main" id="{FC84BB71-E419-44A3-9FD0-722108D70B11}"/>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a:extLst>
              <a:ext uri="{FF2B5EF4-FFF2-40B4-BE49-F238E27FC236}">
                <a16:creationId xmlns:a16="http://schemas.microsoft.com/office/drawing/2014/main" id="{3C57655D-2881-4F77-85C9-896830453537}"/>
              </a:ext>
            </a:extLst>
          </p:cNvPr>
          <p:cNvSpPr>
            <a:spLocks noGrp="1" noChangeArrowheads="1"/>
          </p:cNvSpPr>
          <p:nvPr>
            <p:ph type="sldNum" sz="quarter" idx="12"/>
          </p:nvPr>
        </p:nvSpPr>
        <p:spPr>
          <a:ln/>
        </p:spPr>
        <p:txBody>
          <a:bodyPr/>
          <a:lstStyle>
            <a:lvl1pPr>
              <a:defRPr/>
            </a:lvl1pPr>
          </a:lstStyle>
          <a:p>
            <a:pPr>
              <a:defRPr/>
            </a:pPr>
            <a:fld id="{AB9FDB81-D3C1-4171-898B-864DA05BF5BC}" type="slidenum">
              <a:rPr lang="en-US" altLang="en-US"/>
              <a:pPr>
                <a:defRPr/>
              </a:pPr>
              <a:t>‹#›</a:t>
            </a:fld>
            <a:endParaRPr lang="en-US" altLang="en-US" dirty="0"/>
          </a:p>
        </p:txBody>
      </p:sp>
    </p:spTree>
    <p:extLst>
      <p:ext uri="{BB962C8B-B14F-4D97-AF65-F5344CB8AC3E}">
        <p14:creationId xmlns:p14="http://schemas.microsoft.com/office/powerpoint/2010/main" val="23049166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73249808-02C4-40F7-AB1F-B4DA2BACDD38}"/>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a:extLst>
              <a:ext uri="{FF2B5EF4-FFF2-40B4-BE49-F238E27FC236}">
                <a16:creationId xmlns:a16="http://schemas.microsoft.com/office/drawing/2014/main" id="{34873D74-43F1-4135-8487-380B79A46C18}"/>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a:extLst>
              <a:ext uri="{FF2B5EF4-FFF2-40B4-BE49-F238E27FC236}">
                <a16:creationId xmlns:a16="http://schemas.microsoft.com/office/drawing/2014/main" id="{90473CA7-68B2-45BE-8D7F-8AD3CC53D681}"/>
              </a:ext>
            </a:extLst>
          </p:cNvPr>
          <p:cNvSpPr>
            <a:spLocks noGrp="1" noChangeArrowheads="1"/>
          </p:cNvSpPr>
          <p:nvPr>
            <p:ph type="sldNum" sz="quarter" idx="12"/>
          </p:nvPr>
        </p:nvSpPr>
        <p:spPr>
          <a:ln/>
        </p:spPr>
        <p:txBody>
          <a:bodyPr/>
          <a:lstStyle>
            <a:lvl1pPr>
              <a:defRPr/>
            </a:lvl1pPr>
          </a:lstStyle>
          <a:p>
            <a:pPr>
              <a:defRPr/>
            </a:pPr>
            <a:fld id="{FE2F61A9-4690-456B-9917-BF93D03C8546}" type="slidenum">
              <a:rPr lang="en-US" altLang="en-US"/>
              <a:pPr>
                <a:defRPr/>
              </a:pPr>
              <a:t>‹#›</a:t>
            </a:fld>
            <a:endParaRPr lang="en-US" altLang="en-US" dirty="0"/>
          </a:p>
        </p:txBody>
      </p:sp>
    </p:spTree>
    <p:extLst>
      <p:ext uri="{BB962C8B-B14F-4D97-AF65-F5344CB8AC3E}">
        <p14:creationId xmlns:p14="http://schemas.microsoft.com/office/powerpoint/2010/main" val="3865617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E372A910-4450-4C4D-A305-BFC9CB125135}"/>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a:extLst>
              <a:ext uri="{FF2B5EF4-FFF2-40B4-BE49-F238E27FC236}">
                <a16:creationId xmlns:a16="http://schemas.microsoft.com/office/drawing/2014/main" id="{937BF3DC-D731-40DD-ABA0-C6F1184B2AED}"/>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a:extLst>
              <a:ext uri="{FF2B5EF4-FFF2-40B4-BE49-F238E27FC236}">
                <a16:creationId xmlns:a16="http://schemas.microsoft.com/office/drawing/2014/main" id="{6B893A91-43AD-44F6-8DE9-949727AAD29E}"/>
              </a:ext>
            </a:extLst>
          </p:cNvPr>
          <p:cNvSpPr>
            <a:spLocks noGrp="1" noChangeArrowheads="1"/>
          </p:cNvSpPr>
          <p:nvPr>
            <p:ph type="sldNum" sz="quarter" idx="12"/>
          </p:nvPr>
        </p:nvSpPr>
        <p:spPr>
          <a:ln/>
        </p:spPr>
        <p:txBody>
          <a:bodyPr/>
          <a:lstStyle>
            <a:lvl1pPr>
              <a:defRPr/>
            </a:lvl1pPr>
          </a:lstStyle>
          <a:p>
            <a:pPr>
              <a:defRPr/>
            </a:pPr>
            <a:fld id="{E94F7CB4-7B3A-4A0D-9834-2252CF2CAB4D}" type="slidenum">
              <a:rPr lang="en-US" altLang="en-US"/>
              <a:pPr>
                <a:defRPr/>
              </a:pPr>
              <a:t>‹#›</a:t>
            </a:fld>
            <a:endParaRPr lang="en-US" altLang="en-US" dirty="0"/>
          </a:p>
        </p:txBody>
      </p:sp>
    </p:spTree>
    <p:extLst>
      <p:ext uri="{BB962C8B-B14F-4D97-AF65-F5344CB8AC3E}">
        <p14:creationId xmlns:p14="http://schemas.microsoft.com/office/powerpoint/2010/main" val="39621479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A5940927-761B-4879-8793-1738C76586F8}"/>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a:extLst>
              <a:ext uri="{FF2B5EF4-FFF2-40B4-BE49-F238E27FC236}">
                <a16:creationId xmlns:a16="http://schemas.microsoft.com/office/drawing/2014/main" id="{6845EE22-9270-46BD-913E-43968B3EDCE2}"/>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a:extLst>
              <a:ext uri="{FF2B5EF4-FFF2-40B4-BE49-F238E27FC236}">
                <a16:creationId xmlns:a16="http://schemas.microsoft.com/office/drawing/2014/main" id="{D4AFEE5E-48B4-4E50-9551-745F279B63F7}"/>
              </a:ext>
            </a:extLst>
          </p:cNvPr>
          <p:cNvSpPr>
            <a:spLocks noGrp="1" noChangeArrowheads="1"/>
          </p:cNvSpPr>
          <p:nvPr>
            <p:ph type="sldNum" sz="quarter" idx="12"/>
          </p:nvPr>
        </p:nvSpPr>
        <p:spPr>
          <a:ln/>
        </p:spPr>
        <p:txBody>
          <a:bodyPr/>
          <a:lstStyle>
            <a:lvl1pPr>
              <a:defRPr/>
            </a:lvl1pPr>
          </a:lstStyle>
          <a:p>
            <a:pPr>
              <a:defRPr/>
            </a:pPr>
            <a:fld id="{C57305B2-3F0F-4E23-86E3-9D04807BB5DE}" type="slidenum">
              <a:rPr lang="en-US" altLang="en-US"/>
              <a:pPr>
                <a:defRPr/>
              </a:pPr>
              <a:t>‹#›</a:t>
            </a:fld>
            <a:endParaRPr lang="en-US" altLang="en-US" dirty="0"/>
          </a:p>
        </p:txBody>
      </p:sp>
    </p:spTree>
    <p:extLst>
      <p:ext uri="{BB962C8B-B14F-4D97-AF65-F5344CB8AC3E}">
        <p14:creationId xmlns:p14="http://schemas.microsoft.com/office/powerpoint/2010/main" val="39860087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010CB3C4-D5FA-49C7-AF1B-2AC3A26C5D2D}"/>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a:extLst>
              <a:ext uri="{FF2B5EF4-FFF2-40B4-BE49-F238E27FC236}">
                <a16:creationId xmlns:a16="http://schemas.microsoft.com/office/drawing/2014/main" id="{EB82C96C-FA36-496D-B5BB-D362912E559F}"/>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a:extLst>
              <a:ext uri="{FF2B5EF4-FFF2-40B4-BE49-F238E27FC236}">
                <a16:creationId xmlns:a16="http://schemas.microsoft.com/office/drawing/2014/main" id="{07D82BAD-F58E-41E3-8A4B-D93ECE937EEA}"/>
              </a:ext>
            </a:extLst>
          </p:cNvPr>
          <p:cNvSpPr>
            <a:spLocks noGrp="1" noChangeArrowheads="1"/>
          </p:cNvSpPr>
          <p:nvPr>
            <p:ph type="sldNum" sz="quarter" idx="12"/>
          </p:nvPr>
        </p:nvSpPr>
        <p:spPr>
          <a:ln/>
        </p:spPr>
        <p:txBody>
          <a:bodyPr/>
          <a:lstStyle>
            <a:lvl1pPr>
              <a:defRPr/>
            </a:lvl1pPr>
          </a:lstStyle>
          <a:p>
            <a:pPr>
              <a:defRPr/>
            </a:pPr>
            <a:fld id="{714EDEA9-45B4-4FB5-AED8-D42F3F5C51D5}" type="slidenum">
              <a:rPr lang="en-US" altLang="en-US"/>
              <a:pPr>
                <a:defRPr/>
              </a:pPr>
              <a:t>‹#›</a:t>
            </a:fld>
            <a:endParaRPr lang="en-US" altLang="en-US" dirty="0"/>
          </a:p>
        </p:txBody>
      </p:sp>
    </p:spTree>
    <p:extLst>
      <p:ext uri="{BB962C8B-B14F-4D97-AF65-F5344CB8AC3E}">
        <p14:creationId xmlns:p14="http://schemas.microsoft.com/office/powerpoint/2010/main" val="13585044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D5503C91-C0CD-488E-BFDF-385DF570B7F4}"/>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a:extLst>
              <a:ext uri="{FF2B5EF4-FFF2-40B4-BE49-F238E27FC236}">
                <a16:creationId xmlns:a16="http://schemas.microsoft.com/office/drawing/2014/main" id="{73A1B1CB-7D08-4FF5-B129-A358FFB912EE}"/>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a:extLst>
              <a:ext uri="{FF2B5EF4-FFF2-40B4-BE49-F238E27FC236}">
                <a16:creationId xmlns:a16="http://schemas.microsoft.com/office/drawing/2014/main" id="{AD8589BF-8D19-48A3-9AA5-9F93D20CE328}"/>
              </a:ext>
            </a:extLst>
          </p:cNvPr>
          <p:cNvSpPr>
            <a:spLocks noGrp="1" noChangeArrowheads="1"/>
          </p:cNvSpPr>
          <p:nvPr>
            <p:ph type="sldNum" sz="quarter" idx="12"/>
          </p:nvPr>
        </p:nvSpPr>
        <p:spPr>
          <a:ln/>
        </p:spPr>
        <p:txBody>
          <a:bodyPr/>
          <a:lstStyle>
            <a:lvl1pPr>
              <a:defRPr/>
            </a:lvl1pPr>
          </a:lstStyle>
          <a:p>
            <a:pPr>
              <a:defRPr/>
            </a:pPr>
            <a:fld id="{4C573660-A109-4F0C-8BE0-C5E55255E0A2}" type="slidenum">
              <a:rPr lang="en-US" altLang="en-US"/>
              <a:pPr>
                <a:defRPr/>
              </a:pPr>
              <a:t>‹#›</a:t>
            </a:fld>
            <a:endParaRPr lang="en-US" altLang="en-US" dirty="0"/>
          </a:p>
        </p:txBody>
      </p:sp>
    </p:spTree>
    <p:extLst>
      <p:ext uri="{BB962C8B-B14F-4D97-AF65-F5344CB8AC3E}">
        <p14:creationId xmlns:p14="http://schemas.microsoft.com/office/powerpoint/2010/main" val="16113576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0000"/>
            <a:lum/>
          </a:blip>
          <a:srcRect/>
          <a:stretch>
            <a:fillRect l="-3000" r="-3000"/>
          </a:stretch>
        </a:blipFill>
        <a:effectLst/>
      </p:bgPr>
    </p:bg>
    <p:spTree>
      <p:nvGrpSpPr>
        <p:cNvPr id="1" name=""/>
        <p:cNvGrpSpPr/>
        <p:nvPr/>
      </p:nvGrpSpPr>
      <p:grpSpPr>
        <a:xfrm>
          <a:off x="0" y="0"/>
          <a:ext cx="0" cy="0"/>
          <a:chOff x="0" y="0"/>
          <a:chExt cx="0" cy="0"/>
        </a:xfrm>
      </p:grpSpPr>
      <p:sp>
        <p:nvSpPr>
          <p:cNvPr id="1027" name="Rectangle 2">
            <a:extLst>
              <a:ext uri="{FF2B5EF4-FFF2-40B4-BE49-F238E27FC236}">
                <a16:creationId xmlns:a16="http://schemas.microsoft.com/office/drawing/2014/main" id="{224D4ADA-A3BB-43DF-993D-3714D2758959}"/>
              </a:ext>
            </a:extLst>
          </p:cNvPr>
          <p:cNvSpPr>
            <a:spLocks noGrp="1" noChangeArrowheads="1"/>
          </p:cNvSpPr>
          <p:nvPr>
            <p:ph type="title"/>
          </p:nvPr>
        </p:nvSpPr>
        <p:spPr bwMode="auto">
          <a:xfrm>
            <a:off x="457200" y="274638"/>
            <a:ext cx="8229600" cy="715962"/>
          </a:xfrm>
          <a:prstGeom prst="rect">
            <a:avLst/>
          </a:prstGeom>
          <a:noFill/>
          <a:ln w="76200" cmpd="tri">
            <a:solidFill>
              <a:srgbClr val="80008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8" name="Rectangle 3">
            <a:extLst>
              <a:ext uri="{FF2B5EF4-FFF2-40B4-BE49-F238E27FC236}">
                <a16:creationId xmlns:a16="http://schemas.microsoft.com/office/drawing/2014/main" id="{6F4FD43B-4B7B-4529-BFDA-98ACF5DEFE6C}"/>
              </a:ext>
            </a:extLst>
          </p:cNvPr>
          <p:cNvSpPr>
            <a:spLocks noGrp="1" noChangeArrowheads="1"/>
          </p:cNvSpPr>
          <p:nvPr>
            <p:ph type="body" idx="1"/>
          </p:nvPr>
        </p:nvSpPr>
        <p:spPr bwMode="auto">
          <a:xfrm>
            <a:off x="457200" y="1066800"/>
            <a:ext cx="8229600" cy="505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p:txBody>
      </p:sp>
      <p:sp>
        <p:nvSpPr>
          <p:cNvPr id="2" name="Rectangle 4">
            <a:extLst>
              <a:ext uri="{FF2B5EF4-FFF2-40B4-BE49-F238E27FC236}">
                <a16:creationId xmlns:a16="http://schemas.microsoft.com/office/drawing/2014/main" id="{CE1B6997-55ED-4FBB-B7D5-4453E50F31CB}"/>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dirty="0"/>
          </a:p>
        </p:txBody>
      </p:sp>
      <p:sp>
        <p:nvSpPr>
          <p:cNvPr id="1029" name="Rectangle 5">
            <a:extLst>
              <a:ext uri="{FF2B5EF4-FFF2-40B4-BE49-F238E27FC236}">
                <a16:creationId xmlns:a16="http://schemas.microsoft.com/office/drawing/2014/main" id="{5771A62E-AD58-4226-9290-36AB5228A9B7}"/>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dirty="0"/>
          </a:p>
        </p:txBody>
      </p:sp>
      <p:sp>
        <p:nvSpPr>
          <p:cNvPr id="1030" name="Rectangle 6">
            <a:extLst>
              <a:ext uri="{FF2B5EF4-FFF2-40B4-BE49-F238E27FC236}">
                <a16:creationId xmlns:a16="http://schemas.microsoft.com/office/drawing/2014/main" id="{D3640000-51C7-4A74-96E4-ABBB38A3B922}"/>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83DE880A-4184-49CB-9D25-3D61F1A732A4}"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Cooper Black" pitchFamily="18" charset="0"/>
        </a:defRPr>
      </a:lvl2pPr>
      <a:lvl3pPr algn="ctr" rtl="0" eaLnBrk="0" fontAlgn="base" hangingPunct="0">
        <a:spcBef>
          <a:spcPct val="0"/>
        </a:spcBef>
        <a:spcAft>
          <a:spcPct val="0"/>
        </a:spcAft>
        <a:defRPr sz="3600">
          <a:solidFill>
            <a:schemeClr val="tx2"/>
          </a:solidFill>
          <a:latin typeface="Cooper Black" pitchFamily="18" charset="0"/>
        </a:defRPr>
      </a:lvl3pPr>
      <a:lvl4pPr algn="ctr" rtl="0" eaLnBrk="0" fontAlgn="base" hangingPunct="0">
        <a:spcBef>
          <a:spcPct val="0"/>
        </a:spcBef>
        <a:spcAft>
          <a:spcPct val="0"/>
        </a:spcAft>
        <a:defRPr sz="3600">
          <a:solidFill>
            <a:schemeClr val="tx2"/>
          </a:solidFill>
          <a:latin typeface="Cooper Black" pitchFamily="18" charset="0"/>
        </a:defRPr>
      </a:lvl4pPr>
      <a:lvl5pPr algn="ctr" rtl="0" eaLnBrk="0" fontAlgn="base" hangingPunct="0">
        <a:spcBef>
          <a:spcPct val="0"/>
        </a:spcBef>
        <a:spcAft>
          <a:spcPct val="0"/>
        </a:spcAft>
        <a:defRPr sz="3600">
          <a:solidFill>
            <a:schemeClr val="tx2"/>
          </a:solidFill>
          <a:latin typeface="Cooper Black" pitchFamily="18" charset="0"/>
        </a:defRPr>
      </a:lvl5pPr>
      <a:lvl6pPr marL="457200" algn="ctr" rtl="0" fontAlgn="base">
        <a:spcBef>
          <a:spcPct val="0"/>
        </a:spcBef>
        <a:spcAft>
          <a:spcPct val="0"/>
        </a:spcAft>
        <a:defRPr sz="3600">
          <a:solidFill>
            <a:schemeClr val="tx2"/>
          </a:solidFill>
          <a:latin typeface="Cooper Black" pitchFamily="18" charset="0"/>
        </a:defRPr>
      </a:lvl6pPr>
      <a:lvl7pPr marL="914400" algn="ctr" rtl="0" fontAlgn="base">
        <a:spcBef>
          <a:spcPct val="0"/>
        </a:spcBef>
        <a:spcAft>
          <a:spcPct val="0"/>
        </a:spcAft>
        <a:defRPr sz="3600">
          <a:solidFill>
            <a:schemeClr val="tx2"/>
          </a:solidFill>
          <a:latin typeface="Cooper Black" pitchFamily="18" charset="0"/>
        </a:defRPr>
      </a:lvl7pPr>
      <a:lvl8pPr marL="1371600" algn="ctr" rtl="0" fontAlgn="base">
        <a:spcBef>
          <a:spcPct val="0"/>
        </a:spcBef>
        <a:spcAft>
          <a:spcPct val="0"/>
        </a:spcAft>
        <a:defRPr sz="3600">
          <a:solidFill>
            <a:schemeClr val="tx2"/>
          </a:solidFill>
          <a:latin typeface="Cooper Black" pitchFamily="18" charset="0"/>
        </a:defRPr>
      </a:lvl8pPr>
      <a:lvl9pPr marL="1828800" algn="ctr" rtl="0" fontAlgn="base">
        <a:spcBef>
          <a:spcPct val="0"/>
        </a:spcBef>
        <a:spcAft>
          <a:spcPct val="0"/>
        </a:spcAft>
        <a:defRPr sz="3600">
          <a:solidFill>
            <a:schemeClr val="tx2"/>
          </a:solidFill>
          <a:latin typeface="Cooper Black" pitchFamily="18" charset="0"/>
        </a:defRPr>
      </a:lvl9pPr>
    </p:titleStyle>
    <p:bodyStyle>
      <a:lvl1pPr marL="609600" indent="-609600" algn="l" rtl="0" eaLnBrk="0" fontAlgn="base" hangingPunct="0">
        <a:spcBef>
          <a:spcPct val="20000"/>
        </a:spcBef>
        <a:spcAft>
          <a:spcPct val="0"/>
        </a:spcAft>
        <a:buClr>
          <a:srgbClr val="660066"/>
        </a:buClr>
        <a:buAutoNum type="arabicPeriod"/>
        <a:defRPr sz="3200">
          <a:solidFill>
            <a:schemeClr val="tx1"/>
          </a:solidFill>
          <a:latin typeface="+mn-lt"/>
          <a:ea typeface="+mn-ea"/>
          <a:cs typeface="+mn-cs"/>
        </a:defRPr>
      </a:lvl1pPr>
      <a:lvl2pPr marL="990600" indent="-533400" algn="l" rtl="0" eaLnBrk="0" fontAlgn="base" hangingPunct="0">
        <a:spcBef>
          <a:spcPct val="20000"/>
        </a:spcBef>
        <a:spcAft>
          <a:spcPct val="0"/>
        </a:spcAft>
        <a:buAutoNum type="alphaUcPeriod"/>
        <a:defRPr sz="2800">
          <a:solidFill>
            <a:schemeClr val="tx1"/>
          </a:solidFill>
          <a:latin typeface="+mn-lt"/>
        </a:defRPr>
      </a:lvl2pPr>
      <a:lvl3pPr marL="1447800" indent="-533400" algn="l" rtl="0" eaLnBrk="0" fontAlgn="base" hangingPunct="0">
        <a:spcBef>
          <a:spcPct val="20000"/>
        </a:spcBef>
        <a:spcAft>
          <a:spcPct val="0"/>
        </a:spcAft>
        <a:buClr>
          <a:srgbClr val="660066"/>
        </a:buClr>
        <a:buAutoNum type="arabicParenR"/>
        <a:defRPr sz="2800">
          <a:solidFill>
            <a:schemeClr val="tx1"/>
          </a:solidFill>
          <a:latin typeface="+mn-lt"/>
        </a:defRPr>
      </a:lvl3pPr>
      <a:lvl4pPr marL="1905000" indent="-533400" algn="l" rtl="0" eaLnBrk="0" fontAlgn="base" hangingPunct="0">
        <a:spcBef>
          <a:spcPct val="20000"/>
        </a:spcBef>
        <a:spcAft>
          <a:spcPct val="0"/>
        </a:spcAft>
        <a:buClr>
          <a:schemeClr val="tx1"/>
        </a:buClr>
        <a:buSzPct val="90000"/>
        <a:buFont typeface="Wingdings" panose="05000000000000000000" pitchFamily="2" charset="2"/>
        <a:buChar char="§"/>
        <a:defRPr sz="2800">
          <a:solidFill>
            <a:schemeClr val="tx1"/>
          </a:solidFill>
          <a:latin typeface="+mn-lt"/>
        </a:defRPr>
      </a:lvl4pPr>
      <a:lvl5pPr marL="2362200" indent="-533400" algn="l" rtl="0" eaLnBrk="0" fontAlgn="base" hangingPunct="0">
        <a:spcBef>
          <a:spcPct val="20000"/>
        </a:spcBef>
        <a:spcAft>
          <a:spcPct val="0"/>
        </a:spcAft>
        <a:buAutoNum type="alphaUcPeriod"/>
        <a:defRPr sz="2800">
          <a:solidFill>
            <a:schemeClr val="tx1"/>
          </a:solidFill>
          <a:latin typeface="+mn-lt"/>
        </a:defRPr>
      </a:lvl5pPr>
      <a:lvl6pPr marL="2819400" indent="-533400" algn="l" rtl="0" fontAlgn="base">
        <a:spcBef>
          <a:spcPct val="20000"/>
        </a:spcBef>
        <a:spcAft>
          <a:spcPct val="0"/>
        </a:spcAft>
        <a:buAutoNum type="alphaUcPeriod"/>
        <a:defRPr sz="2800">
          <a:solidFill>
            <a:schemeClr val="tx1"/>
          </a:solidFill>
          <a:latin typeface="+mn-lt"/>
        </a:defRPr>
      </a:lvl6pPr>
      <a:lvl7pPr marL="3276600" indent="-533400" algn="l" rtl="0" fontAlgn="base">
        <a:spcBef>
          <a:spcPct val="20000"/>
        </a:spcBef>
        <a:spcAft>
          <a:spcPct val="0"/>
        </a:spcAft>
        <a:buAutoNum type="alphaUcPeriod"/>
        <a:defRPr sz="2800">
          <a:solidFill>
            <a:schemeClr val="tx1"/>
          </a:solidFill>
          <a:latin typeface="+mn-lt"/>
        </a:defRPr>
      </a:lvl7pPr>
      <a:lvl8pPr marL="3733800" indent="-533400" algn="l" rtl="0" fontAlgn="base">
        <a:spcBef>
          <a:spcPct val="20000"/>
        </a:spcBef>
        <a:spcAft>
          <a:spcPct val="0"/>
        </a:spcAft>
        <a:buAutoNum type="alphaUcPeriod"/>
        <a:defRPr sz="2800">
          <a:solidFill>
            <a:schemeClr val="tx1"/>
          </a:solidFill>
          <a:latin typeface="+mn-lt"/>
        </a:defRPr>
      </a:lvl8pPr>
      <a:lvl9pPr marL="4191000" indent="-533400" algn="l" rtl="0" fontAlgn="base">
        <a:spcBef>
          <a:spcPct val="20000"/>
        </a:spcBef>
        <a:spcAft>
          <a:spcPct val="0"/>
        </a:spcAft>
        <a:buAutoNum type="alphaUcPeriod"/>
        <a:defRPr sz="28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4.svg"/></Relationships>
</file>

<file path=ppt/slides/_rels/slide12.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A9850A-BFB7-4610-BA33-D07555B9BC08}"/>
              </a:ext>
            </a:extLst>
          </p:cNvPr>
          <p:cNvSpPr>
            <a:spLocks noGrp="1"/>
          </p:cNvSpPr>
          <p:nvPr>
            <p:ph idx="1"/>
          </p:nvPr>
        </p:nvSpPr>
        <p:spPr>
          <a:xfrm>
            <a:off x="76200" y="76200"/>
            <a:ext cx="8991600" cy="6781800"/>
          </a:xfrm>
        </p:spPr>
        <p:txBody>
          <a:bodyPr/>
          <a:lstStyle/>
          <a:p>
            <a:pPr marL="0" indent="0" algn="l" rtl="0">
              <a:buNone/>
            </a:pPr>
            <a:r>
              <a:rPr lang="en-US" sz="2800" b="1" i="0" dirty="0">
                <a:solidFill>
                  <a:srgbClr val="000000"/>
                </a:solidFill>
                <a:effectLst>
                  <a:outerShdw blurRad="38100" dist="38100" dir="2700000" algn="tl">
                    <a:srgbClr val="000000">
                      <a:alpha val="43137"/>
                    </a:srgbClr>
                  </a:outerShdw>
                </a:effectLst>
              </a:rPr>
              <a:t>In one small rural town the sheriff also fulfilled the role of the town's veterinarian. One night the phone rang, and his wife answered.</a:t>
            </a:r>
            <a:br>
              <a:rPr lang="en-US" sz="2800" b="1" i="0" dirty="0">
                <a:solidFill>
                  <a:srgbClr val="000000"/>
                </a:solidFill>
                <a:effectLst>
                  <a:outerShdw blurRad="38100" dist="38100" dir="2700000" algn="tl">
                    <a:srgbClr val="000000">
                      <a:alpha val="43137"/>
                    </a:srgbClr>
                  </a:outerShdw>
                </a:effectLst>
              </a:rPr>
            </a:br>
            <a:endParaRPr lang="en-US" sz="2800" b="1" i="0" dirty="0">
              <a:solidFill>
                <a:srgbClr val="000000"/>
              </a:solidFill>
              <a:effectLst>
                <a:outerShdw blurRad="38100" dist="38100" dir="2700000" algn="tl">
                  <a:srgbClr val="000000">
                    <a:alpha val="43137"/>
                  </a:srgbClr>
                </a:outerShdw>
              </a:effectLst>
            </a:endParaRPr>
          </a:p>
          <a:p>
            <a:pPr marL="0" indent="0" algn="l" rtl="0">
              <a:buNone/>
            </a:pPr>
            <a:r>
              <a:rPr lang="en-US" sz="2800" b="1" i="0" dirty="0">
                <a:solidFill>
                  <a:srgbClr val="000000"/>
                </a:solidFill>
                <a:effectLst>
                  <a:outerShdw blurRad="38100" dist="38100" dir="2700000" algn="tl">
                    <a:srgbClr val="000000">
                      <a:alpha val="43137"/>
                    </a:srgbClr>
                  </a:outerShdw>
                </a:effectLst>
              </a:rPr>
              <a:t>An agitated voice inquired, "Is your husband there?"</a:t>
            </a:r>
            <a:br>
              <a:rPr lang="en-US" sz="2800" b="1" i="0" dirty="0">
                <a:solidFill>
                  <a:srgbClr val="000000"/>
                </a:solidFill>
                <a:effectLst>
                  <a:outerShdw blurRad="38100" dist="38100" dir="2700000" algn="tl">
                    <a:srgbClr val="000000">
                      <a:alpha val="43137"/>
                    </a:srgbClr>
                  </a:outerShdw>
                </a:effectLst>
              </a:rPr>
            </a:br>
            <a:endParaRPr lang="en-US" sz="2800" b="1" i="0" dirty="0">
              <a:solidFill>
                <a:srgbClr val="000000"/>
              </a:solidFill>
              <a:effectLst>
                <a:outerShdw blurRad="38100" dist="38100" dir="2700000" algn="tl">
                  <a:srgbClr val="000000">
                    <a:alpha val="43137"/>
                  </a:srgbClr>
                </a:outerShdw>
              </a:effectLst>
            </a:endParaRPr>
          </a:p>
          <a:p>
            <a:pPr marL="0" indent="0" algn="l" rtl="0">
              <a:buNone/>
            </a:pPr>
            <a:r>
              <a:rPr lang="en-US" sz="2800" b="1" i="0" dirty="0">
                <a:solidFill>
                  <a:srgbClr val="000000"/>
                </a:solidFill>
                <a:effectLst>
                  <a:outerShdw blurRad="38100" dist="38100" dir="2700000" algn="tl">
                    <a:srgbClr val="000000">
                      <a:alpha val="43137"/>
                    </a:srgbClr>
                  </a:outerShdw>
                </a:effectLst>
              </a:rPr>
              <a:t>"He is, but tell me, do you need him as the sheriff or the vet?" the wife asked.</a:t>
            </a:r>
            <a:br>
              <a:rPr lang="en-US" sz="2800" b="1" i="0" dirty="0">
                <a:solidFill>
                  <a:srgbClr val="000000"/>
                </a:solidFill>
                <a:effectLst>
                  <a:outerShdw blurRad="38100" dist="38100" dir="2700000" algn="tl">
                    <a:srgbClr val="000000">
                      <a:alpha val="43137"/>
                    </a:srgbClr>
                  </a:outerShdw>
                </a:effectLst>
              </a:rPr>
            </a:br>
            <a:endParaRPr lang="en-US" sz="2800" b="1" i="0" dirty="0">
              <a:solidFill>
                <a:srgbClr val="000000"/>
              </a:solidFill>
              <a:effectLst>
                <a:outerShdw blurRad="38100" dist="38100" dir="2700000" algn="tl">
                  <a:srgbClr val="000000">
                    <a:alpha val="43137"/>
                  </a:srgbClr>
                </a:outerShdw>
              </a:effectLst>
            </a:endParaRPr>
          </a:p>
          <a:p>
            <a:pPr marL="0" indent="0" algn="l" rtl="0">
              <a:buNone/>
            </a:pPr>
            <a:r>
              <a:rPr lang="en-US" sz="2800" b="1" i="0" dirty="0">
                <a:solidFill>
                  <a:srgbClr val="000000"/>
                </a:solidFill>
                <a:effectLst>
                  <a:outerShdw blurRad="38100" dist="38100" dir="2700000" algn="tl">
                    <a:srgbClr val="000000">
                      <a:alpha val="43137"/>
                    </a:srgbClr>
                  </a:outerShdw>
                </a:effectLst>
              </a:rPr>
              <a:t>"Both!" was the reply. "We can't get our dog's mouth open, and there's a burglar in it!"</a:t>
            </a:r>
            <a:br>
              <a:rPr lang="en-US" sz="5400" b="1" dirty="0">
                <a:effectLst>
                  <a:outerShdw blurRad="38100" dist="38100" dir="2700000" algn="tl">
                    <a:srgbClr val="000000">
                      <a:alpha val="43137"/>
                    </a:srgbClr>
                  </a:outerShdw>
                </a:effectLst>
              </a:rPr>
            </a:br>
            <a:endParaRPr lang="en-US" sz="5400" b="1" dirty="0">
              <a:effectLst>
                <a:outerShdw blurRad="38100" dist="38100" dir="2700000" algn="tl">
                  <a:srgbClr val="000000">
                    <a:alpha val="43137"/>
                  </a:srgbClr>
                </a:outerShdw>
              </a:effectLst>
            </a:endParaRPr>
          </a:p>
          <a:p>
            <a:pPr marL="0" marR="0" lvl="0" indent="0">
              <a:lnSpc>
                <a:spcPct val="115000"/>
              </a:lnSpc>
              <a:spcBef>
                <a:spcPts val="0"/>
              </a:spcBef>
              <a:spcAft>
                <a:spcPts val="750"/>
              </a:spcAft>
              <a:buNone/>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626929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0000"/>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24579" name="Rectangle 3"/>
          <p:cNvSpPr>
            <a:spLocks noGrp="1" noChangeArrowheads="1"/>
          </p:cNvSpPr>
          <p:nvPr>
            <p:ph type="body" idx="1"/>
          </p:nvPr>
        </p:nvSpPr>
        <p:spPr>
          <a:xfrm>
            <a:off x="457200" y="304800"/>
            <a:ext cx="8534400" cy="3657600"/>
          </a:xfrm>
          <a:gradFill>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gradFill>
          <a:effectLst>
            <a:softEdge rad="38100"/>
          </a:effectLst>
        </p:spPr>
        <p:txBody>
          <a:bodyPr/>
          <a:lstStyle/>
          <a:p>
            <a:pPr marL="0" indent="0" algn="ctr">
              <a:buNone/>
            </a:pPr>
            <a:r>
              <a:rPr lang="en-US" b="1" dirty="0">
                <a:effectLst>
                  <a:outerShdw blurRad="38100" dist="38100" dir="2700000" algn="tl">
                    <a:srgbClr val="000000">
                      <a:alpha val="43137"/>
                    </a:srgbClr>
                  </a:outerShdw>
                </a:effectLst>
              </a:rPr>
              <a:t>Revelation 2:20 (KJV)</a:t>
            </a:r>
          </a:p>
          <a:p>
            <a:pPr marL="0" indent="0">
              <a:buNone/>
            </a:pPr>
            <a:r>
              <a:rPr lang="en-US" baseline="30000" dirty="0">
                <a:effectLst>
                  <a:outerShdw blurRad="38100" dist="38100" dir="2700000" algn="tl">
                    <a:srgbClr val="000000">
                      <a:alpha val="43137"/>
                    </a:srgbClr>
                  </a:outerShdw>
                </a:effectLst>
              </a:rPr>
              <a:t>20 </a:t>
            </a:r>
            <a:r>
              <a:rPr lang="en-US" dirty="0">
                <a:effectLst>
                  <a:outerShdw blurRad="38100" dist="38100" dir="2700000" algn="tl">
                    <a:srgbClr val="000000">
                      <a:alpha val="43137"/>
                    </a:srgbClr>
                  </a:outerShdw>
                </a:effectLst>
              </a:rPr>
              <a:t> Notwithstanding I have a few things against thee, because thou </a:t>
            </a:r>
            <a:r>
              <a:rPr lang="en-US" dirty="0" err="1">
                <a:effectLst>
                  <a:outerShdw blurRad="38100" dist="38100" dir="2700000" algn="tl">
                    <a:srgbClr val="000000">
                      <a:alpha val="43137"/>
                    </a:srgbClr>
                  </a:outerShdw>
                </a:effectLst>
              </a:rPr>
              <a:t>sufferest</a:t>
            </a:r>
            <a:r>
              <a:rPr lang="en-US" dirty="0">
                <a:effectLst>
                  <a:outerShdw blurRad="38100" dist="38100" dir="2700000" algn="tl">
                    <a:srgbClr val="000000">
                      <a:alpha val="43137"/>
                    </a:srgbClr>
                  </a:outerShdw>
                </a:effectLst>
              </a:rPr>
              <a:t> that woman Jezebel, which calleth herself a prophetess, to teach and to seduce my servants to commit fornication, and to eat things sacrificed unto idols. </a:t>
            </a:r>
            <a:br>
              <a:rPr lang="en-US" dirty="0">
                <a:effectLst>
                  <a:outerShdw blurRad="38100" dist="38100" dir="2700000" algn="tl">
                    <a:srgbClr val="000000">
                      <a:alpha val="43137"/>
                    </a:srgbClr>
                  </a:outerShdw>
                </a:effectLst>
              </a:rPr>
            </a:br>
            <a:endParaRPr lang="en-US" sz="2800" b="1" dirty="0">
              <a:effectLst>
                <a:outerShdw blurRad="38100" dist="38100" dir="2700000" algn="tl">
                  <a:srgbClr val="000000">
                    <a:alpha val="43137"/>
                  </a:srgbClr>
                </a:outerShdw>
              </a:effectLst>
            </a:endParaRPr>
          </a:p>
        </p:txBody>
      </p:sp>
      <p:sp>
        <p:nvSpPr>
          <p:cNvPr id="3" name="Rectangle 3">
            <a:extLst>
              <a:ext uri="{FF2B5EF4-FFF2-40B4-BE49-F238E27FC236}">
                <a16:creationId xmlns:a16="http://schemas.microsoft.com/office/drawing/2014/main" id="{EF2EA001-323F-484E-BCEC-4D5A1AFEBEDE}"/>
              </a:ext>
            </a:extLst>
          </p:cNvPr>
          <p:cNvSpPr txBox="1">
            <a:spLocks noChangeArrowheads="1"/>
          </p:cNvSpPr>
          <p:nvPr/>
        </p:nvSpPr>
        <p:spPr bwMode="auto">
          <a:xfrm>
            <a:off x="76200" y="4232953"/>
            <a:ext cx="5486400" cy="2590800"/>
          </a:xfrm>
          <a:prstGeom prst="rect">
            <a:avLst/>
          </a:prstGeom>
          <a:gradFill>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gradFill>
          <a:ln>
            <a:noFill/>
          </a:ln>
          <a:effectLst>
            <a:softEdge rad="38100"/>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609600" indent="-609600" algn="l" rtl="0" eaLnBrk="0" fontAlgn="base" hangingPunct="0">
              <a:spcBef>
                <a:spcPct val="20000"/>
              </a:spcBef>
              <a:spcAft>
                <a:spcPct val="0"/>
              </a:spcAft>
              <a:buClr>
                <a:srgbClr val="660066"/>
              </a:buClr>
              <a:buAutoNum type="arabicPeriod"/>
              <a:defRPr sz="3200">
                <a:solidFill>
                  <a:schemeClr val="tx1"/>
                </a:solidFill>
                <a:latin typeface="+mn-lt"/>
                <a:ea typeface="+mn-ea"/>
                <a:cs typeface="+mn-cs"/>
              </a:defRPr>
            </a:lvl1pPr>
            <a:lvl2pPr marL="990600" indent="-533400" algn="l" rtl="0" eaLnBrk="0" fontAlgn="base" hangingPunct="0">
              <a:spcBef>
                <a:spcPct val="20000"/>
              </a:spcBef>
              <a:spcAft>
                <a:spcPct val="0"/>
              </a:spcAft>
              <a:buAutoNum type="alphaUcPeriod"/>
              <a:defRPr sz="2800">
                <a:solidFill>
                  <a:schemeClr val="tx1"/>
                </a:solidFill>
                <a:latin typeface="+mn-lt"/>
              </a:defRPr>
            </a:lvl2pPr>
            <a:lvl3pPr marL="1447800" indent="-533400" algn="l" rtl="0" eaLnBrk="0" fontAlgn="base" hangingPunct="0">
              <a:spcBef>
                <a:spcPct val="20000"/>
              </a:spcBef>
              <a:spcAft>
                <a:spcPct val="0"/>
              </a:spcAft>
              <a:buClr>
                <a:srgbClr val="660066"/>
              </a:buClr>
              <a:buAutoNum type="arabicParenR"/>
              <a:defRPr sz="2800">
                <a:solidFill>
                  <a:schemeClr val="tx1"/>
                </a:solidFill>
                <a:latin typeface="+mn-lt"/>
              </a:defRPr>
            </a:lvl3pPr>
            <a:lvl4pPr marL="1905000" indent="-533400" algn="l" rtl="0" eaLnBrk="0" fontAlgn="base" hangingPunct="0">
              <a:spcBef>
                <a:spcPct val="20000"/>
              </a:spcBef>
              <a:spcAft>
                <a:spcPct val="0"/>
              </a:spcAft>
              <a:buClr>
                <a:schemeClr val="tx1"/>
              </a:buClr>
              <a:buSzPct val="90000"/>
              <a:buFont typeface="Wingdings" panose="05000000000000000000" pitchFamily="2" charset="2"/>
              <a:buChar char="§"/>
              <a:defRPr sz="2800">
                <a:solidFill>
                  <a:schemeClr val="tx1"/>
                </a:solidFill>
                <a:latin typeface="+mn-lt"/>
              </a:defRPr>
            </a:lvl4pPr>
            <a:lvl5pPr marL="2362200" indent="-533400" algn="l" rtl="0" eaLnBrk="0" fontAlgn="base" hangingPunct="0">
              <a:spcBef>
                <a:spcPct val="20000"/>
              </a:spcBef>
              <a:spcAft>
                <a:spcPct val="0"/>
              </a:spcAft>
              <a:buAutoNum type="alphaUcPeriod"/>
              <a:defRPr sz="2800">
                <a:solidFill>
                  <a:schemeClr val="tx1"/>
                </a:solidFill>
                <a:latin typeface="+mn-lt"/>
              </a:defRPr>
            </a:lvl5pPr>
            <a:lvl6pPr marL="2819400" indent="-533400" algn="l" rtl="0" fontAlgn="base">
              <a:spcBef>
                <a:spcPct val="20000"/>
              </a:spcBef>
              <a:spcAft>
                <a:spcPct val="0"/>
              </a:spcAft>
              <a:buAutoNum type="alphaUcPeriod"/>
              <a:defRPr sz="2800">
                <a:solidFill>
                  <a:schemeClr val="tx1"/>
                </a:solidFill>
                <a:latin typeface="+mn-lt"/>
              </a:defRPr>
            </a:lvl6pPr>
            <a:lvl7pPr marL="3276600" indent="-533400" algn="l" rtl="0" fontAlgn="base">
              <a:spcBef>
                <a:spcPct val="20000"/>
              </a:spcBef>
              <a:spcAft>
                <a:spcPct val="0"/>
              </a:spcAft>
              <a:buAutoNum type="alphaUcPeriod"/>
              <a:defRPr sz="2800">
                <a:solidFill>
                  <a:schemeClr val="tx1"/>
                </a:solidFill>
                <a:latin typeface="+mn-lt"/>
              </a:defRPr>
            </a:lvl7pPr>
            <a:lvl8pPr marL="3733800" indent="-533400" algn="l" rtl="0" fontAlgn="base">
              <a:spcBef>
                <a:spcPct val="20000"/>
              </a:spcBef>
              <a:spcAft>
                <a:spcPct val="0"/>
              </a:spcAft>
              <a:buAutoNum type="alphaUcPeriod"/>
              <a:defRPr sz="2800">
                <a:solidFill>
                  <a:schemeClr val="tx1"/>
                </a:solidFill>
                <a:latin typeface="+mn-lt"/>
              </a:defRPr>
            </a:lvl8pPr>
            <a:lvl9pPr marL="4191000" indent="-533400" algn="l" rtl="0" fontAlgn="base">
              <a:spcBef>
                <a:spcPct val="20000"/>
              </a:spcBef>
              <a:spcAft>
                <a:spcPct val="0"/>
              </a:spcAft>
              <a:buAutoNum type="alphaUcPeriod"/>
              <a:defRPr sz="2800">
                <a:solidFill>
                  <a:schemeClr val="tx1"/>
                </a:solidFill>
                <a:latin typeface="+mn-lt"/>
              </a:defRPr>
            </a:lvl9pPr>
          </a:lstStyle>
          <a:p>
            <a:pPr marL="0" indent="0">
              <a:buNone/>
            </a:pPr>
            <a:r>
              <a:rPr lang="en-US" b="1" dirty="0">
                <a:effectLst>
                  <a:outerShdw blurRad="38100" dist="38100" dir="2700000" algn="tl">
                    <a:srgbClr val="000000">
                      <a:alpha val="43137"/>
                    </a:srgbClr>
                  </a:outerShdw>
                </a:effectLst>
              </a:rPr>
              <a:t>They Willingly Allowed… </a:t>
            </a:r>
          </a:p>
          <a:p>
            <a:pPr marL="838200" lvl="1" indent="-457200">
              <a:buFont typeface="Arial" panose="020B0604020202020204" pitchFamily="34" charset="0"/>
              <a:buChar char="•"/>
            </a:pPr>
            <a:r>
              <a:rPr lang="en-US" sz="3200" b="1" dirty="0">
                <a:effectLst>
                  <a:outerShdw blurRad="38100" dist="38100" dir="2700000" algn="tl">
                    <a:srgbClr val="000000">
                      <a:alpha val="43137"/>
                    </a:srgbClr>
                  </a:outerShdw>
                </a:effectLst>
              </a:rPr>
              <a:t>Harmful Leadership</a:t>
            </a:r>
          </a:p>
          <a:p>
            <a:pPr marL="838200" lvl="1" indent="-457200">
              <a:buFont typeface="Arial" panose="020B0604020202020204" pitchFamily="34" charset="0"/>
              <a:buChar char="•"/>
            </a:pPr>
            <a:r>
              <a:rPr lang="en-US" sz="3200" b="1" dirty="0">
                <a:effectLst>
                  <a:outerShdw blurRad="38100" dist="38100" dir="2700000" algn="tl">
                    <a:srgbClr val="000000">
                      <a:alpha val="43137"/>
                    </a:srgbClr>
                  </a:outerShdw>
                </a:effectLst>
              </a:rPr>
              <a:t>Destructive Doctrine</a:t>
            </a:r>
          </a:p>
          <a:p>
            <a:pPr marL="838200" lvl="1" indent="-457200">
              <a:buFont typeface="Arial" panose="020B0604020202020204" pitchFamily="34" charset="0"/>
              <a:buChar char="•"/>
            </a:pPr>
            <a:r>
              <a:rPr lang="en-US" sz="3200" b="1" dirty="0">
                <a:effectLst>
                  <a:outerShdw blurRad="38100" dist="38100" dir="2700000" algn="tl">
                    <a:srgbClr val="000000">
                      <a:alpha val="43137"/>
                    </a:srgbClr>
                  </a:outerShdw>
                </a:effectLst>
              </a:rPr>
              <a:t>Became Participants</a:t>
            </a:r>
          </a:p>
          <a:p>
            <a:pPr marL="0" indent="0">
              <a:buNone/>
            </a:pP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891752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withEffect">
                                  <p:stCondLst>
                                    <p:cond delay="0"/>
                                  </p:stCondLst>
                                  <p:childTnLst>
                                    <p:set>
                                      <p:cBhvr>
                                        <p:cTn id="6" dur="1" fill="hold">
                                          <p:stCondLst>
                                            <p:cond delay="0"/>
                                          </p:stCondLst>
                                        </p:cTn>
                                        <p:tgtEl>
                                          <p:spTgt spid="24579">
                                            <p:bg/>
                                          </p:spTgt>
                                        </p:tgtEl>
                                        <p:attrNameLst>
                                          <p:attrName>style.visibility</p:attrName>
                                        </p:attrNameLst>
                                      </p:cBhvr>
                                      <p:to>
                                        <p:strVal val="visible"/>
                                      </p:to>
                                    </p:set>
                                    <p:anim calcmode="lin" valueType="num">
                                      <p:cBhvr additive="base">
                                        <p:cTn id="7" dur="2000" fill="hold"/>
                                        <p:tgtEl>
                                          <p:spTgt spid="24579">
                                            <p:bg/>
                                          </p:spTgt>
                                        </p:tgtEl>
                                        <p:attrNameLst>
                                          <p:attrName>ppt_x</p:attrName>
                                        </p:attrNameLst>
                                      </p:cBhvr>
                                      <p:tavLst>
                                        <p:tav tm="0">
                                          <p:val>
                                            <p:strVal val="0-#ppt_w/2"/>
                                          </p:val>
                                        </p:tav>
                                        <p:tav tm="100000">
                                          <p:val>
                                            <p:strVal val="#ppt_x"/>
                                          </p:val>
                                        </p:tav>
                                      </p:tavLst>
                                    </p:anim>
                                    <p:anim calcmode="lin" valueType="num">
                                      <p:cBhvr additive="base">
                                        <p:cTn id="8" dur="2000" fill="hold"/>
                                        <p:tgtEl>
                                          <p:spTgt spid="24579">
                                            <p:bg/>
                                          </p:spTgt>
                                        </p:tgtEl>
                                        <p:attrNameLst>
                                          <p:attrName>ppt_y</p:attrName>
                                        </p:attrNameLst>
                                      </p:cBhvr>
                                      <p:tavLst>
                                        <p:tav tm="0">
                                          <p:val>
                                            <p:strVal val="1+#ppt_h/2"/>
                                          </p:val>
                                        </p:tav>
                                        <p:tav tm="100000">
                                          <p:val>
                                            <p:strVal val="#ppt_y"/>
                                          </p:val>
                                        </p:tav>
                                      </p:tavLst>
                                    </p:anim>
                                  </p:childTnLst>
                                </p:cTn>
                              </p:par>
                              <p:par>
                                <p:cTn id="9" presetID="2" presetClass="entr" presetSubtype="12" fill="hold" grpId="0" nodeType="withEffect">
                                  <p:stCondLst>
                                    <p:cond delay="0"/>
                                  </p:stCondLst>
                                  <p:childTnLst>
                                    <p:set>
                                      <p:cBhvr>
                                        <p:cTn id="10" dur="1" fill="hold">
                                          <p:stCondLst>
                                            <p:cond delay="0"/>
                                          </p:stCondLst>
                                        </p:cTn>
                                        <p:tgtEl>
                                          <p:spTgt spid="24579">
                                            <p:txEl>
                                              <p:pRg st="0" end="0"/>
                                            </p:txEl>
                                          </p:spTgt>
                                        </p:tgtEl>
                                        <p:attrNameLst>
                                          <p:attrName>style.visibility</p:attrName>
                                        </p:attrNameLst>
                                      </p:cBhvr>
                                      <p:to>
                                        <p:strVal val="visible"/>
                                      </p:to>
                                    </p:set>
                                    <p:anim calcmode="lin" valueType="num">
                                      <p:cBhvr additive="base">
                                        <p:cTn id="11" dur="2000" fill="hold"/>
                                        <p:tgtEl>
                                          <p:spTgt spid="24579">
                                            <p:txEl>
                                              <p:pRg st="0" end="0"/>
                                            </p:txEl>
                                          </p:spTgt>
                                        </p:tgtEl>
                                        <p:attrNameLst>
                                          <p:attrName>ppt_x</p:attrName>
                                        </p:attrNameLst>
                                      </p:cBhvr>
                                      <p:tavLst>
                                        <p:tav tm="0">
                                          <p:val>
                                            <p:strVal val="0-#ppt_w/2"/>
                                          </p:val>
                                        </p:tav>
                                        <p:tav tm="100000">
                                          <p:val>
                                            <p:strVal val="#ppt_x"/>
                                          </p:val>
                                        </p:tav>
                                      </p:tavLst>
                                    </p:anim>
                                    <p:anim calcmode="lin" valueType="num">
                                      <p:cBhvr additive="base">
                                        <p:cTn id="12" dur="2000" fill="hold"/>
                                        <p:tgtEl>
                                          <p:spTgt spid="24579">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 presetClass="entr" presetSubtype="12" fill="hold" grpId="0" nodeType="afterEffect">
                                  <p:stCondLst>
                                    <p:cond delay="0"/>
                                  </p:stCondLst>
                                  <p:childTnLst>
                                    <p:set>
                                      <p:cBhvr>
                                        <p:cTn id="15" dur="1" fill="hold">
                                          <p:stCondLst>
                                            <p:cond delay="0"/>
                                          </p:stCondLst>
                                        </p:cTn>
                                        <p:tgtEl>
                                          <p:spTgt spid="24579">
                                            <p:txEl>
                                              <p:pRg st="1" end="1"/>
                                            </p:txEl>
                                          </p:spTgt>
                                        </p:tgtEl>
                                        <p:attrNameLst>
                                          <p:attrName>style.visibility</p:attrName>
                                        </p:attrNameLst>
                                      </p:cBhvr>
                                      <p:to>
                                        <p:strVal val="visible"/>
                                      </p:to>
                                    </p:set>
                                    <p:anim calcmode="lin" valueType="num">
                                      <p:cBhvr additive="base">
                                        <p:cTn id="16" dur="2000" fill="hold"/>
                                        <p:tgtEl>
                                          <p:spTgt spid="24579">
                                            <p:txEl>
                                              <p:pRg st="1" end="1"/>
                                            </p:txEl>
                                          </p:spTgt>
                                        </p:tgtEl>
                                        <p:attrNameLst>
                                          <p:attrName>ppt_x</p:attrName>
                                        </p:attrNameLst>
                                      </p:cBhvr>
                                      <p:tavLst>
                                        <p:tav tm="0">
                                          <p:val>
                                            <p:strVal val="0-#ppt_w/2"/>
                                          </p:val>
                                        </p:tav>
                                        <p:tav tm="100000">
                                          <p:val>
                                            <p:strVal val="#ppt_x"/>
                                          </p:val>
                                        </p:tav>
                                      </p:tavLst>
                                    </p:anim>
                                    <p:anim calcmode="lin" valueType="num">
                                      <p:cBhvr additive="base">
                                        <p:cTn id="17" dur="2000" fill="hold"/>
                                        <p:tgtEl>
                                          <p:spTgt spid="2457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12" fill="hold" grpId="0" nodeType="clickEffect">
                                  <p:stCondLst>
                                    <p:cond delay="0"/>
                                  </p:stCondLst>
                                  <p:childTnLst>
                                    <p:set>
                                      <p:cBhvr>
                                        <p:cTn id="21" dur="1" fill="hold">
                                          <p:stCondLst>
                                            <p:cond delay="0"/>
                                          </p:stCondLst>
                                        </p:cTn>
                                        <p:tgtEl>
                                          <p:spTgt spid="3">
                                            <p:bg/>
                                          </p:spTgt>
                                        </p:tgtEl>
                                        <p:attrNameLst>
                                          <p:attrName>style.visibility</p:attrName>
                                        </p:attrNameLst>
                                      </p:cBhvr>
                                      <p:to>
                                        <p:strVal val="visible"/>
                                      </p:to>
                                    </p:set>
                                    <p:anim calcmode="lin" valueType="num">
                                      <p:cBhvr additive="base">
                                        <p:cTn id="22" dur="2000" fill="hold"/>
                                        <p:tgtEl>
                                          <p:spTgt spid="3">
                                            <p:bg/>
                                          </p:spTgt>
                                        </p:tgtEl>
                                        <p:attrNameLst>
                                          <p:attrName>ppt_x</p:attrName>
                                        </p:attrNameLst>
                                      </p:cBhvr>
                                      <p:tavLst>
                                        <p:tav tm="0">
                                          <p:val>
                                            <p:strVal val="0-#ppt_w/2"/>
                                          </p:val>
                                        </p:tav>
                                        <p:tav tm="100000">
                                          <p:val>
                                            <p:strVal val="#ppt_x"/>
                                          </p:val>
                                        </p:tav>
                                      </p:tavLst>
                                    </p:anim>
                                    <p:anim calcmode="lin" valueType="num">
                                      <p:cBhvr additive="base">
                                        <p:cTn id="23" dur="2000" fill="hold"/>
                                        <p:tgtEl>
                                          <p:spTgt spid="3">
                                            <p:bg/>
                                          </p:spTgt>
                                        </p:tgtEl>
                                        <p:attrNameLst>
                                          <p:attrName>ppt_y</p:attrName>
                                        </p:attrNameLst>
                                      </p:cBhvr>
                                      <p:tavLst>
                                        <p:tav tm="0">
                                          <p:val>
                                            <p:strVal val="1+#ppt_h/2"/>
                                          </p:val>
                                        </p:tav>
                                        <p:tav tm="100000">
                                          <p:val>
                                            <p:strVal val="#ppt_y"/>
                                          </p:val>
                                        </p:tav>
                                      </p:tavLst>
                                    </p:anim>
                                  </p:childTnLst>
                                </p:cTn>
                              </p:par>
                              <p:par>
                                <p:cTn id="24" presetID="2" presetClass="entr" presetSubtype="12" fill="hold" grpId="0" nodeType="withEffect">
                                  <p:stCondLst>
                                    <p:cond delay="0"/>
                                  </p:stCondLst>
                                  <p:childTnLst>
                                    <p:set>
                                      <p:cBhvr>
                                        <p:cTn id="25" dur="1" fill="hold">
                                          <p:stCondLst>
                                            <p:cond delay="0"/>
                                          </p:stCondLst>
                                        </p:cTn>
                                        <p:tgtEl>
                                          <p:spTgt spid="3">
                                            <p:txEl>
                                              <p:pRg st="0" end="0"/>
                                            </p:txEl>
                                          </p:spTgt>
                                        </p:tgtEl>
                                        <p:attrNameLst>
                                          <p:attrName>style.visibility</p:attrName>
                                        </p:attrNameLst>
                                      </p:cBhvr>
                                      <p:to>
                                        <p:strVal val="visible"/>
                                      </p:to>
                                    </p:set>
                                    <p:anim calcmode="lin" valueType="num">
                                      <p:cBhvr additive="base">
                                        <p:cTn id="26" dur="2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27"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28" fill="hold">
                            <p:stCondLst>
                              <p:cond delay="2000"/>
                            </p:stCondLst>
                            <p:childTnLst>
                              <p:par>
                                <p:cTn id="29" presetID="2" presetClass="entr" presetSubtype="12" fill="hold" grpId="0" nodeType="after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 calcmode="lin" valueType="num">
                                      <p:cBhvr additive="base">
                                        <p:cTn id="31" dur="2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32"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33" fill="hold">
                            <p:stCondLst>
                              <p:cond delay="4000"/>
                            </p:stCondLst>
                            <p:childTnLst>
                              <p:par>
                                <p:cTn id="34" presetID="2" presetClass="entr" presetSubtype="12" fill="hold" grpId="0" nodeType="afterEffect">
                                  <p:stCondLst>
                                    <p:cond delay="0"/>
                                  </p:stCondLst>
                                  <p:childTnLst>
                                    <p:set>
                                      <p:cBhvr>
                                        <p:cTn id="35" dur="1" fill="hold">
                                          <p:stCondLst>
                                            <p:cond delay="0"/>
                                          </p:stCondLst>
                                        </p:cTn>
                                        <p:tgtEl>
                                          <p:spTgt spid="3">
                                            <p:txEl>
                                              <p:pRg st="2" end="2"/>
                                            </p:txEl>
                                          </p:spTgt>
                                        </p:tgtEl>
                                        <p:attrNameLst>
                                          <p:attrName>style.visibility</p:attrName>
                                        </p:attrNameLst>
                                      </p:cBhvr>
                                      <p:to>
                                        <p:strVal val="visible"/>
                                      </p:to>
                                    </p:set>
                                    <p:anim calcmode="lin" valueType="num">
                                      <p:cBhvr additive="base">
                                        <p:cTn id="36" dur="2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37"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38" fill="hold">
                            <p:stCondLst>
                              <p:cond delay="6000"/>
                            </p:stCondLst>
                            <p:childTnLst>
                              <p:par>
                                <p:cTn id="39" presetID="2" presetClass="entr" presetSubtype="12" fill="hold" grpId="0" nodeType="afterEffect">
                                  <p:stCondLst>
                                    <p:cond delay="0"/>
                                  </p:stCondLst>
                                  <p:childTnLst>
                                    <p:set>
                                      <p:cBhvr>
                                        <p:cTn id="40" dur="1" fill="hold">
                                          <p:stCondLst>
                                            <p:cond delay="0"/>
                                          </p:stCondLst>
                                        </p:cTn>
                                        <p:tgtEl>
                                          <p:spTgt spid="3">
                                            <p:txEl>
                                              <p:pRg st="3" end="3"/>
                                            </p:txEl>
                                          </p:spTgt>
                                        </p:tgtEl>
                                        <p:attrNameLst>
                                          <p:attrName>style.visibility</p:attrName>
                                        </p:attrNameLst>
                                      </p:cBhvr>
                                      <p:to>
                                        <p:strVal val="visible"/>
                                      </p:to>
                                    </p:set>
                                    <p:anim calcmode="lin" valueType="num">
                                      <p:cBhvr additive="base">
                                        <p:cTn id="41" dur="20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42"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uiExpand="1" build="p" animBg="1"/>
      <p:bldP spid="3" grpId="0" uiExpand="1"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4000"/>
            <a:extLst>
              <a:ext uri="{96DAC541-7B7A-43D3-8B79-37D633B846F1}">
                <asvg:svgBlip xmlns:asvg="http://schemas.microsoft.com/office/drawing/2016/SVG/main" r:embed="rId4"/>
              </a:ext>
            </a:extLst>
          </a:blip>
          <a:srcRect/>
          <a:stretch>
            <a:fillRect/>
          </a:stretch>
        </a:blipFill>
        <a:effectLst/>
      </p:bgPr>
    </p:bg>
    <p:spTree>
      <p:nvGrpSpPr>
        <p:cNvPr id="1" name=""/>
        <p:cNvGrpSpPr/>
        <p:nvPr/>
      </p:nvGrpSpPr>
      <p:grpSpPr>
        <a:xfrm>
          <a:off x="0" y="0"/>
          <a:ext cx="0" cy="0"/>
          <a:chOff x="0" y="0"/>
          <a:chExt cx="0" cy="0"/>
        </a:xfrm>
      </p:grpSpPr>
      <p:sp>
        <p:nvSpPr>
          <p:cNvPr id="24579" name="Rectangle 3"/>
          <p:cNvSpPr>
            <a:spLocks noGrp="1" noChangeArrowheads="1"/>
          </p:cNvSpPr>
          <p:nvPr>
            <p:ph type="body" idx="1"/>
          </p:nvPr>
        </p:nvSpPr>
        <p:spPr>
          <a:xfrm>
            <a:off x="0" y="381000"/>
            <a:ext cx="9067800" cy="6172200"/>
          </a:xfrm>
          <a:gradFill>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gradFill>
          <a:effectLst>
            <a:softEdge rad="38100"/>
          </a:effectLst>
        </p:spPr>
        <p:txBody>
          <a:bodyPr/>
          <a:lstStyle/>
          <a:p>
            <a:pPr marL="0" indent="0" algn="ctr">
              <a:buNone/>
            </a:pPr>
            <a:r>
              <a:rPr lang="en-US" b="1" dirty="0">
                <a:effectLst>
                  <a:outerShdw blurRad="38100" dist="38100" dir="2700000" algn="tl">
                    <a:srgbClr val="000000">
                      <a:alpha val="43137"/>
                    </a:srgbClr>
                  </a:outerShdw>
                </a:effectLst>
              </a:rPr>
              <a:t>Message to the Cult </a:t>
            </a:r>
          </a:p>
          <a:p>
            <a:pPr marL="0" indent="0">
              <a:buNone/>
            </a:pPr>
            <a:r>
              <a:rPr lang="en-US" sz="2400" baseline="30000" dirty="0">
                <a:effectLst>
                  <a:outerShdw blurRad="38100" dist="38100" dir="2700000" algn="tl">
                    <a:srgbClr val="000000">
                      <a:alpha val="43137"/>
                    </a:srgbClr>
                  </a:outerShdw>
                </a:effectLst>
              </a:rPr>
              <a:t>21 </a:t>
            </a:r>
            <a:r>
              <a:rPr lang="en-US" sz="2400" dirty="0">
                <a:effectLst>
                  <a:outerShdw blurRad="38100" dist="38100" dir="2700000" algn="tl">
                    <a:srgbClr val="000000">
                      <a:alpha val="43137"/>
                    </a:srgbClr>
                  </a:outerShdw>
                </a:effectLst>
              </a:rPr>
              <a:t> And I gave her space to repent of her fornication; and she repented not. </a:t>
            </a:r>
            <a:r>
              <a:rPr lang="en-US" sz="2400" baseline="30000" dirty="0">
                <a:effectLst>
                  <a:outerShdw blurRad="38100" dist="38100" dir="2700000" algn="tl">
                    <a:srgbClr val="000000">
                      <a:alpha val="43137"/>
                    </a:srgbClr>
                  </a:outerShdw>
                </a:effectLst>
              </a:rPr>
              <a:t>22 </a:t>
            </a:r>
            <a:r>
              <a:rPr lang="en-US" sz="2400" dirty="0">
                <a:effectLst>
                  <a:outerShdw blurRad="38100" dist="38100" dir="2700000" algn="tl">
                    <a:srgbClr val="000000">
                      <a:alpha val="43137"/>
                    </a:srgbClr>
                  </a:outerShdw>
                </a:effectLst>
              </a:rPr>
              <a:t> Behold, I will cast her into a bed, and them that commit adultery with her into great tribulation, except they repent of their deeds. </a:t>
            </a:r>
            <a:r>
              <a:rPr lang="en-US" sz="2400" baseline="30000" dirty="0">
                <a:effectLst>
                  <a:outerShdw blurRad="38100" dist="38100" dir="2700000" algn="tl">
                    <a:srgbClr val="000000">
                      <a:alpha val="43137"/>
                    </a:srgbClr>
                  </a:outerShdw>
                </a:effectLst>
              </a:rPr>
              <a:t>23 </a:t>
            </a:r>
            <a:r>
              <a:rPr lang="en-US" sz="2400" dirty="0">
                <a:effectLst>
                  <a:outerShdw blurRad="38100" dist="38100" dir="2700000" algn="tl">
                    <a:srgbClr val="000000">
                      <a:alpha val="43137"/>
                    </a:srgbClr>
                  </a:outerShdw>
                </a:effectLst>
              </a:rPr>
              <a:t> And I will kill her children with death; and all the churches shall know that I am he which </a:t>
            </a:r>
            <a:r>
              <a:rPr lang="en-US" sz="2400" dirty="0" err="1">
                <a:effectLst>
                  <a:outerShdw blurRad="38100" dist="38100" dir="2700000" algn="tl">
                    <a:srgbClr val="000000">
                      <a:alpha val="43137"/>
                    </a:srgbClr>
                  </a:outerShdw>
                </a:effectLst>
              </a:rPr>
              <a:t>searcheth</a:t>
            </a:r>
            <a:r>
              <a:rPr lang="en-US" sz="2400" dirty="0">
                <a:effectLst>
                  <a:outerShdw blurRad="38100" dist="38100" dir="2700000" algn="tl">
                    <a:srgbClr val="000000">
                      <a:alpha val="43137"/>
                    </a:srgbClr>
                  </a:outerShdw>
                </a:effectLst>
              </a:rPr>
              <a:t> the reins and hearts: and I will give unto every one of you according to your works. </a:t>
            </a:r>
            <a:r>
              <a:rPr lang="en-US" sz="2400" b="1" dirty="0">
                <a:effectLst>
                  <a:outerShdw blurRad="38100" dist="38100" dir="2700000" algn="tl">
                    <a:srgbClr val="000000">
                      <a:alpha val="43137"/>
                    </a:srgbClr>
                  </a:outerShdw>
                </a:effectLst>
              </a:rPr>
              <a:t>Revelation 2:21-23 </a:t>
            </a:r>
          </a:p>
          <a:p>
            <a:pPr marL="0" indent="0" algn="ctr">
              <a:buNone/>
            </a:pPr>
            <a:r>
              <a:rPr lang="en-US" b="1" dirty="0">
                <a:effectLst>
                  <a:outerShdw blurRad="38100" dist="38100" dir="2700000" algn="tl">
                    <a:srgbClr val="000000">
                      <a:alpha val="43137"/>
                    </a:srgbClr>
                  </a:outerShdw>
                </a:effectLst>
              </a:rPr>
              <a:t>Opportunity of Grace</a:t>
            </a:r>
          </a:p>
          <a:p>
            <a:pPr marL="0" indent="0" algn="ctr">
              <a:spcBef>
                <a:spcPts val="0"/>
              </a:spcBef>
              <a:buNone/>
            </a:pPr>
            <a:r>
              <a:rPr lang="en-US" sz="2800" dirty="0">
                <a:effectLst>
                  <a:outerShdw blurRad="38100" dist="38100" dir="2700000" algn="tl">
                    <a:srgbClr val="000000">
                      <a:alpha val="43137"/>
                    </a:srgbClr>
                  </a:outerShdw>
                </a:effectLst>
              </a:rPr>
              <a:t>But where sin abounded, grace did much more abound: </a:t>
            </a:r>
            <a:r>
              <a:rPr lang="en-US" sz="2800" b="1" dirty="0">
                <a:effectLst>
                  <a:outerShdw blurRad="38100" dist="38100" dir="2700000" algn="tl">
                    <a:srgbClr val="000000">
                      <a:alpha val="43137"/>
                    </a:srgbClr>
                  </a:outerShdw>
                </a:effectLst>
              </a:rPr>
              <a:t>Romans 5:20 (KJV)</a:t>
            </a:r>
          </a:p>
          <a:p>
            <a:pPr marL="0" indent="0" algn="ctr">
              <a:spcBef>
                <a:spcPts val="1200"/>
              </a:spcBef>
              <a:buNone/>
            </a:pPr>
            <a:r>
              <a:rPr lang="en-US" sz="2800" dirty="0"/>
              <a:t> </a:t>
            </a:r>
            <a:r>
              <a:rPr lang="en-US" b="1" dirty="0">
                <a:effectLst>
                  <a:outerShdw blurRad="38100" dist="38100" dir="2700000" algn="tl">
                    <a:srgbClr val="000000">
                      <a:alpha val="43137"/>
                    </a:srgbClr>
                  </a:outerShdw>
                </a:effectLst>
              </a:rPr>
              <a:t>Opportunity Not Taken</a:t>
            </a:r>
            <a:endParaRPr lang="en-US" sz="2800" b="1" dirty="0">
              <a:effectLst>
                <a:outerShdw blurRad="38100" dist="38100" dir="2700000" algn="tl">
                  <a:srgbClr val="000000">
                    <a:alpha val="43137"/>
                  </a:srgbClr>
                </a:outerShdw>
              </a:effectLst>
            </a:endParaRPr>
          </a:p>
          <a:p>
            <a:pPr marL="0" indent="0" algn="ctr">
              <a:spcBef>
                <a:spcPts val="0"/>
              </a:spcBef>
              <a:buNone/>
            </a:pPr>
            <a:r>
              <a:rPr lang="en-US" sz="2800" b="1" dirty="0">
                <a:effectLst>
                  <a:outerShdw blurRad="38100" dist="38100" dir="2700000" algn="tl">
                    <a:srgbClr val="000000">
                      <a:alpha val="43137"/>
                    </a:srgbClr>
                  </a:outerShdw>
                </a:effectLst>
              </a:rPr>
              <a:t>Grace Can Cover Anything But…</a:t>
            </a:r>
          </a:p>
          <a:p>
            <a:pPr marL="0" indent="0" algn="ctr">
              <a:spcBef>
                <a:spcPts val="0"/>
              </a:spcBef>
              <a:buNone/>
            </a:pPr>
            <a:r>
              <a:rPr lang="en-US" sz="2800" b="1" dirty="0">
                <a:effectLst>
                  <a:outerShdw blurRad="38100" dist="38100" dir="2700000" algn="tl">
                    <a:srgbClr val="000000">
                      <a:alpha val="43137"/>
                    </a:srgbClr>
                  </a:outerShdw>
                </a:effectLst>
              </a:rPr>
              <a:t>Our Refusal to Accept it</a:t>
            </a:r>
            <a:endParaRPr lang="en-US" sz="2800" dirty="0">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75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579">
                                            <p:bg/>
                                          </p:spTgt>
                                        </p:tgtEl>
                                        <p:attrNameLst>
                                          <p:attrName>style.visibility</p:attrName>
                                        </p:attrNameLst>
                                      </p:cBhvr>
                                      <p:to>
                                        <p:strVal val="visible"/>
                                      </p:to>
                                    </p:set>
                                    <p:animEffect transition="in" filter="barn(inVertical)">
                                      <p:cBhvr>
                                        <p:cTn id="7" dur="2000"/>
                                        <p:tgtEl>
                                          <p:spTgt spid="24579">
                                            <p:bg/>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4579">
                                            <p:txEl>
                                              <p:pRg st="0" end="0"/>
                                            </p:txEl>
                                          </p:spTgt>
                                        </p:tgtEl>
                                        <p:attrNameLst>
                                          <p:attrName>style.visibility</p:attrName>
                                        </p:attrNameLst>
                                      </p:cBhvr>
                                      <p:to>
                                        <p:strVal val="visible"/>
                                      </p:to>
                                    </p:set>
                                    <p:animEffect transition="in" filter="barn(inVertical)">
                                      <p:cBhvr>
                                        <p:cTn id="10" dur="2000"/>
                                        <p:tgtEl>
                                          <p:spTgt spid="24579">
                                            <p:txEl>
                                              <p:pRg st="0" end="0"/>
                                            </p:txEl>
                                          </p:spTgt>
                                        </p:tgtEl>
                                      </p:cBhvr>
                                    </p:animEffect>
                                  </p:childTnLst>
                                </p:cTn>
                              </p:par>
                            </p:childTnLst>
                          </p:cTn>
                        </p:par>
                        <p:par>
                          <p:cTn id="11" fill="hold">
                            <p:stCondLst>
                              <p:cond delay="2000"/>
                            </p:stCondLst>
                            <p:childTnLst>
                              <p:par>
                                <p:cTn id="12" presetID="16" presetClass="entr" presetSubtype="21" fill="hold" grpId="0" nodeType="afterEffect">
                                  <p:stCondLst>
                                    <p:cond delay="0"/>
                                  </p:stCondLst>
                                  <p:childTnLst>
                                    <p:set>
                                      <p:cBhvr>
                                        <p:cTn id="13" dur="1" fill="hold">
                                          <p:stCondLst>
                                            <p:cond delay="0"/>
                                          </p:stCondLst>
                                        </p:cTn>
                                        <p:tgtEl>
                                          <p:spTgt spid="24579">
                                            <p:txEl>
                                              <p:pRg st="1" end="1"/>
                                            </p:txEl>
                                          </p:spTgt>
                                        </p:tgtEl>
                                        <p:attrNameLst>
                                          <p:attrName>style.visibility</p:attrName>
                                        </p:attrNameLst>
                                      </p:cBhvr>
                                      <p:to>
                                        <p:strVal val="visible"/>
                                      </p:to>
                                    </p:set>
                                    <p:animEffect transition="in" filter="barn(inVertical)">
                                      <p:cBhvr>
                                        <p:cTn id="14" dur="2000"/>
                                        <p:tgtEl>
                                          <p:spTgt spid="24579">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4579">
                                            <p:txEl>
                                              <p:pRg st="2" end="2"/>
                                            </p:txEl>
                                          </p:spTgt>
                                        </p:tgtEl>
                                        <p:attrNameLst>
                                          <p:attrName>style.visibility</p:attrName>
                                        </p:attrNameLst>
                                      </p:cBhvr>
                                      <p:to>
                                        <p:strVal val="visible"/>
                                      </p:to>
                                    </p:set>
                                    <p:animEffect transition="in" filter="barn(inVertical)">
                                      <p:cBhvr>
                                        <p:cTn id="19" dur="2000"/>
                                        <p:tgtEl>
                                          <p:spTgt spid="24579">
                                            <p:txEl>
                                              <p:pRg st="2" end="2"/>
                                            </p:txEl>
                                          </p:spTgt>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24579">
                                            <p:txEl>
                                              <p:pRg st="3" end="3"/>
                                            </p:txEl>
                                          </p:spTgt>
                                        </p:tgtEl>
                                        <p:attrNameLst>
                                          <p:attrName>style.visibility</p:attrName>
                                        </p:attrNameLst>
                                      </p:cBhvr>
                                      <p:to>
                                        <p:strVal val="visible"/>
                                      </p:to>
                                    </p:set>
                                    <p:animEffect transition="in" filter="barn(inVertical)">
                                      <p:cBhvr>
                                        <p:cTn id="23" dur="2000"/>
                                        <p:tgtEl>
                                          <p:spTgt spid="24579">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24579">
                                            <p:txEl>
                                              <p:pRg st="4" end="4"/>
                                            </p:txEl>
                                          </p:spTgt>
                                        </p:tgtEl>
                                        <p:attrNameLst>
                                          <p:attrName>style.visibility</p:attrName>
                                        </p:attrNameLst>
                                      </p:cBhvr>
                                      <p:to>
                                        <p:strVal val="visible"/>
                                      </p:to>
                                    </p:set>
                                    <p:animEffect transition="in" filter="barn(inVertical)">
                                      <p:cBhvr>
                                        <p:cTn id="28" dur="2000"/>
                                        <p:tgtEl>
                                          <p:spTgt spid="24579">
                                            <p:txEl>
                                              <p:pRg st="4" end="4"/>
                                            </p:txEl>
                                          </p:spTgt>
                                        </p:tgtEl>
                                      </p:cBhvr>
                                    </p:animEffect>
                                  </p:childTnLst>
                                </p:cTn>
                              </p:par>
                            </p:childTnLst>
                          </p:cTn>
                        </p:par>
                        <p:par>
                          <p:cTn id="29" fill="hold">
                            <p:stCondLst>
                              <p:cond delay="2000"/>
                            </p:stCondLst>
                            <p:childTnLst>
                              <p:par>
                                <p:cTn id="30" presetID="16" presetClass="entr" presetSubtype="21" fill="hold" grpId="0" nodeType="afterEffect">
                                  <p:stCondLst>
                                    <p:cond delay="0"/>
                                  </p:stCondLst>
                                  <p:childTnLst>
                                    <p:set>
                                      <p:cBhvr>
                                        <p:cTn id="31" dur="1" fill="hold">
                                          <p:stCondLst>
                                            <p:cond delay="0"/>
                                          </p:stCondLst>
                                        </p:cTn>
                                        <p:tgtEl>
                                          <p:spTgt spid="24579">
                                            <p:txEl>
                                              <p:pRg st="5" end="5"/>
                                            </p:txEl>
                                          </p:spTgt>
                                        </p:tgtEl>
                                        <p:attrNameLst>
                                          <p:attrName>style.visibility</p:attrName>
                                        </p:attrNameLst>
                                      </p:cBhvr>
                                      <p:to>
                                        <p:strVal val="visible"/>
                                      </p:to>
                                    </p:set>
                                    <p:animEffect transition="in" filter="barn(inVertical)">
                                      <p:cBhvr>
                                        <p:cTn id="32" dur="2000"/>
                                        <p:tgtEl>
                                          <p:spTgt spid="2457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4579">
                                            <p:txEl>
                                              <p:pRg st="6" end="6"/>
                                            </p:txEl>
                                          </p:spTgt>
                                        </p:tgtEl>
                                        <p:attrNameLst>
                                          <p:attrName>style.visibility</p:attrName>
                                        </p:attrNameLst>
                                      </p:cBhvr>
                                      <p:to>
                                        <p:strVal val="visible"/>
                                      </p:to>
                                    </p:set>
                                    <p:animEffect transition="in" filter="barn(inVertical)">
                                      <p:cBhvr>
                                        <p:cTn id="37" dur="2000"/>
                                        <p:tgtEl>
                                          <p:spTgt spid="2457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uiExpand="1"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0000"/>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24579" name="Rectangle 3"/>
          <p:cNvSpPr>
            <a:spLocks noGrp="1" noChangeArrowheads="1"/>
          </p:cNvSpPr>
          <p:nvPr>
            <p:ph type="body" idx="1"/>
          </p:nvPr>
        </p:nvSpPr>
        <p:spPr>
          <a:xfrm>
            <a:off x="457200" y="1524000"/>
            <a:ext cx="8530975" cy="5257800"/>
          </a:xfrm>
          <a:gradFill>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gradFill>
          <a:effectLst>
            <a:softEdge rad="38100"/>
          </a:effectLst>
        </p:spPr>
        <p:txBody>
          <a:bodyPr/>
          <a:lstStyle/>
          <a:p>
            <a:pPr marL="0" indent="0" algn="ctr">
              <a:buNone/>
            </a:pPr>
            <a:r>
              <a:rPr lang="en-US" b="1" dirty="0">
                <a:effectLst>
                  <a:outerShdw blurRad="38100" dist="38100" dir="2700000" algn="tl">
                    <a:srgbClr val="000000">
                      <a:alpha val="43137"/>
                    </a:srgbClr>
                  </a:outerShdw>
                </a:effectLst>
              </a:rPr>
              <a:t>Message to the Church</a:t>
            </a:r>
          </a:p>
          <a:p>
            <a:pPr marL="0" indent="0">
              <a:buNone/>
            </a:pPr>
            <a:r>
              <a:rPr lang="en-US" sz="2800" baseline="30000" dirty="0">
                <a:effectLst>
                  <a:outerShdw blurRad="38100" dist="38100" dir="2700000" algn="tl">
                    <a:srgbClr val="000000">
                      <a:alpha val="43137"/>
                    </a:srgbClr>
                  </a:outerShdw>
                </a:effectLst>
              </a:rPr>
              <a:t>24 </a:t>
            </a:r>
            <a:r>
              <a:rPr lang="en-US" sz="2800" dirty="0">
                <a:effectLst>
                  <a:outerShdw blurRad="38100" dist="38100" dir="2700000" algn="tl">
                    <a:srgbClr val="000000">
                      <a:alpha val="43137"/>
                    </a:srgbClr>
                  </a:outerShdw>
                </a:effectLst>
              </a:rPr>
              <a:t> But unto you I say, and unto the rest in Thyatira, as many as have not this doctrine, / which have not known the depths of Satan, as they speak; I will put upon you none other burden. </a:t>
            </a:r>
            <a:r>
              <a:rPr lang="en-US" sz="2800" baseline="30000" dirty="0">
                <a:effectLst>
                  <a:outerShdw blurRad="38100" dist="38100" dir="2700000" algn="tl">
                    <a:srgbClr val="000000">
                      <a:alpha val="43137"/>
                    </a:srgbClr>
                  </a:outerShdw>
                </a:effectLst>
              </a:rPr>
              <a:t>25 </a:t>
            </a:r>
            <a:r>
              <a:rPr lang="en-US" sz="2800" dirty="0">
                <a:effectLst>
                  <a:outerShdw blurRad="38100" dist="38100" dir="2700000" algn="tl">
                    <a:srgbClr val="000000">
                      <a:alpha val="43137"/>
                    </a:srgbClr>
                  </a:outerShdw>
                </a:effectLst>
              </a:rPr>
              <a:t> But that which ye have </a:t>
            </a:r>
            <a:r>
              <a:rPr lang="en-US" sz="2800" i="1" dirty="0">
                <a:effectLst>
                  <a:outerShdw blurRad="38100" dist="38100" dir="2700000" algn="tl">
                    <a:srgbClr val="000000">
                      <a:alpha val="43137"/>
                    </a:srgbClr>
                  </a:outerShdw>
                </a:effectLst>
              </a:rPr>
              <a:t>already</a:t>
            </a:r>
            <a:r>
              <a:rPr lang="en-US" sz="2800" dirty="0">
                <a:effectLst>
                  <a:outerShdw blurRad="38100" dist="38100" dir="2700000" algn="tl">
                    <a:srgbClr val="000000">
                      <a:alpha val="43137"/>
                    </a:srgbClr>
                  </a:outerShdw>
                </a:effectLst>
              </a:rPr>
              <a:t> hold fast till I come. </a:t>
            </a:r>
            <a:r>
              <a:rPr lang="en-US" sz="2800" b="1" dirty="0">
                <a:effectLst>
                  <a:outerShdw blurRad="38100" dist="38100" dir="2700000" algn="tl">
                    <a:srgbClr val="000000">
                      <a:alpha val="43137"/>
                    </a:srgbClr>
                  </a:outerShdw>
                </a:effectLst>
              </a:rPr>
              <a:t>Revelation 2:24-25 </a:t>
            </a:r>
          </a:p>
          <a:p>
            <a:pPr marL="0" indent="0" algn="ctr">
              <a:buNone/>
            </a:pPr>
            <a:r>
              <a:rPr lang="en-US" sz="2800" b="1" dirty="0">
                <a:effectLst>
                  <a:outerShdw blurRad="38100" dist="38100" dir="2700000" algn="tl">
                    <a:srgbClr val="000000">
                      <a:alpha val="43137"/>
                    </a:srgbClr>
                  </a:outerShdw>
                </a:effectLst>
              </a:rPr>
              <a:t> </a:t>
            </a:r>
            <a:r>
              <a:rPr lang="en-US" b="1" dirty="0">
                <a:effectLst>
                  <a:outerShdw blurRad="38100" dist="38100" dir="2700000" algn="tl">
                    <a:srgbClr val="000000">
                      <a:alpha val="43137"/>
                    </a:srgbClr>
                  </a:outerShdw>
                </a:effectLst>
              </a:rPr>
              <a:t>Restraining Power of Grace</a:t>
            </a:r>
          </a:p>
          <a:p>
            <a:pPr marL="0" indent="0">
              <a:spcBef>
                <a:spcPts val="0"/>
              </a:spcBef>
              <a:buNone/>
            </a:pPr>
            <a:r>
              <a:rPr lang="en-US" sz="2800" b="1" dirty="0">
                <a:effectLst>
                  <a:outerShdw blurRad="38100" dist="38100" dir="2700000" algn="tl">
                    <a:srgbClr val="000000">
                      <a:alpha val="43137"/>
                    </a:srgbClr>
                  </a:outerShdw>
                </a:effectLst>
              </a:rPr>
              <a:t>Take Comfort Because…</a:t>
            </a:r>
          </a:p>
          <a:p>
            <a:pPr marL="0" indent="0">
              <a:spcBef>
                <a:spcPts val="0"/>
              </a:spcBef>
              <a:buNone/>
            </a:pPr>
            <a:r>
              <a:rPr lang="en-US" sz="2800" b="1" dirty="0">
                <a:effectLst>
                  <a:outerShdw blurRad="38100" dist="38100" dir="2700000" algn="tl">
                    <a:srgbClr val="000000">
                      <a:alpha val="43137"/>
                    </a:srgbClr>
                  </a:outerShdw>
                </a:effectLst>
              </a:rPr>
              <a:t>Satan May Have His Finger on the Trigger…</a:t>
            </a:r>
          </a:p>
          <a:p>
            <a:pPr marL="0" indent="0">
              <a:spcBef>
                <a:spcPts val="0"/>
              </a:spcBef>
              <a:buNone/>
            </a:pPr>
            <a:r>
              <a:rPr lang="en-US" sz="2800" b="1" dirty="0">
                <a:effectLst>
                  <a:outerShdw blurRad="38100" dist="38100" dir="2700000" algn="tl">
                    <a:srgbClr val="000000">
                      <a:alpha val="43137"/>
                    </a:srgbClr>
                  </a:outerShdw>
                </a:effectLst>
              </a:rPr>
              <a:t>               …But God Has His Hand on the Throttle</a:t>
            </a:r>
          </a:p>
          <a:p>
            <a:pPr marL="0" indent="0">
              <a:buNone/>
            </a:pPr>
            <a:endParaRPr lang="en-US" sz="2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03736489"/>
      </p:ext>
    </p:extLst>
  </p:cSld>
  <p:clrMapOvr>
    <a:masterClrMapping/>
  </p:clrMapOvr>
  <mc:AlternateContent xmlns:mc="http://schemas.openxmlformats.org/markup-compatibility/2006" xmlns:p14="http://schemas.microsoft.com/office/powerpoint/2010/main">
    <mc:Choice Requires="p14">
      <p:transition spd="slow" p14:dur="275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579">
                                            <p:bg/>
                                          </p:spTgt>
                                        </p:tgtEl>
                                        <p:attrNameLst>
                                          <p:attrName>style.visibility</p:attrName>
                                        </p:attrNameLst>
                                      </p:cBhvr>
                                      <p:to>
                                        <p:strVal val="visible"/>
                                      </p:to>
                                    </p:set>
                                    <p:animEffect transition="in" filter="barn(inVertical)">
                                      <p:cBhvr>
                                        <p:cTn id="7" dur="2000"/>
                                        <p:tgtEl>
                                          <p:spTgt spid="24579">
                                            <p:bg/>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4579">
                                            <p:txEl>
                                              <p:pRg st="0" end="0"/>
                                            </p:txEl>
                                          </p:spTgt>
                                        </p:tgtEl>
                                        <p:attrNameLst>
                                          <p:attrName>style.visibility</p:attrName>
                                        </p:attrNameLst>
                                      </p:cBhvr>
                                      <p:to>
                                        <p:strVal val="visible"/>
                                      </p:to>
                                    </p:set>
                                    <p:animEffect transition="in" filter="barn(inVertical)">
                                      <p:cBhvr>
                                        <p:cTn id="10" dur="2000"/>
                                        <p:tgtEl>
                                          <p:spTgt spid="24579">
                                            <p:txEl>
                                              <p:pRg st="0" end="0"/>
                                            </p:txEl>
                                          </p:spTgt>
                                        </p:tgtEl>
                                      </p:cBhvr>
                                    </p:animEffect>
                                  </p:childTnLst>
                                </p:cTn>
                              </p:par>
                            </p:childTnLst>
                          </p:cTn>
                        </p:par>
                        <p:par>
                          <p:cTn id="11" fill="hold">
                            <p:stCondLst>
                              <p:cond delay="2000"/>
                            </p:stCondLst>
                            <p:childTnLst>
                              <p:par>
                                <p:cTn id="12" presetID="16" presetClass="entr" presetSubtype="21" fill="hold" grpId="0" nodeType="afterEffect">
                                  <p:stCondLst>
                                    <p:cond delay="0"/>
                                  </p:stCondLst>
                                  <p:childTnLst>
                                    <p:set>
                                      <p:cBhvr>
                                        <p:cTn id="13" dur="1" fill="hold">
                                          <p:stCondLst>
                                            <p:cond delay="0"/>
                                          </p:stCondLst>
                                        </p:cTn>
                                        <p:tgtEl>
                                          <p:spTgt spid="24579">
                                            <p:txEl>
                                              <p:pRg st="1" end="1"/>
                                            </p:txEl>
                                          </p:spTgt>
                                        </p:tgtEl>
                                        <p:attrNameLst>
                                          <p:attrName>style.visibility</p:attrName>
                                        </p:attrNameLst>
                                      </p:cBhvr>
                                      <p:to>
                                        <p:strVal val="visible"/>
                                      </p:to>
                                    </p:set>
                                    <p:animEffect transition="in" filter="barn(inVertical)">
                                      <p:cBhvr>
                                        <p:cTn id="14" dur="2000"/>
                                        <p:tgtEl>
                                          <p:spTgt spid="24579">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4579">
                                            <p:txEl>
                                              <p:pRg st="2" end="2"/>
                                            </p:txEl>
                                          </p:spTgt>
                                        </p:tgtEl>
                                        <p:attrNameLst>
                                          <p:attrName>style.visibility</p:attrName>
                                        </p:attrNameLst>
                                      </p:cBhvr>
                                      <p:to>
                                        <p:strVal val="visible"/>
                                      </p:to>
                                    </p:set>
                                    <p:animEffect transition="in" filter="barn(inVertical)">
                                      <p:cBhvr>
                                        <p:cTn id="19" dur="2000"/>
                                        <p:tgtEl>
                                          <p:spTgt spid="24579">
                                            <p:txEl>
                                              <p:pRg st="2" end="2"/>
                                            </p:txEl>
                                          </p:spTgt>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24579">
                                            <p:txEl>
                                              <p:pRg st="3" end="3"/>
                                            </p:txEl>
                                          </p:spTgt>
                                        </p:tgtEl>
                                        <p:attrNameLst>
                                          <p:attrName>style.visibility</p:attrName>
                                        </p:attrNameLst>
                                      </p:cBhvr>
                                      <p:to>
                                        <p:strVal val="visible"/>
                                      </p:to>
                                    </p:set>
                                    <p:animEffect transition="in" filter="barn(inVertical)">
                                      <p:cBhvr>
                                        <p:cTn id="23" dur="2000"/>
                                        <p:tgtEl>
                                          <p:spTgt spid="24579">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24579">
                                            <p:txEl>
                                              <p:pRg st="4" end="4"/>
                                            </p:txEl>
                                          </p:spTgt>
                                        </p:tgtEl>
                                        <p:attrNameLst>
                                          <p:attrName>style.visibility</p:attrName>
                                        </p:attrNameLst>
                                      </p:cBhvr>
                                      <p:to>
                                        <p:strVal val="visible"/>
                                      </p:to>
                                    </p:set>
                                    <p:animEffect transition="in" filter="barn(inVertical)">
                                      <p:cBhvr>
                                        <p:cTn id="28" dur="2000"/>
                                        <p:tgtEl>
                                          <p:spTgt spid="24579">
                                            <p:txEl>
                                              <p:pRg st="4" end="4"/>
                                            </p:txEl>
                                          </p:spTgt>
                                        </p:tgtEl>
                                      </p:cBhvr>
                                    </p:animEffect>
                                  </p:childTnLst>
                                </p:cTn>
                              </p:par>
                            </p:childTnLst>
                          </p:cTn>
                        </p:par>
                        <p:par>
                          <p:cTn id="29" fill="hold">
                            <p:stCondLst>
                              <p:cond delay="2000"/>
                            </p:stCondLst>
                            <p:childTnLst>
                              <p:par>
                                <p:cTn id="30" presetID="16" presetClass="entr" presetSubtype="21" fill="hold" grpId="0" nodeType="afterEffect">
                                  <p:stCondLst>
                                    <p:cond delay="0"/>
                                  </p:stCondLst>
                                  <p:childTnLst>
                                    <p:set>
                                      <p:cBhvr>
                                        <p:cTn id="31" dur="1" fill="hold">
                                          <p:stCondLst>
                                            <p:cond delay="0"/>
                                          </p:stCondLst>
                                        </p:cTn>
                                        <p:tgtEl>
                                          <p:spTgt spid="24579">
                                            <p:txEl>
                                              <p:pRg st="5" end="5"/>
                                            </p:txEl>
                                          </p:spTgt>
                                        </p:tgtEl>
                                        <p:attrNameLst>
                                          <p:attrName>style.visibility</p:attrName>
                                        </p:attrNameLst>
                                      </p:cBhvr>
                                      <p:to>
                                        <p:strVal val="visible"/>
                                      </p:to>
                                    </p:set>
                                    <p:animEffect transition="in" filter="barn(inVertical)">
                                      <p:cBhvr>
                                        <p:cTn id="32" dur="2000"/>
                                        <p:tgtEl>
                                          <p:spTgt spid="2457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uiExpand="1"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0000"/>
            <a:lum/>
            <a:extLst>
              <a:ext uri="{96DAC541-7B7A-43D3-8B79-37D633B846F1}">
                <asvg:svgBlip xmlns:asvg="http://schemas.microsoft.com/office/drawing/2016/SVG/main" r:embed="rId3"/>
              </a:ext>
            </a:extLst>
          </a:blip>
          <a:srcRect/>
          <a:stretch>
            <a:fillRect t="-4000" b="-4000"/>
          </a:stretch>
        </a:blipFill>
        <a:effectLst/>
      </p:bgPr>
    </p:bg>
    <p:spTree>
      <p:nvGrpSpPr>
        <p:cNvPr id="1" name=""/>
        <p:cNvGrpSpPr/>
        <p:nvPr/>
      </p:nvGrpSpPr>
      <p:grpSpPr>
        <a:xfrm>
          <a:off x="0" y="0"/>
          <a:ext cx="0" cy="0"/>
          <a:chOff x="0" y="0"/>
          <a:chExt cx="0" cy="0"/>
        </a:xfrm>
      </p:grpSpPr>
      <p:sp>
        <p:nvSpPr>
          <p:cNvPr id="24579" name="Rectangle 3"/>
          <p:cNvSpPr>
            <a:spLocks noGrp="1" noChangeArrowheads="1"/>
          </p:cNvSpPr>
          <p:nvPr>
            <p:ph type="body" idx="1"/>
          </p:nvPr>
        </p:nvSpPr>
        <p:spPr>
          <a:xfrm>
            <a:off x="0" y="381000"/>
            <a:ext cx="9067800" cy="5486400"/>
          </a:xfrm>
          <a:gradFill>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gradFill>
          <a:effectLst>
            <a:softEdge rad="38100"/>
          </a:effectLst>
        </p:spPr>
        <p:txBody>
          <a:bodyPr/>
          <a:lstStyle/>
          <a:p>
            <a:pPr marL="0" indent="0" algn="ctr">
              <a:buNone/>
            </a:pPr>
            <a:r>
              <a:rPr lang="en-US" b="1" dirty="0">
                <a:effectLst>
                  <a:outerShdw blurRad="38100" dist="38100" dir="2700000" algn="tl">
                    <a:srgbClr val="000000">
                      <a:alpha val="43137"/>
                    </a:srgbClr>
                  </a:outerShdw>
                </a:effectLst>
              </a:rPr>
              <a:t>Message to the Conquerors </a:t>
            </a:r>
          </a:p>
          <a:p>
            <a:pPr marL="0" indent="0">
              <a:buNone/>
            </a:pPr>
            <a:r>
              <a:rPr lang="en-US" sz="2800" baseline="30000" dirty="0">
                <a:effectLst>
                  <a:outerShdw blurRad="38100" dist="38100" dir="2700000" algn="tl">
                    <a:srgbClr val="000000">
                      <a:alpha val="43137"/>
                    </a:srgbClr>
                  </a:outerShdw>
                </a:effectLst>
              </a:rPr>
              <a:t>26 </a:t>
            </a:r>
            <a:r>
              <a:rPr lang="en-US" sz="2800" dirty="0">
                <a:effectLst>
                  <a:outerShdw blurRad="38100" dist="38100" dir="2700000" algn="tl">
                    <a:srgbClr val="000000">
                      <a:alpha val="43137"/>
                    </a:srgbClr>
                  </a:outerShdw>
                </a:effectLst>
              </a:rPr>
              <a:t> And he that overcometh, and </a:t>
            </a:r>
            <a:r>
              <a:rPr lang="en-US" sz="2800" dirty="0" err="1">
                <a:effectLst>
                  <a:outerShdw blurRad="38100" dist="38100" dir="2700000" algn="tl">
                    <a:srgbClr val="000000">
                      <a:alpha val="43137"/>
                    </a:srgbClr>
                  </a:outerShdw>
                </a:effectLst>
              </a:rPr>
              <a:t>keepeth</a:t>
            </a:r>
            <a:r>
              <a:rPr lang="en-US" sz="2800" dirty="0">
                <a:effectLst>
                  <a:outerShdw blurRad="38100" dist="38100" dir="2700000" algn="tl">
                    <a:srgbClr val="000000">
                      <a:alpha val="43137"/>
                    </a:srgbClr>
                  </a:outerShdw>
                </a:effectLst>
              </a:rPr>
              <a:t> my works unto the end, to him will I give power over the nations: </a:t>
            </a:r>
            <a:r>
              <a:rPr lang="en-US" sz="2800" baseline="30000" dirty="0">
                <a:effectLst>
                  <a:outerShdw blurRad="38100" dist="38100" dir="2700000" algn="tl">
                    <a:srgbClr val="000000">
                      <a:alpha val="43137"/>
                    </a:srgbClr>
                  </a:outerShdw>
                </a:effectLst>
              </a:rPr>
              <a:t>27 </a:t>
            </a:r>
            <a:r>
              <a:rPr lang="en-US" sz="2800" dirty="0">
                <a:effectLst>
                  <a:outerShdw blurRad="38100" dist="38100" dir="2700000" algn="tl">
                    <a:srgbClr val="000000">
                      <a:alpha val="43137"/>
                    </a:srgbClr>
                  </a:outerShdw>
                </a:effectLst>
              </a:rPr>
              <a:t> And he shall rule them with a rod of iron; as the vessels of a potter shall they be broken to shivers: even as I received of my Father. </a:t>
            </a:r>
            <a:r>
              <a:rPr lang="en-US" sz="2800" baseline="30000" dirty="0">
                <a:effectLst>
                  <a:outerShdw blurRad="38100" dist="38100" dir="2700000" algn="tl">
                    <a:srgbClr val="000000">
                      <a:alpha val="43137"/>
                    </a:srgbClr>
                  </a:outerShdw>
                </a:effectLst>
              </a:rPr>
              <a:t>28 </a:t>
            </a:r>
            <a:r>
              <a:rPr lang="en-US" sz="2800" dirty="0">
                <a:effectLst>
                  <a:outerShdw blurRad="38100" dist="38100" dir="2700000" algn="tl">
                    <a:srgbClr val="000000">
                      <a:alpha val="43137"/>
                    </a:srgbClr>
                  </a:outerShdw>
                </a:effectLst>
              </a:rPr>
              <a:t> And I will give him the morning star. </a:t>
            </a:r>
            <a:r>
              <a:rPr lang="en-US" sz="2800" baseline="30000" dirty="0">
                <a:effectLst>
                  <a:outerShdw blurRad="38100" dist="38100" dir="2700000" algn="tl">
                    <a:srgbClr val="000000">
                      <a:alpha val="43137"/>
                    </a:srgbClr>
                  </a:outerShdw>
                </a:effectLst>
              </a:rPr>
              <a:t>29 </a:t>
            </a:r>
            <a:r>
              <a:rPr lang="en-US" sz="2800" dirty="0">
                <a:effectLst>
                  <a:outerShdw blurRad="38100" dist="38100" dir="2700000" algn="tl">
                    <a:srgbClr val="000000">
                      <a:alpha val="43137"/>
                    </a:srgbClr>
                  </a:outerShdw>
                </a:effectLst>
              </a:rPr>
              <a:t> He that hath an ear, let him hear what the Spirit saith unto the churches. </a:t>
            </a:r>
            <a:r>
              <a:rPr lang="en-US" sz="2800" b="1" dirty="0">
                <a:effectLst>
                  <a:outerShdw blurRad="38100" dist="38100" dir="2700000" algn="tl">
                    <a:srgbClr val="000000">
                      <a:alpha val="43137"/>
                    </a:srgbClr>
                  </a:outerShdw>
                </a:effectLst>
              </a:rPr>
              <a:t>Revelation 2:26-29 </a:t>
            </a:r>
          </a:p>
          <a:p>
            <a:pPr marL="0" indent="0" algn="ctr">
              <a:spcBef>
                <a:spcPts val="0"/>
              </a:spcBef>
              <a:buNone/>
            </a:pPr>
            <a:r>
              <a:rPr lang="en-US" b="1" dirty="0">
                <a:effectLst>
                  <a:outerShdw blurRad="38100" dist="38100" dir="2700000" algn="tl">
                    <a:srgbClr val="000000">
                      <a:alpha val="43137"/>
                    </a:srgbClr>
                  </a:outerShdw>
                </a:effectLst>
              </a:rPr>
              <a:t>Promotion of Grace</a:t>
            </a:r>
          </a:p>
          <a:p>
            <a:pPr marL="0" indent="0">
              <a:spcBef>
                <a:spcPts val="0"/>
              </a:spcBef>
              <a:buNone/>
            </a:pPr>
            <a:r>
              <a:rPr lang="en-US" sz="2800" b="1" dirty="0">
                <a:effectLst>
                  <a:outerShdw blurRad="38100" dist="38100" dir="2700000" algn="tl">
                    <a:srgbClr val="000000">
                      <a:alpha val="43137"/>
                    </a:srgbClr>
                  </a:outerShdw>
                </a:effectLst>
              </a:rPr>
              <a:t>            Stay True and God’s Grace Will…</a:t>
            </a:r>
          </a:p>
          <a:p>
            <a:pPr marL="0" indent="0">
              <a:spcBef>
                <a:spcPts val="0"/>
              </a:spcBef>
              <a:buNone/>
            </a:pPr>
            <a:r>
              <a:rPr lang="en-US" sz="2800" b="1" dirty="0">
                <a:effectLst>
                  <a:outerShdw blurRad="38100" dist="38100" dir="2700000" algn="tl">
                    <a:srgbClr val="000000">
                      <a:alpha val="43137"/>
                    </a:srgbClr>
                  </a:outerShdw>
                </a:effectLst>
              </a:rPr>
              <a:t>                                    …Lift You to New Heights</a:t>
            </a:r>
          </a:p>
          <a:p>
            <a:pPr marL="0" indent="0">
              <a:buNone/>
            </a:pPr>
            <a:br>
              <a:rPr lang="en-US" sz="2800" b="1" i="1" dirty="0">
                <a:effectLst>
                  <a:outerShdw blurRad="38100" dist="38100" dir="2700000" algn="tl">
                    <a:srgbClr val="000000">
                      <a:alpha val="43137"/>
                    </a:srgbClr>
                  </a:outerShdw>
                </a:effectLst>
              </a:rPr>
            </a:br>
            <a:endParaRPr lang="en-US" sz="28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94013062"/>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579">
                                            <p:bg/>
                                          </p:spTgt>
                                        </p:tgtEl>
                                        <p:attrNameLst>
                                          <p:attrName>style.visibility</p:attrName>
                                        </p:attrNameLst>
                                      </p:cBhvr>
                                      <p:to>
                                        <p:strVal val="visible"/>
                                      </p:to>
                                    </p:set>
                                    <p:anim calcmode="lin" valueType="num">
                                      <p:cBhvr additive="base">
                                        <p:cTn id="7" dur="2000" fill="hold"/>
                                        <p:tgtEl>
                                          <p:spTgt spid="24579">
                                            <p:bg/>
                                          </p:spTgt>
                                        </p:tgtEl>
                                        <p:attrNameLst>
                                          <p:attrName>ppt_x</p:attrName>
                                        </p:attrNameLst>
                                      </p:cBhvr>
                                      <p:tavLst>
                                        <p:tav tm="0">
                                          <p:val>
                                            <p:strVal val="#ppt_x"/>
                                          </p:val>
                                        </p:tav>
                                        <p:tav tm="100000">
                                          <p:val>
                                            <p:strVal val="#ppt_x"/>
                                          </p:val>
                                        </p:tav>
                                      </p:tavLst>
                                    </p:anim>
                                    <p:anim calcmode="lin" valueType="num">
                                      <p:cBhvr additive="base">
                                        <p:cTn id="8" dur="2000" fill="hold"/>
                                        <p:tgtEl>
                                          <p:spTgt spid="24579">
                                            <p:bg/>
                                          </p:spTgt>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24579">
                                            <p:txEl>
                                              <p:pRg st="0" end="0"/>
                                            </p:txEl>
                                          </p:spTgt>
                                        </p:tgtEl>
                                        <p:attrNameLst>
                                          <p:attrName>style.visibility</p:attrName>
                                        </p:attrNameLst>
                                      </p:cBhvr>
                                      <p:to>
                                        <p:strVal val="visible"/>
                                      </p:to>
                                    </p:set>
                                    <p:anim calcmode="lin" valueType="num">
                                      <p:cBhvr additive="base">
                                        <p:cTn id="11" dur="2000" fill="hold"/>
                                        <p:tgtEl>
                                          <p:spTgt spid="24579">
                                            <p:txEl>
                                              <p:pRg st="0" end="0"/>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24579">
                                            <p:txEl>
                                              <p:pRg st="0" end="0"/>
                                            </p:txEl>
                                          </p:spTgt>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1" fill="hold" grpId="0" nodeType="afterEffect">
                                  <p:stCondLst>
                                    <p:cond delay="0"/>
                                  </p:stCondLst>
                                  <p:childTnLst>
                                    <p:set>
                                      <p:cBhvr>
                                        <p:cTn id="15" dur="1" fill="hold">
                                          <p:stCondLst>
                                            <p:cond delay="0"/>
                                          </p:stCondLst>
                                        </p:cTn>
                                        <p:tgtEl>
                                          <p:spTgt spid="24579">
                                            <p:txEl>
                                              <p:pRg st="1" end="1"/>
                                            </p:txEl>
                                          </p:spTgt>
                                        </p:tgtEl>
                                        <p:attrNameLst>
                                          <p:attrName>style.visibility</p:attrName>
                                        </p:attrNameLst>
                                      </p:cBhvr>
                                      <p:to>
                                        <p:strVal val="visible"/>
                                      </p:to>
                                    </p:set>
                                    <p:anim calcmode="lin" valueType="num">
                                      <p:cBhvr additive="base">
                                        <p:cTn id="16" dur="2000" fill="hold"/>
                                        <p:tgtEl>
                                          <p:spTgt spid="24579">
                                            <p:txEl>
                                              <p:pRg st="1" end="1"/>
                                            </p:txEl>
                                          </p:spTgt>
                                        </p:tgtEl>
                                        <p:attrNameLst>
                                          <p:attrName>ppt_x</p:attrName>
                                        </p:attrNameLst>
                                      </p:cBhvr>
                                      <p:tavLst>
                                        <p:tav tm="0">
                                          <p:val>
                                            <p:strVal val="#ppt_x"/>
                                          </p:val>
                                        </p:tav>
                                        <p:tav tm="100000">
                                          <p:val>
                                            <p:strVal val="#ppt_x"/>
                                          </p:val>
                                        </p:tav>
                                      </p:tavLst>
                                    </p:anim>
                                    <p:anim calcmode="lin" valueType="num">
                                      <p:cBhvr additive="base">
                                        <p:cTn id="17" dur="2000" fill="hold"/>
                                        <p:tgtEl>
                                          <p:spTgt spid="24579">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1" fill="hold" grpId="0" nodeType="clickEffect">
                                  <p:stCondLst>
                                    <p:cond delay="0"/>
                                  </p:stCondLst>
                                  <p:childTnLst>
                                    <p:set>
                                      <p:cBhvr>
                                        <p:cTn id="21" dur="1" fill="hold">
                                          <p:stCondLst>
                                            <p:cond delay="0"/>
                                          </p:stCondLst>
                                        </p:cTn>
                                        <p:tgtEl>
                                          <p:spTgt spid="24579">
                                            <p:txEl>
                                              <p:pRg st="2" end="2"/>
                                            </p:txEl>
                                          </p:spTgt>
                                        </p:tgtEl>
                                        <p:attrNameLst>
                                          <p:attrName>style.visibility</p:attrName>
                                        </p:attrNameLst>
                                      </p:cBhvr>
                                      <p:to>
                                        <p:strVal val="visible"/>
                                      </p:to>
                                    </p:set>
                                    <p:anim calcmode="lin" valueType="num">
                                      <p:cBhvr additive="base">
                                        <p:cTn id="22" dur="2000" fill="hold"/>
                                        <p:tgtEl>
                                          <p:spTgt spid="24579">
                                            <p:txEl>
                                              <p:pRg st="2" end="2"/>
                                            </p:txEl>
                                          </p:spTgt>
                                        </p:tgtEl>
                                        <p:attrNameLst>
                                          <p:attrName>ppt_x</p:attrName>
                                        </p:attrNameLst>
                                      </p:cBhvr>
                                      <p:tavLst>
                                        <p:tav tm="0">
                                          <p:val>
                                            <p:strVal val="#ppt_x"/>
                                          </p:val>
                                        </p:tav>
                                        <p:tav tm="100000">
                                          <p:val>
                                            <p:strVal val="#ppt_x"/>
                                          </p:val>
                                        </p:tav>
                                      </p:tavLst>
                                    </p:anim>
                                    <p:anim calcmode="lin" valueType="num">
                                      <p:cBhvr additive="base">
                                        <p:cTn id="23" dur="2000" fill="hold"/>
                                        <p:tgtEl>
                                          <p:spTgt spid="24579">
                                            <p:txEl>
                                              <p:pRg st="2" end="2"/>
                                            </p:txEl>
                                          </p:spTgt>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 presetClass="entr" presetSubtype="1" fill="hold" grpId="0" nodeType="afterEffect">
                                  <p:stCondLst>
                                    <p:cond delay="0"/>
                                  </p:stCondLst>
                                  <p:childTnLst>
                                    <p:set>
                                      <p:cBhvr>
                                        <p:cTn id="26" dur="1" fill="hold">
                                          <p:stCondLst>
                                            <p:cond delay="0"/>
                                          </p:stCondLst>
                                        </p:cTn>
                                        <p:tgtEl>
                                          <p:spTgt spid="24579">
                                            <p:txEl>
                                              <p:pRg st="3" end="3"/>
                                            </p:txEl>
                                          </p:spTgt>
                                        </p:tgtEl>
                                        <p:attrNameLst>
                                          <p:attrName>style.visibility</p:attrName>
                                        </p:attrNameLst>
                                      </p:cBhvr>
                                      <p:to>
                                        <p:strVal val="visible"/>
                                      </p:to>
                                    </p:set>
                                    <p:anim calcmode="lin" valueType="num">
                                      <p:cBhvr additive="base">
                                        <p:cTn id="27" dur="2000" fill="hold"/>
                                        <p:tgtEl>
                                          <p:spTgt spid="24579">
                                            <p:txEl>
                                              <p:pRg st="3" end="3"/>
                                            </p:txEl>
                                          </p:spTgt>
                                        </p:tgtEl>
                                        <p:attrNameLst>
                                          <p:attrName>ppt_x</p:attrName>
                                        </p:attrNameLst>
                                      </p:cBhvr>
                                      <p:tavLst>
                                        <p:tav tm="0">
                                          <p:val>
                                            <p:strVal val="#ppt_x"/>
                                          </p:val>
                                        </p:tav>
                                        <p:tav tm="100000">
                                          <p:val>
                                            <p:strVal val="#ppt_x"/>
                                          </p:val>
                                        </p:tav>
                                      </p:tavLst>
                                    </p:anim>
                                    <p:anim calcmode="lin" valueType="num">
                                      <p:cBhvr additive="base">
                                        <p:cTn id="28" dur="2000" fill="hold"/>
                                        <p:tgtEl>
                                          <p:spTgt spid="24579">
                                            <p:txEl>
                                              <p:pRg st="3" end="3"/>
                                            </p:txEl>
                                          </p:spTgt>
                                        </p:tgtEl>
                                        <p:attrNameLst>
                                          <p:attrName>ppt_y</p:attrName>
                                        </p:attrNameLst>
                                      </p:cBhvr>
                                      <p:tavLst>
                                        <p:tav tm="0">
                                          <p:val>
                                            <p:strVal val="0-#ppt_h/2"/>
                                          </p:val>
                                        </p:tav>
                                        <p:tav tm="100000">
                                          <p:val>
                                            <p:strVal val="#ppt_y"/>
                                          </p:val>
                                        </p:tav>
                                      </p:tavLst>
                                    </p:anim>
                                  </p:childTnLst>
                                </p:cTn>
                              </p:par>
                            </p:childTnLst>
                          </p:cTn>
                        </p:par>
                        <p:par>
                          <p:cTn id="29" fill="hold">
                            <p:stCondLst>
                              <p:cond delay="4000"/>
                            </p:stCondLst>
                            <p:childTnLst>
                              <p:par>
                                <p:cTn id="30" presetID="2" presetClass="entr" presetSubtype="1" fill="hold" grpId="0" nodeType="afterEffect">
                                  <p:stCondLst>
                                    <p:cond delay="0"/>
                                  </p:stCondLst>
                                  <p:childTnLst>
                                    <p:set>
                                      <p:cBhvr>
                                        <p:cTn id="31" dur="1" fill="hold">
                                          <p:stCondLst>
                                            <p:cond delay="0"/>
                                          </p:stCondLst>
                                        </p:cTn>
                                        <p:tgtEl>
                                          <p:spTgt spid="24579">
                                            <p:txEl>
                                              <p:pRg st="4" end="4"/>
                                            </p:txEl>
                                          </p:spTgt>
                                        </p:tgtEl>
                                        <p:attrNameLst>
                                          <p:attrName>style.visibility</p:attrName>
                                        </p:attrNameLst>
                                      </p:cBhvr>
                                      <p:to>
                                        <p:strVal val="visible"/>
                                      </p:to>
                                    </p:set>
                                    <p:anim calcmode="lin" valueType="num">
                                      <p:cBhvr additive="base">
                                        <p:cTn id="32" dur="2000" fill="hold"/>
                                        <p:tgtEl>
                                          <p:spTgt spid="24579">
                                            <p:txEl>
                                              <p:pRg st="4" end="4"/>
                                            </p:txEl>
                                          </p:spTgt>
                                        </p:tgtEl>
                                        <p:attrNameLst>
                                          <p:attrName>ppt_x</p:attrName>
                                        </p:attrNameLst>
                                      </p:cBhvr>
                                      <p:tavLst>
                                        <p:tav tm="0">
                                          <p:val>
                                            <p:strVal val="#ppt_x"/>
                                          </p:val>
                                        </p:tav>
                                        <p:tav tm="100000">
                                          <p:val>
                                            <p:strVal val="#ppt_x"/>
                                          </p:val>
                                        </p:tav>
                                      </p:tavLst>
                                    </p:anim>
                                    <p:anim calcmode="lin" valueType="num">
                                      <p:cBhvr additive="base">
                                        <p:cTn id="33" dur="2000" fill="hold"/>
                                        <p:tgtEl>
                                          <p:spTgt spid="24579">
                                            <p:txEl>
                                              <p:pRg st="4" end="4"/>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uiExpand="1"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8833E-C1A6-4B99-9473-487D5BBA6CA8}"/>
              </a:ext>
            </a:extLst>
          </p:cNvPr>
          <p:cNvSpPr>
            <a:spLocks noGrp="1"/>
          </p:cNvSpPr>
          <p:nvPr>
            <p:ph type="title"/>
          </p:nvPr>
        </p:nvSpPr>
        <p:spPr>
          <a:xfrm>
            <a:off x="680663" y="76200"/>
            <a:ext cx="8229600" cy="715962"/>
          </a:xfrm>
        </p:spPr>
        <p:txBody>
          <a:bodyPr/>
          <a:lstStyle/>
          <a:p>
            <a:r>
              <a:rPr lang="en-US" b="1" dirty="0">
                <a:solidFill>
                  <a:schemeClr val="bg1"/>
                </a:solidFill>
                <a:effectLst>
                  <a:outerShdw blurRad="38100" dist="38100" dir="2700000" algn="tl">
                    <a:srgbClr val="000000">
                      <a:alpha val="43137"/>
                    </a:srgbClr>
                  </a:outerShdw>
                </a:effectLst>
              </a:rPr>
              <a:t>Lessons from Thyatira</a:t>
            </a:r>
          </a:p>
        </p:txBody>
      </p:sp>
      <p:sp>
        <p:nvSpPr>
          <p:cNvPr id="3" name="Content Placeholder 2">
            <a:extLst>
              <a:ext uri="{FF2B5EF4-FFF2-40B4-BE49-F238E27FC236}">
                <a16:creationId xmlns:a16="http://schemas.microsoft.com/office/drawing/2014/main" id="{50379A7A-A862-4415-9B28-C949FC83CBB5}"/>
              </a:ext>
            </a:extLst>
          </p:cNvPr>
          <p:cNvSpPr>
            <a:spLocks noGrp="1"/>
          </p:cNvSpPr>
          <p:nvPr>
            <p:ph idx="1"/>
          </p:nvPr>
        </p:nvSpPr>
        <p:spPr>
          <a:xfrm>
            <a:off x="4572000" y="914400"/>
            <a:ext cx="5029200" cy="2971800"/>
          </a:xfrm>
        </p:spPr>
        <p:txBody>
          <a:bodyPr/>
          <a:lstStyle/>
          <a:p>
            <a:pPr marL="457200" indent="-457200">
              <a:lnSpc>
                <a:spcPct val="150000"/>
              </a:lnSpc>
              <a:buClr>
                <a:schemeClr val="bg1"/>
              </a:buClr>
              <a:buFont typeface="Wingdings" panose="05000000000000000000" pitchFamily="2" charset="2"/>
              <a:buChar char="§"/>
            </a:pPr>
            <a:r>
              <a:rPr lang="en-US" sz="2800" b="1" dirty="0">
                <a:solidFill>
                  <a:schemeClr val="bg1"/>
                </a:solidFill>
                <a:effectLst>
                  <a:outerShdw blurRad="38100" dist="38100" dir="2700000" algn="tl">
                    <a:srgbClr val="000000">
                      <a:alpha val="43137"/>
                    </a:srgbClr>
                  </a:outerShdw>
                </a:effectLst>
              </a:rPr>
              <a:t>Keep Up Good Work</a:t>
            </a:r>
          </a:p>
          <a:p>
            <a:pPr marL="457200" indent="-457200">
              <a:lnSpc>
                <a:spcPct val="150000"/>
              </a:lnSpc>
              <a:buClr>
                <a:schemeClr val="bg1"/>
              </a:buClr>
              <a:buFont typeface="Wingdings" panose="05000000000000000000" pitchFamily="2" charset="2"/>
              <a:buChar char="§"/>
            </a:pPr>
            <a:r>
              <a:rPr lang="en-US" sz="2800" b="1" dirty="0">
                <a:solidFill>
                  <a:schemeClr val="bg1"/>
                </a:solidFill>
                <a:effectLst>
                  <a:outerShdw blurRad="38100" dist="38100" dir="2700000" algn="tl">
                    <a:srgbClr val="000000">
                      <a:alpha val="43137"/>
                    </a:srgbClr>
                  </a:outerShdw>
                </a:effectLst>
              </a:rPr>
              <a:t>Keep God First</a:t>
            </a:r>
          </a:p>
          <a:p>
            <a:pPr marL="457200" indent="-457200">
              <a:lnSpc>
                <a:spcPct val="150000"/>
              </a:lnSpc>
              <a:buClr>
                <a:schemeClr val="bg1"/>
              </a:buClr>
              <a:buFont typeface="Wingdings" panose="05000000000000000000" pitchFamily="2" charset="2"/>
              <a:buChar char="§"/>
            </a:pPr>
            <a:r>
              <a:rPr lang="en-US" sz="2800" b="1" dirty="0">
                <a:solidFill>
                  <a:schemeClr val="bg1"/>
                </a:solidFill>
                <a:effectLst>
                  <a:outerShdw blurRad="38100" dist="38100" dir="2700000" algn="tl">
                    <a:srgbClr val="000000">
                      <a:alpha val="43137"/>
                    </a:srgbClr>
                  </a:outerShdw>
                </a:effectLst>
              </a:rPr>
              <a:t>Watch God Work </a:t>
            </a:r>
          </a:p>
          <a:p>
            <a:pPr marL="457200" indent="-457200">
              <a:lnSpc>
                <a:spcPct val="150000"/>
              </a:lnSpc>
              <a:buClr>
                <a:schemeClr val="bg1"/>
              </a:buClr>
              <a:buFont typeface="Wingdings" panose="05000000000000000000" pitchFamily="2" charset="2"/>
              <a:buChar char="§"/>
            </a:pPr>
            <a:r>
              <a:rPr lang="en-US" sz="2800" b="1" dirty="0">
                <a:solidFill>
                  <a:schemeClr val="bg1"/>
                </a:solidFill>
                <a:effectLst>
                  <a:outerShdw blurRad="38100" dist="38100" dir="2700000" algn="tl">
                    <a:srgbClr val="000000">
                      <a:alpha val="43137"/>
                    </a:srgbClr>
                  </a:outerShdw>
                </a:effectLst>
              </a:rPr>
              <a:t>And Put You First</a:t>
            </a:r>
            <a:endParaRPr lang="en-US" b="1" dirty="0">
              <a:solidFill>
                <a:schemeClr val="bg1"/>
              </a:solidFill>
              <a:effectLst>
                <a:outerShdw blurRad="38100" dist="38100" dir="2700000" algn="tl">
                  <a:srgbClr val="000000">
                    <a:alpha val="43137"/>
                  </a:srgbClr>
                </a:outerShdw>
              </a:effectLst>
            </a:endParaRPr>
          </a:p>
        </p:txBody>
      </p:sp>
      <p:sp>
        <p:nvSpPr>
          <p:cNvPr id="4" name="TextBox 3">
            <a:extLst>
              <a:ext uri="{FF2B5EF4-FFF2-40B4-BE49-F238E27FC236}">
                <a16:creationId xmlns:a16="http://schemas.microsoft.com/office/drawing/2014/main" id="{AA69FACE-0D7F-4461-B6BD-9C1A50D1973C}"/>
              </a:ext>
            </a:extLst>
          </p:cNvPr>
          <p:cNvSpPr txBox="1"/>
          <p:nvPr/>
        </p:nvSpPr>
        <p:spPr>
          <a:xfrm>
            <a:off x="3276600" y="6096000"/>
            <a:ext cx="5948738" cy="584775"/>
          </a:xfrm>
          <a:prstGeom prst="rect">
            <a:avLst/>
          </a:prstGeom>
          <a:noFill/>
        </p:spPr>
        <p:txBody>
          <a:bodyPr wrap="square" rtlCol="0">
            <a:spAutoFit/>
          </a:bodyPr>
          <a:lstStyle/>
          <a:p>
            <a:r>
              <a:rPr lang="en-US" sz="3200" b="1" dirty="0">
                <a:solidFill>
                  <a:schemeClr val="bg1"/>
                </a:solidFill>
                <a:effectLst>
                  <a:outerShdw blurRad="38100" dist="38100" dir="2700000" algn="tl">
                    <a:srgbClr val="000000">
                      <a:alpha val="43137"/>
                    </a:srgbClr>
                  </a:outerShdw>
                </a:effectLst>
                <a:latin typeface="+mn-lt"/>
              </a:rPr>
              <a:t>Don’t Be Afraid to Stand Out</a:t>
            </a:r>
          </a:p>
        </p:txBody>
      </p:sp>
    </p:spTree>
    <p:extLst>
      <p:ext uri="{BB962C8B-B14F-4D97-AF65-F5344CB8AC3E}">
        <p14:creationId xmlns:p14="http://schemas.microsoft.com/office/powerpoint/2010/main" val="409347583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2000"/>
                                        <p:tgtEl>
                                          <p:spTgt spid="2"/>
                                        </p:tgtEl>
                                      </p:cBhvr>
                                    </p:animEffect>
                                  </p:childTnLst>
                                </p:cTn>
                              </p:par>
                            </p:childTnLst>
                          </p:cTn>
                        </p:par>
                        <p:par>
                          <p:cTn id="8" fill="hold">
                            <p:stCondLst>
                              <p:cond delay="2000"/>
                            </p:stCondLst>
                            <p:childTnLst>
                              <p:par>
                                <p:cTn id="9" presetID="31"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2000" fill="hold"/>
                                        <p:tgtEl>
                                          <p:spTgt spid="4"/>
                                        </p:tgtEl>
                                        <p:attrNameLst>
                                          <p:attrName>ppt_w</p:attrName>
                                        </p:attrNameLst>
                                      </p:cBhvr>
                                      <p:tavLst>
                                        <p:tav tm="0">
                                          <p:val>
                                            <p:fltVal val="0"/>
                                          </p:val>
                                        </p:tav>
                                        <p:tav tm="100000">
                                          <p:val>
                                            <p:strVal val="#ppt_w"/>
                                          </p:val>
                                        </p:tav>
                                      </p:tavLst>
                                    </p:anim>
                                    <p:anim calcmode="lin" valueType="num">
                                      <p:cBhvr>
                                        <p:cTn id="12" dur="2000" fill="hold"/>
                                        <p:tgtEl>
                                          <p:spTgt spid="4"/>
                                        </p:tgtEl>
                                        <p:attrNameLst>
                                          <p:attrName>ppt_h</p:attrName>
                                        </p:attrNameLst>
                                      </p:cBhvr>
                                      <p:tavLst>
                                        <p:tav tm="0">
                                          <p:val>
                                            <p:fltVal val="0"/>
                                          </p:val>
                                        </p:tav>
                                        <p:tav tm="100000">
                                          <p:val>
                                            <p:strVal val="#ppt_h"/>
                                          </p:val>
                                        </p:tav>
                                      </p:tavLst>
                                    </p:anim>
                                    <p:anim calcmode="lin" valueType="num">
                                      <p:cBhvr>
                                        <p:cTn id="13" dur="2000" fill="hold"/>
                                        <p:tgtEl>
                                          <p:spTgt spid="4"/>
                                        </p:tgtEl>
                                        <p:attrNameLst>
                                          <p:attrName>style.rotation</p:attrName>
                                        </p:attrNameLst>
                                      </p:cBhvr>
                                      <p:tavLst>
                                        <p:tav tm="0">
                                          <p:val>
                                            <p:fltVal val="90"/>
                                          </p:val>
                                        </p:tav>
                                        <p:tav tm="100000">
                                          <p:val>
                                            <p:fltVal val="0"/>
                                          </p:val>
                                        </p:tav>
                                      </p:tavLst>
                                    </p:anim>
                                    <p:animEffect transition="in" filter="fade">
                                      <p:cBhvr>
                                        <p:cTn id="14" dur="2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additive="base">
                                        <p:cTn id="31"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 calcmode="lin" valueType="num">
                                      <p:cBhvr additive="base">
                                        <p:cTn id="37"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8"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8DE5A-349D-46D0-854A-33040D9AA56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927F073-675C-4AB6-9A6C-E3D1ED33D5F8}"/>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0098566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A939FF5-A500-44EB-8B90-DAC3FCFFC38C}"/>
              </a:ext>
            </a:extLst>
          </p:cNvPr>
          <p:cNvSpPr>
            <a:spLocks noGrp="1"/>
          </p:cNvSpPr>
          <p:nvPr>
            <p:ph idx="1"/>
          </p:nvPr>
        </p:nvSpPr>
        <p:spPr>
          <a:xfrm>
            <a:off x="152400" y="76200"/>
            <a:ext cx="8839200" cy="6049963"/>
          </a:xfrm>
        </p:spPr>
        <p:txBody>
          <a:bodyPr/>
          <a:lstStyle/>
          <a:p>
            <a:pPr marL="0" indent="0">
              <a:buNone/>
            </a:pPr>
            <a:r>
              <a:rPr lang="en-US" sz="1600" b="1" dirty="0"/>
              <a:t>Revelation 2:18-29 (KJV) </a:t>
            </a:r>
            <a:br>
              <a:rPr lang="en-US" sz="1600" dirty="0"/>
            </a:br>
            <a:r>
              <a:rPr lang="en-US" sz="1600" baseline="30000" dirty="0"/>
              <a:t>18 </a:t>
            </a:r>
            <a:r>
              <a:rPr lang="en-US" sz="1600" dirty="0"/>
              <a:t> And unto the angel of the church in Thyatira write; These things saith the Son of God, who hath his eyes like unto a flame of fire, and his feet </a:t>
            </a:r>
            <a:r>
              <a:rPr lang="en-US" sz="1600" i="1" dirty="0"/>
              <a:t>are</a:t>
            </a:r>
            <a:r>
              <a:rPr lang="en-US" sz="1600" dirty="0"/>
              <a:t> like fine brass; </a:t>
            </a:r>
            <a:br>
              <a:rPr lang="en-US" sz="1600" dirty="0"/>
            </a:br>
            <a:r>
              <a:rPr lang="en-US" sz="1600" baseline="30000" dirty="0"/>
              <a:t>19 </a:t>
            </a:r>
            <a:r>
              <a:rPr lang="en-US" sz="1600" dirty="0"/>
              <a:t> I know thy works, and charity, and service, and faith, and thy patience, and thy works; and the last </a:t>
            </a:r>
            <a:r>
              <a:rPr lang="en-US" sz="1600" i="1" dirty="0"/>
              <a:t>to be</a:t>
            </a:r>
            <a:r>
              <a:rPr lang="en-US" sz="1600" dirty="0"/>
              <a:t> more than the first. </a:t>
            </a:r>
            <a:br>
              <a:rPr lang="en-US" sz="1600" dirty="0"/>
            </a:br>
            <a:r>
              <a:rPr lang="en-US" sz="1600" baseline="30000" dirty="0"/>
              <a:t>20 </a:t>
            </a:r>
            <a:r>
              <a:rPr lang="en-US" sz="1600" dirty="0"/>
              <a:t> Notwithstanding I have a few things against thee, because thou sufferest that woman Jezebel, which calleth herself a prophetess, to teach and to seduce my servants to commit fornication, and to eat things sacrificed unto idols. </a:t>
            </a:r>
            <a:br>
              <a:rPr lang="en-US" sz="1600" dirty="0"/>
            </a:br>
            <a:r>
              <a:rPr lang="en-US" sz="1600" baseline="30000" dirty="0"/>
              <a:t>21 </a:t>
            </a:r>
            <a:r>
              <a:rPr lang="en-US" sz="1600" dirty="0"/>
              <a:t> And I gave her space to repent of her fornication; and she repented not. </a:t>
            </a:r>
            <a:br>
              <a:rPr lang="en-US" sz="1600" dirty="0"/>
            </a:br>
            <a:r>
              <a:rPr lang="en-US" sz="1600" baseline="30000" dirty="0"/>
              <a:t>22 </a:t>
            </a:r>
            <a:r>
              <a:rPr lang="en-US" sz="1600" dirty="0"/>
              <a:t> Behold, I will cast her into a bed, and them that commit adultery with her into great tribulation, except they repent of their deeds. </a:t>
            </a:r>
            <a:br>
              <a:rPr lang="en-US" sz="1600" dirty="0"/>
            </a:br>
            <a:r>
              <a:rPr lang="en-US" sz="1600" baseline="30000" dirty="0"/>
              <a:t>23 </a:t>
            </a:r>
            <a:r>
              <a:rPr lang="en-US" sz="1600" dirty="0"/>
              <a:t> And I will kill her children with death; and all the churches shall know that I am he which searcheth the reins and hearts: and I will give unto every one of you according to your works. </a:t>
            </a:r>
            <a:br>
              <a:rPr lang="en-US" sz="1600" dirty="0"/>
            </a:br>
            <a:r>
              <a:rPr lang="en-US" sz="1600" baseline="30000" dirty="0"/>
              <a:t>24 </a:t>
            </a:r>
            <a:r>
              <a:rPr lang="en-US" sz="1600" dirty="0"/>
              <a:t> But unto you I say, and unto the rest in Thyatira, as many as have not this doctrine, and which have not known the depths of Satan, as they speak; I will put upon you none other burden. </a:t>
            </a:r>
            <a:br>
              <a:rPr lang="en-US" sz="1600" dirty="0"/>
            </a:br>
            <a:r>
              <a:rPr lang="en-US" sz="1600" baseline="30000" dirty="0"/>
              <a:t>25 </a:t>
            </a:r>
            <a:r>
              <a:rPr lang="en-US" sz="1600" dirty="0"/>
              <a:t> But that which ye have </a:t>
            </a:r>
            <a:r>
              <a:rPr lang="en-US" sz="1600" i="1" dirty="0"/>
              <a:t>already</a:t>
            </a:r>
            <a:r>
              <a:rPr lang="en-US" sz="1600" dirty="0"/>
              <a:t> hold fast till I come. </a:t>
            </a:r>
            <a:br>
              <a:rPr lang="en-US" sz="1600" dirty="0"/>
            </a:br>
            <a:r>
              <a:rPr lang="en-US" sz="1600" baseline="30000" dirty="0"/>
              <a:t>26 </a:t>
            </a:r>
            <a:r>
              <a:rPr lang="en-US" sz="1600" dirty="0"/>
              <a:t> And he that overcometh, and keepeth my works unto the end, to him will I give power over the nations: </a:t>
            </a:r>
            <a:br>
              <a:rPr lang="en-US" sz="1600" dirty="0"/>
            </a:br>
            <a:r>
              <a:rPr lang="en-US" sz="1600" baseline="30000" dirty="0"/>
              <a:t>27 </a:t>
            </a:r>
            <a:r>
              <a:rPr lang="en-US" sz="1600" dirty="0"/>
              <a:t> And he shall rule them with a rod of iron; as the vessels of a potter shall they be broken to shivers: even as I received of my Father. </a:t>
            </a:r>
            <a:br>
              <a:rPr lang="en-US" sz="1600" dirty="0"/>
            </a:br>
            <a:r>
              <a:rPr lang="en-US" sz="1600" baseline="30000" dirty="0"/>
              <a:t>28 </a:t>
            </a:r>
            <a:r>
              <a:rPr lang="en-US" sz="1600" dirty="0"/>
              <a:t> And I will give him the morning star. </a:t>
            </a:r>
            <a:br>
              <a:rPr lang="en-US" sz="1600" dirty="0"/>
            </a:br>
            <a:r>
              <a:rPr lang="en-US" sz="1600" baseline="30000" dirty="0"/>
              <a:t>29 </a:t>
            </a:r>
            <a:r>
              <a:rPr lang="en-US" sz="1600" dirty="0"/>
              <a:t> He that hath an ear, let him hear what the Spirit saith unto the churches. </a:t>
            </a:r>
          </a:p>
          <a:p>
            <a:pPr marL="0" indent="0">
              <a:buNone/>
            </a:pPr>
            <a:endParaRPr lang="en-US" dirty="0"/>
          </a:p>
        </p:txBody>
      </p:sp>
    </p:spTree>
    <p:extLst>
      <p:ext uri="{BB962C8B-B14F-4D97-AF65-F5344CB8AC3E}">
        <p14:creationId xmlns:p14="http://schemas.microsoft.com/office/powerpoint/2010/main" val="11601910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1D60D-A8E4-4601-8E03-A1CDE825AB00}"/>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8BD0E4FB-A7E6-4016-997F-80144C3443B6}"/>
              </a:ext>
            </a:extLst>
          </p:cNvPr>
          <p:cNvSpPr>
            <a:spLocks noGrp="1"/>
          </p:cNvSpPr>
          <p:nvPr>
            <p:ph idx="1"/>
          </p:nvPr>
        </p:nvSpPr>
        <p:spPr>
          <a:xfrm>
            <a:off x="457200" y="3352800"/>
            <a:ext cx="8229600" cy="5059363"/>
          </a:xfrm>
        </p:spPr>
        <p:txBody>
          <a:bodyPr/>
          <a:lstStyle/>
          <a:p>
            <a:endParaRPr lang="en-US" dirty="0"/>
          </a:p>
        </p:txBody>
      </p:sp>
    </p:spTree>
    <p:extLst>
      <p:ext uri="{BB962C8B-B14F-4D97-AF65-F5344CB8AC3E}">
        <p14:creationId xmlns:p14="http://schemas.microsoft.com/office/powerpoint/2010/main" val="4622273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69F499-76FF-4458-A490-0D1C85E7AA85}"/>
              </a:ext>
            </a:extLst>
          </p:cNvPr>
          <p:cNvSpPr>
            <a:spLocks noGrp="1"/>
          </p:cNvSpPr>
          <p:nvPr>
            <p:ph idx="1"/>
          </p:nvPr>
        </p:nvSpPr>
        <p:spPr/>
        <p:txBody>
          <a:bodyPr/>
          <a:lstStyle/>
          <a:p>
            <a:endParaRPr lang="en-US" dirty="0"/>
          </a:p>
        </p:txBody>
      </p:sp>
      <p:sp>
        <p:nvSpPr>
          <p:cNvPr id="5" name="Rectangle 3">
            <a:extLst>
              <a:ext uri="{FF2B5EF4-FFF2-40B4-BE49-F238E27FC236}">
                <a16:creationId xmlns:a16="http://schemas.microsoft.com/office/drawing/2014/main" id="{291E452D-6B9C-48E4-83FA-69FB7D7D4141}"/>
              </a:ext>
            </a:extLst>
          </p:cNvPr>
          <p:cNvSpPr txBox="1">
            <a:spLocks noChangeArrowheads="1"/>
          </p:cNvSpPr>
          <p:nvPr/>
        </p:nvSpPr>
        <p:spPr bwMode="auto">
          <a:xfrm>
            <a:off x="76200" y="76200"/>
            <a:ext cx="9067800" cy="6629400"/>
          </a:xfrm>
          <a:prstGeom prst="rect">
            <a:avLst/>
          </a:prstGeom>
          <a:gradFill>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gradFill>
          <a:ln>
            <a:noFill/>
          </a:ln>
          <a:effectLst>
            <a:softEdge rad="38100"/>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609600" indent="-609600" algn="l" rtl="0" eaLnBrk="0" fontAlgn="base" hangingPunct="0">
              <a:spcBef>
                <a:spcPct val="20000"/>
              </a:spcBef>
              <a:spcAft>
                <a:spcPct val="0"/>
              </a:spcAft>
              <a:buClr>
                <a:srgbClr val="660066"/>
              </a:buClr>
              <a:buAutoNum type="arabicPeriod"/>
              <a:defRPr sz="3200">
                <a:solidFill>
                  <a:schemeClr val="tx1"/>
                </a:solidFill>
                <a:latin typeface="+mn-lt"/>
                <a:ea typeface="+mn-ea"/>
                <a:cs typeface="+mn-cs"/>
              </a:defRPr>
            </a:lvl1pPr>
            <a:lvl2pPr marL="990600" indent="-533400" algn="l" rtl="0" eaLnBrk="0" fontAlgn="base" hangingPunct="0">
              <a:spcBef>
                <a:spcPct val="20000"/>
              </a:spcBef>
              <a:spcAft>
                <a:spcPct val="0"/>
              </a:spcAft>
              <a:buAutoNum type="alphaUcPeriod"/>
              <a:defRPr sz="2800">
                <a:solidFill>
                  <a:schemeClr val="tx1"/>
                </a:solidFill>
                <a:latin typeface="+mn-lt"/>
              </a:defRPr>
            </a:lvl2pPr>
            <a:lvl3pPr marL="1447800" indent="-533400" algn="l" rtl="0" eaLnBrk="0" fontAlgn="base" hangingPunct="0">
              <a:spcBef>
                <a:spcPct val="20000"/>
              </a:spcBef>
              <a:spcAft>
                <a:spcPct val="0"/>
              </a:spcAft>
              <a:buClr>
                <a:srgbClr val="660066"/>
              </a:buClr>
              <a:buAutoNum type="arabicParenR"/>
              <a:defRPr sz="2800">
                <a:solidFill>
                  <a:schemeClr val="tx1"/>
                </a:solidFill>
                <a:latin typeface="+mn-lt"/>
              </a:defRPr>
            </a:lvl3pPr>
            <a:lvl4pPr marL="1905000" indent="-533400" algn="l" rtl="0" eaLnBrk="0" fontAlgn="base" hangingPunct="0">
              <a:spcBef>
                <a:spcPct val="20000"/>
              </a:spcBef>
              <a:spcAft>
                <a:spcPct val="0"/>
              </a:spcAft>
              <a:buClr>
                <a:schemeClr val="tx1"/>
              </a:buClr>
              <a:buSzPct val="90000"/>
              <a:buFont typeface="Wingdings" panose="05000000000000000000" pitchFamily="2" charset="2"/>
              <a:buChar char="§"/>
              <a:defRPr sz="2800">
                <a:solidFill>
                  <a:schemeClr val="tx1"/>
                </a:solidFill>
                <a:latin typeface="+mn-lt"/>
              </a:defRPr>
            </a:lvl4pPr>
            <a:lvl5pPr marL="2362200" indent="-533400" algn="l" rtl="0" eaLnBrk="0" fontAlgn="base" hangingPunct="0">
              <a:spcBef>
                <a:spcPct val="20000"/>
              </a:spcBef>
              <a:spcAft>
                <a:spcPct val="0"/>
              </a:spcAft>
              <a:buAutoNum type="alphaUcPeriod"/>
              <a:defRPr sz="2800">
                <a:solidFill>
                  <a:schemeClr val="tx1"/>
                </a:solidFill>
                <a:latin typeface="+mn-lt"/>
              </a:defRPr>
            </a:lvl5pPr>
            <a:lvl6pPr marL="2819400" indent="-533400" algn="l" rtl="0" fontAlgn="base">
              <a:spcBef>
                <a:spcPct val="20000"/>
              </a:spcBef>
              <a:spcAft>
                <a:spcPct val="0"/>
              </a:spcAft>
              <a:buAutoNum type="alphaUcPeriod"/>
              <a:defRPr sz="2800">
                <a:solidFill>
                  <a:schemeClr val="tx1"/>
                </a:solidFill>
                <a:latin typeface="+mn-lt"/>
              </a:defRPr>
            </a:lvl6pPr>
            <a:lvl7pPr marL="3276600" indent="-533400" algn="l" rtl="0" fontAlgn="base">
              <a:spcBef>
                <a:spcPct val="20000"/>
              </a:spcBef>
              <a:spcAft>
                <a:spcPct val="0"/>
              </a:spcAft>
              <a:buAutoNum type="alphaUcPeriod"/>
              <a:defRPr sz="2800">
                <a:solidFill>
                  <a:schemeClr val="tx1"/>
                </a:solidFill>
                <a:latin typeface="+mn-lt"/>
              </a:defRPr>
            </a:lvl7pPr>
            <a:lvl8pPr marL="3733800" indent="-533400" algn="l" rtl="0" fontAlgn="base">
              <a:spcBef>
                <a:spcPct val="20000"/>
              </a:spcBef>
              <a:spcAft>
                <a:spcPct val="0"/>
              </a:spcAft>
              <a:buAutoNum type="alphaUcPeriod"/>
              <a:defRPr sz="2800">
                <a:solidFill>
                  <a:schemeClr val="tx1"/>
                </a:solidFill>
                <a:latin typeface="+mn-lt"/>
              </a:defRPr>
            </a:lvl8pPr>
            <a:lvl9pPr marL="4191000" indent="-533400" algn="l" rtl="0" fontAlgn="base">
              <a:spcBef>
                <a:spcPct val="20000"/>
              </a:spcBef>
              <a:spcAft>
                <a:spcPct val="0"/>
              </a:spcAft>
              <a:buAutoNum type="alphaUcPeriod"/>
              <a:defRPr sz="2800">
                <a:solidFill>
                  <a:schemeClr val="tx1"/>
                </a:solidFill>
                <a:latin typeface="+mn-lt"/>
              </a:defRPr>
            </a:lvl9pPr>
          </a:lstStyle>
          <a:p>
            <a:pPr marL="0" indent="0">
              <a:spcBef>
                <a:spcPts val="0"/>
              </a:spcBef>
              <a:buNone/>
            </a:pPr>
            <a:r>
              <a:rPr lang="en-US" sz="2400" dirty="0">
                <a:effectLst>
                  <a:outerShdw blurRad="38100" dist="38100" dir="2700000" algn="tl">
                    <a:srgbClr val="000000">
                      <a:alpha val="43137"/>
                    </a:srgbClr>
                  </a:outerShdw>
                </a:effectLst>
              </a:rPr>
              <a:t>Jesus presents Himself in three ways.  He comes as:</a:t>
            </a:r>
          </a:p>
          <a:p>
            <a:pPr marL="285750" indent="-285750">
              <a:spcBef>
                <a:spcPts val="0"/>
              </a:spcBef>
              <a:buFont typeface="Arial" panose="020B0604020202020204" pitchFamily="34" charset="0"/>
              <a:buChar char="•"/>
            </a:pPr>
            <a:r>
              <a:rPr lang="en-US" sz="2400" b="1" dirty="0">
                <a:effectLst>
                  <a:outerShdw blurRad="38100" dist="38100" dir="2700000" algn="tl">
                    <a:srgbClr val="000000">
                      <a:alpha val="43137"/>
                    </a:srgbClr>
                  </a:outerShdw>
                </a:effectLst>
              </a:rPr>
              <a:t>The Saving One</a:t>
            </a:r>
            <a:r>
              <a:rPr lang="en-US" sz="2400" dirty="0">
                <a:effectLst>
                  <a:outerShdw blurRad="38100" dist="38100" dir="2700000" algn="tl">
                    <a:srgbClr val="000000">
                      <a:alpha val="43137"/>
                    </a:srgbClr>
                  </a:outerShdw>
                </a:effectLst>
              </a:rPr>
              <a:t> – “</a:t>
            </a:r>
            <a:r>
              <a:rPr lang="en-US" sz="2400" b="1" i="1" dirty="0">
                <a:effectLst>
                  <a:outerShdw blurRad="38100" dist="38100" dir="2700000" algn="tl">
                    <a:srgbClr val="000000">
                      <a:alpha val="43137"/>
                    </a:srgbClr>
                  </a:outerShdw>
                </a:effectLst>
              </a:rPr>
              <a:t>The Son Of God</a:t>
            </a:r>
            <a:r>
              <a:rPr lang="en-US" sz="2400" dirty="0">
                <a:effectLst>
                  <a:outerShdw blurRad="38100" dist="38100" dir="2700000" algn="tl">
                    <a:srgbClr val="000000">
                      <a:alpha val="43137"/>
                    </a:srgbClr>
                  </a:outerShdw>
                </a:effectLst>
              </a:rPr>
              <a:t>” – He reminds these people that He is the Savior and that He alone is worthy of worship.</a:t>
            </a:r>
          </a:p>
          <a:p>
            <a:pPr marL="285750" indent="-285750">
              <a:spcBef>
                <a:spcPts val="0"/>
              </a:spcBef>
              <a:buFont typeface="Arial" panose="020B0604020202020204" pitchFamily="34" charset="0"/>
              <a:buChar char="•"/>
            </a:pPr>
            <a:r>
              <a:rPr lang="en-US" sz="2400" b="1" dirty="0">
                <a:effectLst>
                  <a:outerShdw blurRad="38100" dist="38100" dir="2700000" algn="tl">
                    <a:srgbClr val="000000">
                      <a:alpha val="43137"/>
                    </a:srgbClr>
                  </a:outerShdw>
                </a:effectLst>
              </a:rPr>
              <a:t>The Searching One</a:t>
            </a:r>
            <a:r>
              <a:rPr lang="en-US" sz="2400" dirty="0">
                <a:effectLst>
                  <a:outerShdw blurRad="38100" dist="38100" dir="2700000" algn="tl">
                    <a:srgbClr val="000000">
                      <a:alpha val="43137"/>
                    </a:srgbClr>
                  </a:outerShdw>
                </a:effectLst>
              </a:rPr>
              <a:t> – “</a:t>
            </a:r>
            <a:r>
              <a:rPr lang="en-US" sz="2400" b="1" i="1" dirty="0">
                <a:effectLst>
                  <a:outerShdw blurRad="38100" dist="38100" dir="2700000" algn="tl">
                    <a:srgbClr val="000000">
                      <a:alpha val="43137"/>
                    </a:srgbClr>
                  </a:outerShdw>
                </a:effectLst>
              </a:rPr>
              <a:t>eyes like unto a flame of fire</a:t>
            </a:r>
            <a:r>
              <a:rPr lang="en-US" sz="2400" dirty="0">
                <a:effectLst>
                  <a:outerShdw blurRad="38100" dist="38100" dir="2700000" algn="tl">
                    <a:srgbClr val="000000">
                      <a:alpha val="43137"/>
                    </a:srgbClr>
                  </a:outerShdw>
                </a:effectLst>
              </a:rPr>
              <a:t>” – He comes as one Who sees all.  He sees the works of the hands and the motives and thoughts of the heart.  He comes seeing all. He comes, not as the meek and lowly Jesus, but with His eyes ablaze with anger over sin.</a:t>
            </a:r>
          </a:p>
          <a:p>
            <a:pPr marL="285750" indent="-285750">
              <a:spcBef>
                <a:spcPts val="0"/>
              </a:spcBef>
              <a:buFont typeface="Arial" panose="020B0604020202020204" pitchFamily="34" charset="0"/>
              <a:buChar char="•"/>
            </a:pPr>
            <a:r>
              <a:rPr lang="en-US" sz="2400" b="1" dirty="0">
                <a:effectLst>
                  <a:outerShdw blurRad="38100" dist="38100" dir="2700000" algn="tl">
                    <a:srgbClr val="000000">
                      <a:alpha val="43137"/>
                    </a:srgbClr>
                  </a:outerShdw>
                </a:effectLst>
              </a:rPr>
              <a:t>The Sovereign One</a:t>
            </a:r>
            <a:r>
              <a:rPr lang="en-US" sz="2400" dirty="0">
                <a:effectLst>
                  <a:outerShdw blurRad="38100" dist="38100" dir="2700000" algn="tl">
                    <a:srgbClr val="000000">
                      <a:alpha val="43137"/>
                    </a:srgbClr>
                  </a:outerShdw>
                </a:effectLst>
              </a:rPr>
              <a:t> – “</a:t>
            </a:r>
            <a:r>
              <a:rPr lang="en-US" sz="2400" b="1" i="1" dirty="0">
                <a:effectLst>
                  <a:outerShdw blurRad="38100" dist="38100" dir="2700000" algn="tl">
                    <a:srgbClr val="000000">
                      <a:alpha val="43137"/>
                    </a:srgbClr>
                  </a:outerShdw>
                </a:effectLst>
              </a:rPr>
              <a:t>feet like fine brass</a:t>
            </a:r>
            <a:r>
              <a:rPr lang="en-US" sz="2400" dirty="0">
                <a:effectLst>
                  <a:outerShdw blurRad="38100" dist="38100" dir="2700000" algn="tl">
                    <a:srgbClr val="000000">
                      <a:alpha val="43137"/>
                    </a:srgbClr>
                  </a:outerShdw>
                </a:effectLst>
              </a:rPr>
              <a:t>” – Brass, or bronze, in the Bible is symbolic of judgment.  Jesus not only comes as One able to see all; He also comes as One able to judge all.</a:t>
            </a:r>
          </a:p>
          <a:p>
            <a:pPr marL="0" indent="0">
              <a:spcBef>
                <a:spcPts val="0"/>
              </a:spcBef>
              <a:buNone/>
            </a:pPr>
            <a:r>
              <a:rPr lang="en-US" sz="2400" dirty="0">
                <a:effectLst>
                  <a:outerShdw blurRad="38100" dist="38100" dir="2700000" algn="tl">
                    <a:srgbClr val="000000">
                      <a:alpha val="43137"/>
                    </a:srgbClr>
                  </a:outerShdw>
                </a:effectLst>
              </a:rPr>
              <a:t>      If there is one word that describes the situation we find at Thyatira it is the word “</a:t>
            </a:r>
            <a:r>
              <a:rPr lang="en-US" sz="2400" b="1" i="1" dirty="0">
                <a:effectLst>
                  <a:outerShdw blurRad="38100" dist="38100" dir="2700000" algn="tl">
                    <a:srgbClr val="000000">
                      <a:alpha val="43137"/>
                    </a:srgbClr>
                  </a:outerShdw>
                </a:effectLst>
              </a:rPr>
              <a:t>compromise</a:t>
            </a:r>
            <a:r>
              <a:rPr lang="en-US" sz="2400" dirty="0">
                <a:effectLst>
                  <a:outerShdw blurRad="38100" dist="38100" dir="2700000" algn="tl">
                    <a:srgbClr val="000000">
                      <a:alpha val="43137"/>
                    </a:srgbClr>
                  </a:outerShdw>
                </a:effectLst>
              </a:rPr>
              <a:t>”.  This is a church that has left its founding principles and has gone off into compromise and apostasy. Let’s examine these verses and consider </a:t>
            </a:r>
            <a:r>
              <a:rPr lang="en-US" sz="2400" b="1" i="1" dirty="0">
                <a:effectLst>
                  <a:outerShdw blurRad="38100" dist="38100" dir="2700000" algn="tl">
                    <a:srgbClr val="000000">
                      <a:alpha val="43137"/>
                    </a:srgbClr>
                  </a:outerShdw>
                </a:effectLst>
              </a:rPr>
              <a:t>The Church That Compromised With The World</a:t>
            </a:r>
            <a:r>
              <a:rPr lang="en-US" sz="2400" dirty="0">
                <a:effectLst>
                  <a:outerShdw blurRad="38100" dist="38100" dir="2700000" algn="tl">
                    <a:srgbClr val="000000">
                      <a:alpha val="43137"/>
                    </a:srgbClr>
                  </a:outerShdw>
                </a:effectLst>
              </a:rPr>
              <a:t>.</a:t>
            </a:r>
          </a:p>
          <a:p>
            <a:pPr marL="0" indent="0" algn="ctr">
              <a:buNone/>
            </a:pPr>
            <a:endParaRPr lang="en-US" kern="0" dirty="0">
              <a:effectLst>
                <a:outerShdw blurRad="38100" dist="38100" dir="2700000" algn="tl">
                  <a:srgbClr val="000000">
                    <a:alpha val="43137"/>
                  </a:srgbClr>
                </a:outerShdw>
              </a:effectLst>
            </a:endParaRPr>
          </a:p>
          <a:p>
            <a:pPr eaLnBrk="1" hangingPunct="1">
              <a:buFontTx/>
              <a:buNone/>
              <a:tabLst>
                <a:tab pos="2851150" algn="l"/>
              </a:tabLst>
            </a:pPr>
            <a:endParaRPr lang="en-US" sz="2800" b="1" kern="0" dirty="0"/>
          </a:p>
        </p:txBody>
      </p:sp>
    </p:spTree>
    <p:extLst>
      <p:ext uri="{BB962C8B-B14F-4D97-AF65-F5344CB8AC3E}">
        <p14:creationId xmlns:p14="http://schemas.microsoft.com/office/powerpoint/2010/main" val="3782577745"/>
      </p:ext>
    </p:extLst>
  </p:cSld>
  <p:clrMapOvr>
    <a:masterClrMapping/>
  </p:clrMapOvr>
  <mc:AlternateContent xmlns:mc="http://schemas.openxmlformats.org/markup-compatibility/2006">
    <mc:Choice xmlns:p14="http://schemas.microsoft.com/office/powerpoint/2010/main" Requires="p14">
      <p:transition spd="slow" p14:dur="1500">
        <p:split dir="in"/>
      </p:transition>
    </mc:Choice>
    <mc:Fallback>
      <p:transition spd="slow">
        <p:spli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 calcmode="lin" valueType="num">
                                      <p:cBhvr additive="base">
                                        <p:cTn id="7" dur="2000" fill="hold"/>
                                        <p:tgtEl>
                                          <p:spTgt spid="5">
                                            <p:bg/>
                                          </p:spTgt>
                                        </p:tgtEl>
                                        <p:attrNameLst>
                                          <p:attrName>ppt_x</p:attrName>
                                        </p:attrNameLst>
                                      </p:cBhvr>
                                      <p:tavLst>
                                        <p:tav tm="0">
                                          <p:val>
                                            <p:strVal val="0-#ppt_w/2"/>
                                          </p:val>
                                        </p:tav>
                                        <p:tav tm="100000">
                                          <p:val>
                                            <p:strVal val="#ppt_x"/>
                                          </p:val>
                                        </p:tav>
                                      </p:tavLst>
                                    </p:anim>
                                    <p:anim calcmode="lin" valueType="num">
                                      <p:cBhvr additive="base">
                                        <p:cTn id="8" dur="2000" fill="hold"/>
                                        <p:tgtEl>
                                          <p:spTgt spid="5">
                                            <p:bg/>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0000"/>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24579" name="Rectangle 3"/>
          <p:cNvSpPr>
            <a:spLocks noGrp="1" noChangeArrowheads="1"/>
          </p:cNvSpPr>
          <p:nvPr>
            <p:ph type="body" idx="1"/>
          </p:nvPr>
        </p:nvSpPr>
        <p:spPr>
          <a:xfrm>
            <a:off x="0" y="-185791"/>
            <a:ext cx="9144000" cy="7010400"/>
          </a:xfrm>
          <a:gradFill>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gradFill>
          <a:effectLst>
            <a:softEdge rad="38100"/>
          </a:effectLst>
        </p:spPr>
        <p:txBody>
          <a:bodyPr/>
          <a:lstStyle/>
          <a:p>
            <a:pPr marL="0" indent="0">
              <a:buNone/>
            </a:pPr>
            <a:r>
              <a:rPr lang="en-US" sz="2300" b="1" dirty="0"/>
              <a:t>Revelation 2:12-27 (KJV) </a:t>
            </a:r>
            <a:br>
              <a:rPr lang="en-US" sz="2300" dirty="0"/>
            </a:br>
            <a:r>
              <a:rPr lang="en-US" sz="2300" baseline="30000" dirty="0"/>
              <a:t>12 </a:t>
            </a:r>
            <a:r>
              <a:rPr lang="en-US" sz="2300" dirty="0"/>
              <a:t> And to the angel of the church in Pergamos write; These things saith he which hath the sharp sword with two edges; </a:t>
            </a:r>
            <a:br>
              <a:rPr lang="en-US" sz="2300" dirty="0"/>
            </a:br>
            <a:r>
              <a:rPr lang="en-US" sz="2300" baseline="30000" dirty="0"/>
              <a:t>13 </a:t>
            </a:r>
            <a:r>
              <a:rPr lang="en-US" sz="2300" dirty="0"/>
              <a:t> I know thy works, and where thou dwellest, </a:t>
            </a:r>
            <a:r>
              <a:rPr lang="en-US" sz="2300" i="1" dirty="0"/>
              <a:t>even</a:t>
            </a:r>
            <a:r>
              <a:rPr lang="en-US" sz="2300" dirty="0"/>
              <a:t> where Satan's seat </a:t>
            </a:r>
            <a:r>
              <a:rPr lang="en-US" sz="2300" i="1" dirty="0"/>
              <a:t>is</a:t>
            </a:r>
            <a:r>
              <a:rPr lang="en-US" sz="2300" dirty="0"/>
              <a:t>: and thou holdest fast my name, and hast not denied my faith, even in those days wherein Antipas </a:t>
            </a:r>
            <a:r>
              <a:rPr lang="en-US" sz="2300" i="1" dirty="0"/>
              <a:t>was</a:t>
            </a:r>
            <a:r>
              <a:rPr lang="en-US" sz="2300" dirty="0"/>
              <a:t> my faithful martyr, who was slain among you, where Satan </a:t>
            </a:r>
            <a:r>
              <a:rPr lang="en-US" sz="2000" dirty="0"/>
              <a:t>dwelleth. </a:t>
            </a:r>
            <a:br>
              <a:rPr lang="en-US" sz="2300" dirty="0"/>
            </a:br>
            <a:r>
              <a:rPr lang="en-US" sz="2300" baseline="30000" dirty="0"/>
              <a:t>14 </a:t>
            </a:r>
            <a:r>
              <a:rPr lang="en-US" sz="2300" dirty="0"/>
              <a:t> But I have a few things against thee, because thou hast there them that hold the doctrine of Balaam, who taught Balac to cast a stumblingblock before the children of Israel, to eat things sacrificed unto idols, and to commit fornication. </a:t>
            </a:r>
            <a:br>
              <a:rPr lang="en-US" sz="2300" dirty="0"/>
            </a:br>
            <a:r>
              <a:rPr lang="en-US" sz="2300" baseline="30000" dirty="0"/>
              <a:t>15 </a:t>
            </a:r>
            <a:r>
              <a:rPr lang="en-US" sz="2300" dirty="0"/>
              <a:t> So hast thou also them that hold the doctrine of the Nicolaitans, which thing I hate. </a:t>
            </a:r>
            <a:br>
              <a:rPr lang="en-US" sz="2300" dirty="0"/>
            </a:br>
            <a:r>
              <a:rPr lang="en-US" sz="2300" baseline="30000" dirty="0"/>
              <a:t>16 </a:t>
            </a:r>
            <a:r>
              <a:rPr lang="en-US" sz="2300" dirty="0"/>
              <a:t> Repent; or else I will come unto thee quickly, and will fight against them with the sword of my mouth. </a:t>
            </a:r>
            <a:br>
              <a:rPr lang="en-US" sz="2300" dirty="0"/>
            </a:br>
            <a:r>
              <a:rPr lang="en-US" sz="2300" baseline="30000" dirty="0"/>
              <a:t>17 </a:t>
            </a:r>
            <a:r>
              <a:rPr lang="en-US" sz="2300" dirty="0"/>
              <a:t> He that hath an ear, let him hear what the Spirit saith unto the churches; To him that overcometh will I give to eat of the hidden manna, and will give him a white stone, and in the stone a new name written, which no man knoweth saving he that receiveth </a:t>
            </a:r>
            <a:r>
              <a:rPr lang="en-US" sz="2300" i="1" dirty="0"/>
              <a:t>it</a:t>
            </a:r>
            <a:r>
              <a:rPr lang="en-US" sz="2300" dirty="0"/>
              <a:t>. </a:t>
            </a:r>
            <a:endParaRPr lang="en-US" sz="23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579734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579">
                                            <p:bg/>
                                          </p:spTgt>
                                        </p:tgtEl>
                                        <p:attrNameLst>
                                          <p:attrName>style.visibility</p:attrName>
                                        </p:attrNameLst>
                                      </p:cBhvr>
                                      <p:to>
                                        <p:strVal val="visible"/>
                                      </p:to>
                                    </p:set>
                                    <p:animEffect transition="in" filter="barn(inVertical)">
                                      <p:cBhvr>
                                        <p:cTn id="7" dur="500"/>
                                        <p:tgtEl>
                                          <p:spTgt spid="24579">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4579">
                                            <p:txEl>
                                              <p:pRg st="0" end="0"/>
                                            </p:txEl>
                                          </p:spTgt>
                                        </p:tgtEl>
                                        <p:attrNameLst>
                                          <p:attrName>style.visibility</p:attrName>
                                        </p:attrNameLst>
                                      </p:cBhvr>
                                      <p:to>
                                        <p:strVal val="visible"/>
                                      </p:to>
                                    </p:set>
                                    <p:animEffect transition="in" filter="barn(inVertical)">
                                      <p:cBhvr>
                                        <p:cTn id="12" dur="500"/>
                                        <p:tgtEl>
                                          <p:spTgt spid="2457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uiExpand="1"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82870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ee the source image">
            <a:extLst>
              <a:ext uri="{FF2B5EF4-FFF2-40B4-BE49-F238E27FC236}">
                <a16:creationId xmlns:a16="http://schemas.microsoft.com/office/drawing/2014/main" id="{31D684FD-1DE0-45B0-9210-235B786D42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57" y="152400"/>
            <a:ext cx="3548743" cy="299085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See the source image">
            <a:extLst>
              <a:ext uri="{FF2B5EF4-FFF2-40B4-BE49-F238E27FC236}">
                <a16:creationId xmlns:a16="http://schemas.microsoft.com/office/drawing/2014/main" id="{7CBFBFF8-AA78-439A-B4C1-D49694A1AF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857250"/>
            <a:ext cx="42672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20317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0E95F-3976-44E3-BE2F-3D3F74BA36F4}"/>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31E63BBE-7BE2-44D6-A269-D0832BFD8533}"/>
              </a:ext>
            </a:extLst>
          </p:cNvPr>
          <p:cNvSpPr>
            <a:spLocks noGrp="1"/>
          </p:cNvSpPr>
          <p:nvPr>
            <p:ph idx="1"/>
          </p:nvPr>
        </p:nvSpPr>
        <p:spPr>
          <a:xfrm>
            <a:off x="1371600" y="1066800"/>
            <a:ext cx="7315200" cy="4648199"/>
          </a:xfrm>
          <a:solidFill>
            <a:srgbClr val="7979FF"/>
          </a:solidFill>
        </p:spPr>
        <p:txBody>
          <a:bodyPr/>
          <a:lstStyle/>
          <a:p>
            <a:pPr marL="0" indent="0" algn="ctr">
              <a:spcBef>
                <a:spcPts val="0"/>
              </a:spcBef>
              <a:buNone/>
            </a:pPr>
            <a:r>
              <a:rPr lang="en-US" sz="13800" b="1" dirty="0">
                <a:effectLst>
                  <a:outerShdw blurRad="38100" dist="38100" dir="2700000" algn="tl">
                    <a:srgbClr val="000000">
                      <a:alpha val="43137"/>
                    </a:srgbClr>
                  </a:outerShdw>
                </a:effectLst>
              </a:rPr>
              <a:t>The </a:t>
            </a:r>
          </a:p>
          <a:p>
            <a:pPr marL="0" indent="0" algn="ctr">
              <a:spcBef>
                <a:spcPts val="0"/>
              </a:spcBef>
              <a:buNone/>
            </a:pPr>
            <a:r>
              <a:rPr lang="en-US" sz="13800" b="1" dirty="0">
                <a:effectLst>
                  <a:outerShdw blurRad="38100" dist="38100" dir="2700000" algn="tl">
                    <a:srgbClr val="000000">
                      <a:alpha val="43137"/>
                    </a:srgbClr>
                  </a:outerShdw>
                </a:effectLst>
              </a:rPr>
              <a:t>Best</a:t>
            </a:r>
          </a:p>
        </p:txBody>
      </p:sp>
    </p:spTree>
    <p:extLst>
      <p:ext uri="{BB962C8B-B14F-4D97-AF65-F5344CB8AC3E}">
        <p14:creationId xmlns:p14="http://schemas.microsoft.com/office/powerpoint/2010/main" val="38714344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AA7D5-180C-4454-8385-AD97000E6F8B}"/>
              </a:ext>
            </a:extLst>
          </p:cNvPr>
          <p:cNvSpPr>
            <a:spLocks noGrp="1"/>
          </p:cNvSpPr>
          <p:nvPr>
            <p:ph type="title"/>
          </p:nvPr>
        </p:nvSpPr>
        <p:spPr/>
        <p:txBody>
          <a:bodyPr/>
          <a:lstStyle/>
          <a:p>
            <a:endParaRPr lang="en-US" dirty="0"/>
          </a:p>
        </p:txBody>
      </p:sp>
      <p:pic>
        <p:nvPicPr>
          <p:cNvPr id="1026" name="Picture 2" descr="See the source image">
            <a:extLst>
              <a:ext uri="{FF2B5EF4-FFF2-40B4-BE49-F238E27FC236}">
                <a16:creationId xmlns:a16="http://schemas.microsoft.com/office/drawing/2014/main" id="{B72292A0-6231-46F0-9CD4-E602ACE64B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9309" y="239534"/>
            <a:ext cx="4094691" cy="288337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ee the source image">
            <a:extLst>
              <a:ext uri="{FF2B5EF4-FFF2-40B4-BE49-F238E27FC236}">
                <a16:creationId xmlns:a16="http://schemas.microsoft.com/office/drawing/2014/main" id="{FAD47334-463F-469F-A760-FCE14D319F7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74914"/>
            <a:ext cx="4592109" cy="30480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See the source image">
            <a:extLst>
              <a:ext uri="{FF2B5EF4-FFF2-40B4-BE49-F238E27FC236}">
                <a16:creationId xmlns:a16="http://schemas.microsoft.com/office/drawing/2014/main" id="{9560A4BE-3A4C-43CC-8204-FE070132B9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3322638"/>
            <a:ext cx="45720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74929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ee the source image">
            <a:extLst>
              <a:ext uri="{FF2B5EF4-FFF2-40B4-BE49-F238E27FC236}">
                <a16:creationId xmlns:a16="http://schemas.microsoft.com/office/drawing/2014/main" id="{87800A47-743F-4EE0-A2F7-3469841931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04800"/>
            <a:ext cx="3352800" cy="32861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ee the source image">
            <a:extLst>
              <a:ext uri="{FF2B5EF4-FFF2-40B4-BE49-F238E27FC236}">
                <a16:creationId xmlns:a16="http://schemas.microsoft.com/office/drawing/2014/main" id="{2B052E56-BDBC-40D8-811B-755AD7C873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8" y="4114800"/>
            <a:ext cx="9128125"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78254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3000"/>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24579" name="Rectangle 3"/>
          <p:cNvSpPr>
            <a:spLocks noGrp="1" noChangeArrowheads="1"/>
          </p:cNvSpPr>
          <p:nvPr>
            <p:ph type="body" idx="1"/>
          </p:nvPr>
        </p:nvSpPr>
        <p:spPr>
          <a:xfrm>
            <a:off x="0" y="990600"/>
            <a:ext cx="9144000" cy="4267200"/>
          </a:xfrm>
          <a:gradFill>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gradFill>
          <a:effectLst>
            <a:softEdge rad="38100"/>
          </a:effectLst>
        </p:spPr>
        <p:txBody>
          <a:bodyPr/>
          <a:lstStyle/>
          <a:p>
            <a:pPr marL="0" indent="0" algn="ctr">
              <a:buNone/>
            </a:pPr>
            <a:endParaRPr lang="en-US" sz="2800" dirty="0">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24579">
                                            <p:bg/>
                                          </p:spTgt>
                                        </p:tgtEl>
                                        <p:attrNameLst>
                                          <p:attrName>style.visibility</p:attrName>
                                        </p:attrNameLst>
                                      </p:cBhvr>
                                      <p:to>
                                        <p:strVal val="visible"/>
                                      </p:to>
                                    </p:set>
                                    <p:anim calcmode="lin" valueType="num">
                                      <p:cBhvr additive="base">
                                        <p:cTn id="7" dur="2000" fill="hold"/>
                                        <p:tgtEl>
                                          <p:spTgt spid="24579">
                                            <p:bg/>
                                          </p:spTgt>
                                        </p:tgtEl>
                                        <p:attrNameLst>
                                          <p:attrName>ppt_x</p:attrName>
                                        </p:attrNameLst>
                                      </p:cBhvr>
                                      <p:tavLst>
                                        <p:tav tm="0">
                                          <p:val>
                                            <p:strVal val="1+#ppt_w/2"/>
                                          </p:val>
                                        </p:tav>
                                        <p:tav tm="100000">
                                          <p:val>
                                            <p:strVal val="#ppt_x"/>
                                          </p:val>
                                        </p:tav>
                                      </p:tavLst>
                                    </p:anim>
                                    <p:anim calcmode="lin" valueType="num">
                                      <p:cBhvr additive="base">
                                        <p:cTn id="8" dur="2000" fill="hold"/>
                                        <p:tgtEl>
                                          <p:spTgt spid="24579">
                                            <p:bg/>
                                          </p:spTgt>
                                        </p:tgtEl>
                                        <p:attrNameLst>
                                          <p:attrName>ppt_y</p:attrName>
                                        </p:attrNameLst>
                                      </p:cBhvr>
                                      <p:tavLst>
                                        <p:tav tm="0">
                                          <p:val>
                                            <p:strVal val="1+#ppt_h/2"/>
                                          </p:val>
                                        </p:tav>
                                        <p:tav tm="100000">
                                          <p:val>
                                            <p:strVal val="#ppt_y"/>
                                          </p:val>
                                        </p:tav>
                                      </p:tavLst>
                                    </p:anim>
                                  </p:childTnLst>
                                </p:cTn>
                              </p:par>
                              <p:par>
                                <p:cTn id="9" presetID="2" presetClass="entr" presetSubtype="6" fill="hold" grpId="0" nodeType="withEffect" nodePh="1">
                                  <p:stCondLst>
                                    <p:cond delay="0"/>
                                  </p:stCondLst>
                                  <p:endCondLst>
                                    <p:cond evt="begin" delay="0">
                                      <p:tn val="9"/>
                                    </p:cond>
                                  </p:endCondLst>
                                  <p:childTnLst>
                                    <p:set>
                                      <p:cBhvr>
                                        <p:cTn id="10" dur="1" fill="hold">
                                          <p:stCondLst>
                                            <p:cond delay="0"/>
                                          </p:stCondLst>
                                        </p:cTn>
                                        <p:tgtEl>
                                          <p:spTgt spid="24579">
                                            <p:txEl>
                                              <p:pRg st="0" end="0"/>
                                            </p:txEl>
                                          </p:spTgt>
                                        </p:tgtEl>
                                        <p:attrNameLst>
                                          <p:attrName>style.visibility</p:attrName>
                                        </p:attrNameLst>
                                      </p:cBhvr>
                                      <p:to>
                                        <p:strVal val="visible"/>
                                      </p:to>
                                    </p:set>
                                    <p:anim calcmode="lin" valueType="num">
                                      <p:cBhvr additive="base">
                                        <p:cTn id="11" dur="2000" fill="hold"/>
                                        <p:tgtEl>
                                          <p:spTgt spid="24579">
                                            <p:txEl>
                                              <p:pRg st="0" end="0"/>
                                            </p:txEl>
                                          </p:spTgt>
                                        </p:tgtEl>
                                        <p:attrNameLst>
                                          <p:attrName>ppt_x</p:attrName>
                                        </p:attrNameLst>
                                      </p:cBhvr>
                                      <p:tavLst>
                                        <p:tav tm="0">
                                          <p:val>
                                            <p:strVal val="1+#ppt_w/2"/>
                                          </p:val>
                                        </p:tav>
                                        <p:tav tm="100000">
                                          <p:val>
                                            <p:strVal val="#ppt_x"/>
                                          </p:val>
                                        </p:tav>
                                      </p:tavLst>
                                    </p:anim>
                                    <p:anim calcmode="lin" valueType="num">
                                      <p:cBhvr additive="base">
                                        <p:cTn id="12" dur="2000" fill="hold"/>
                                        <p:tgtEl>
                                          <p:spTgt spid="2457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uiExpand="1" build="p"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C4DDB-4BB6-45ED-AB5A-554037156AE8}"/>
              </a:ext>
            </a:extLst>
          </p:cNvPr>
          <p:cNvSpPr>
            <a:spLocks noGrp="1"/>
          </p:cNvSpPr>
          <p:nvPr>
            <p:ph type="title"/>
          </p:nvPr>
        </p:nvSpPr>
        <p:spPr>
          <a:xfrm>
            <a:off x="457200" y="38332"/>
            <a:ext cx="3200400" cy="715962"/>
          </a:xfrm>
        </p:spPr>
        <p:txBody>
          <a:bodyPr/>
          <a:lstStyle/>
          <a:p>
            <a:r>
              <a:rPr lang="en-US" dirty="0"/>
              <a:t>Pergamum </a:t>
            </a:r>
          </a:p>
        </p:txBody>
      </p:sp>
      <p:sp>
        <p:nvSpPr>
          <p:cNvPr id="3" name="Content Placeholder 2">
            <a:extLst>
              <a:ext uri="{FF2B5EF4-FFF2-40B4-BE49-F238E27FC236}">
                <a16:creationId xmlns:a16="http://schemas.microsoft.com/office/drawing/2014/main" id="{99CAB09A-E81F-4432-B7DE-8465744FFE30}"/>
              </a:ext>
            </a:extLst>
          </p:cNvPr>
          <p:cNvSpPr>
            <a:spLocks noGrp="1"/>
          </p:cNvSpPr>
          <p:nvPr>
            <p:ph idx="1"/>
          </p:nvPr>
        </p:nvSpPr>
        <p:spPr>
          <a:xfrm>
            <a:off x="2057400" y="1428304"/>
            <a:ext cx="4191000" cy="4286696"/>
          </a:xfrm>
          <a:gradFill>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gradFill>
          <a:effectLst>
            <a:softEdge rad="38100"/>
          </a:effectLst>
        </p:spPr>
        <p:txBody>
          <a:bodyPr/>
          <a:lstStyle/>
          <a:p>
            <a:pPr marL="0" indent="0" algn="ctr">
              <a:buNone/>
            </a:pPr>
            <a:r>
              <a:rPr lang="en-US" b="1" dirty="0">
                <a:effectLst>
                  <a:outerShdw blurRad="38100" dist="38100" dir="2700000" algn="tl">
                    <a:srgbClr val="000000">
                      <a:alpha val="43137"/>
                    </a:srgbClr>
                  </a:outerShdw>
                </a:effectLst>
              </a:rPr>
              <a:t>Odd Diagnosis</a:t>
            </a:r>
          </a:p>
          <a:p>
            <a:pPr marL="0" indent="0" algn="ctr">
              <a:buNone/>
            </a:pPr>
            <a:r>
              <a:rPr lang="en-US" b="1" dirty="0">
                <a:effectLst>
                  <a:outerShdw blurRad="38100" dist="38100" dir="2700000" algn="tl">
                    <a:srgbClr val="000000">
                      <a:alpha val="43137"/>
                    </a:srgbClr>
                  </a:outerShdw>
                </a:effectLst>
              </a:rPr>
              <a:t>Four-Fold</a:t>
            </a:r>
          </a:p>
          <a:p>
            <a:pPr marL="0" indent="0" algn="ctr">
              <a:buNone/>
            </a:pPr>
            <a:r>
              <a:rPr lang="en-US" b="1" dirty="0">
                <a:effectLst>
                  <a:outerShdw blurRad="38100" dist="38100" dir="2700000" algn="tl">
                    <a:srgbClr val="000000">
                      <a:alpha val="43137"/>
                    </a:srgbClr>
                  </a:outerShdw>
                </a:effectLst>
              </a:rPr>
              <a:t>Three Good</a:t>
            </a:r>
          </a:p>
          <a:p>
            <a:pPr marL="0" indent="0" algn="ctr">
              <a:buNone/>
            </a:pPr>
            <a:r>
              <a:rPr lang="en-US" b="1" dirty="0">
                <a:effectLst>
                  <a:outerShdw blurRad="38100" dist="38100" dir="2700000" algn="tl">
                    <a:srgbClr val="000000">
                      <a:alpha val="43137"/>
                    </a:srgbClr>
                  </a:outerShdw>
                </a:effectLst>
              </a:rPr>
              <a:t>One Bad</a:t>
            </a:r>
          </a:p>
          <a:p>
            <a:pPr marL="0" indent="0" algn="ctr">
              <a:buNone/>
            </a:pPr>
            <a:r>
              <a:rPr lang="en-US" b="1" dirty="0">
                <a:effectLst>
                  <a:outerShdw blurRad="38100" dist="38100" dir="2700000" algn="tl">
                    <a:srgbClr val="000000">
                      <a:alpha val="43137"/>
                    </a:srgbClr>
                  </a:outerShdw>
                </a:effectLst>
              </a:rPr>
              <a:t>Jesus was Saying…</a:t>
            </a:r>
          </a:p>
          <a:p>
            <a:pPr marL="0" indent="0" algn="ctr">
              <a:buNone/>
            </a:pPr>
            <a:r>
              <a:rPr lang="en-US" b="1" dirty="0">
                <a:effectLst>
                  <a:outerShdw blurRad="38100" dist="38100" dir="2700000" algn="tl">
                    <a:srgbClr val="000000">
                      <a:alpha val="43137"/>
                    </a:srgbClr>
                  </a:outerShdw>
                </a:effectLst>
              </a:rPr>
              <a:t>3 out of 4 </a:t>
            </a:r>
          </a:p>
          <a:p>
            <a:pPr marL="0" indent="0" algn="ctr">
              <a:buNone/>
            </a:pPr>
            <a:r>
              <a:rPr lang="en-US" b="1" dirty="0">
                <a:effectLst>
                  <a:outerShdw blurRad="38100" dist="38100" dir="2700000" algn="tl">
                    <a:srgbClr val="000000">
                      <a:alpha val="43137"/>
                    </a:srgbClr>
                  </a:outerShdw>
                </a:effectLst>
              </a:rPr>
              <a:t>Is Bad!</a:t>
            </a:r>
          </a:p>
          <a:p>
            <a:pPr marL="0" indent="0">
              <a:buNone/>
            </a:pPr>
            <a:endParaRPr lang="en-US" dirty="0">
              <a:effectLst>
                <a:outerShdw blurRad="38100" dist="38100" dir="2700000" algn="tl">
                  <a:srgbClr val="000000">
                    <a:alpha val="43137"/>
                  </a:srgbClr>
                </a:outerShdw>
              </a:effectLst>
            </a:endParaRPr>
          </a:p>
          <a:p>
            <a:pPr marL="0" indent="0">
              <a:buNone/>
            </a:pP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91614796"/>
      </p:ext>
    </p:extLst>
  </p:cSld>
  <p:clrMapOvr>
    <a:masterClrMapping/>
  </p:clrMapOvr>
  <mc:AlternateContent xmlns:mc="http://schemas.openxmlformats.org/markup-compatibility/2006" xmlns:p14="http://schemas.microsoft.com/office/powerpoint/2010/main">
    <mc:Choice Requires="p14">
      <p:transition spd="slow" p14:dur="1500">
        <p:split/>
      </p:transition>
    </mc:Choice>
    <mc:Fallback xmlns="">
      <p:transition spd="slow">
        <p:spli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2000" fill="hold"/>
                                        <p:tgtEl>
                                          <p:spTgt spid="3">
                                            <p:bg/>
                                          </p:spTgt>
                                        </p:tgtEl>
                                        <p:attrNameLst>
                                          <p:attrName>ppt_w</p:attrName>
                                        </p:attrNameLst>
                                      </p:cBhvr>
                                      <p:tavLst>
                                        <p:tav tm="0">
                                          <p:val>
                                            <p:fltVal val="0"/>
                                          </p:val>
                                        </p:tav>
                                        <p:tav tm="100000">
                                          <p:val>
                                            <p:strVal val="#ppt_w"/>
                                          </p:val>
                                        </p:tav>
                                      </p:tavLst>
                                    </p:anim>
                                    <p:anim calcmode="lin" valueType="num">
                                      <p:cBhvr>
                                        <p:cTn id="8" dur="2000" fill="hold"/>
                                        <p:tgtEl>
                                          <p:spTgt spid="3">
                                            <p:bg/>
                                          </p:spTgt>
                                        </p:tgtEl>
                                        <p:attrNameLst>
                                          <p:attrName>ppt_h</p:attrName>
                                        </p:attrNameLst>
                                      </p:cBhvr>
                                      <p:tavLst>
                                        <p:tav tm="0">
                                          <p:val>
                                            <p:fltVal val="0"/>
                                          </p:val>
                                        </p:tav>
                                        <p:tav tm="100000">
                                          <p:val>
                                            <p:strVal val="#ppt_h"/>
                                          </p:val>
                                        </p:tav>
                                      </p:tavLst>
                                    </p:anim>
                                    <p:anim calcmode="lin" valueType="num">
                                      <p:cBhvr>
                                        <p:cTn id="9" dur="2000" fill="hold"/>
                                        <p:tgtEl>
                                          <p:spTgt spid="3">
                                            <p:bg/>
                                          </p:spTgt>
                                        </p:tgtEl>
                                        <p:attrNameLst>
                                          <p:attrName>style.rotation</p:attrName>
                                        </p:attrNameLst>
                                      </p:cBhvr>
                                      <p:tavLst>
                                        <p:tav tm="0">
                                          <p:val>
                                            <p:fltVal val="90"/>
                                          </p:val>
                                        </p:tav>
                                        <p:tav tm="100000">
                                          <p:val>
                                            <p:fltVal val="0"/>
                                          </p:val>
                                        </p:tav>
                                      </p:tavLst>
                                    </p:anim>
                                    <p:animEffect transition="in" filter="fade">
                                      <p:cBhvr>
                                        <p:cTn id="10" dur="2000"/>
                                        <p:tgtEl>
                                          <p:spTgt spid="3">
                                            <p:bg/>
                                          </p:spTgt>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2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5" dur="2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6" dur="2000"/>
                                        <p:tgtEl>
                                          <p:spTgt spid="3">
                                            <p:txEl>
                                              <p:pRg st="0" end="0"/>
                                            </p:txEl>
                                          </p:spTgt>
                                        </p:tgtEl>
                                      </p:cBhvr>
                                    </p:animEffect>
                                  </p:childTnLst>
                                </p:cTn>
                              </p:par>
                            </p:childTnLst>
                          </p:cTn>
                        </p:par>
                        <p:par>
                          <p:cTn id="17" fill="hold">
                            <p:stCondLst>
                              <p:cond delay="2000"/>
                            </p:stCondLst>
                            <p:childTnLst>
                              <p:par>
                                <p:cTn id="18" presetID="31" presetClass="entr" presetSubtype="0" fill="hold" grpId="0" nodeType="after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p:cTn id="20" dur="2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1" dur="2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2" dur="2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3" dur="20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2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9" dur="2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0" dur="2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1" dur="2000"/>
                                        <p:tgtEl>
                                          <p:spTgt spid="3">
                                            <p:txEl>
                                              <p:pRg st="2" end="2"/>
                                            </p:txEl>
                                          </p:spTgt>
                                        </p:tgtEl>
                                      </p:cBhvr>
                                    </p:animEffect>
                                  </p:childTnLst>
                                </p:cTn>
                              </p:par>
                            </p:childTnLst>
                          </p:cTn>
                        </p:par>
                        <p:par>
                          <p:cTn id="32" fill="hold">
                            <p:stCondLst>
                              <p:cond delay="2000"/>
                            </p:stCondLst>
                            <p:childTnLst>
                              <p:par>
                                <p:cTn id="33" presetID="31" presetClass="entr" presetSubtype="0" fill="hold" grpId="0" nodeType="after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p:cTn id="35" dur="2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6" dur="2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7" dur="2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8" dur="2000"/>
                                        <p:tgtEl>
                                          <p:spTgt spid="3">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grpId="0"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p:cTn id="43" dur="2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4" dur="2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5" dur="2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6" dur="2000"/>
                                        <p:tgtEl>
                                          <p:spTgt spid="3">
                                            <p:txEl>
                                              <p:pRg st="4" end="4"/>
                                            </p:txEl>
                                          </p:spTgt>
                                        </p:tgtEl>
                                      </p:cBhvr>
                                    </p:animEffect>
                                  </p:childTnLst>
                                </p:cTn>
                              </p:par>
                            </p:childTnLst>
                          </p:cTn>
                        </p:par>
                        <p:par>
                          <p:cTn id="47" fill="hold">
                            <p:stCondLst>
                              <p:cond delay="2000"/>
                            </p:stCondLst>
                            <p:childTnLst>
                              <p:par>
                                <p:cTn id="48" presetID="31" presetClass="entr" presetSubtype="0" fill="hold" grpId="0" nodeType="afterEffect">
                                  <p:stCondLst>
                                    <p:cond delay="0"/>
                                  </p:stCondLst>
                                  <p:childTnLst>
                                    <p:set>
                                      <p:cBhvr>
                                        <p:cTn id="49" dur="1" fill="hold">
                                          <p:stCondLst>
                                            <p:cond delay="0"/>
                                          </p:stCondLst>
                                        </p:cTn>
                                        <p:tgtEl>
                                          <p:spTgt spid="3">
                                            <p:txEl>
                                              <p:pRg st="5" end="5"/>
                                            </p:txEl>
                                          </p:spTgt>
                                        </p:tgtEl>
                                        <p:attrNameLst>
                                          <p:attrName>style.visibility</p:attrName>
                                        </p:attrNameLst>
                                      </p:cBhvr>
                                      <p:to>
                                        <p:strVal val="visible"/>
                                      </p:to>
                                    </p:set>
                                    <p:anim calcmode="lin" valueType="num">
                                      <p:cBhvr>
                                        <p:cTn id="50" dur="2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51" dur="2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52" dur="2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53" dur="2000"/>
                                        <p:tgtEl>
                                          <p:spTgt spid="3">
                                            <p:txEl>
                                              <p:pRg st="5" end="5"/>
                                            </p:txEl>
                                          </p:spTgt>
                                        </p:tgtEl>
                                      </p:cBhvr>
                                    </p:animEffect>
                                  </p:childTnLst>
                                </p:cTn>
                              </p:par>
                            </p:childTnLst>
                          </p:cTn>
                        </p:par>
                        <p:par>
                          <p:cTn id="54" fill="hold">
                            <p:stCondLst>
                              <p:cond delay="4000"/>
                            </p:stCondLst>
                            <p:childTnLst>
                              <p:par>
                                <p:cTn id="55" presetID="31" presetClass="entr" presetSubtype="0" fill="hold" grpId="0" nodeType="afterEffect">
                                  <p:stCondLst>
                                    <p:cond delay="0"/>
                                  </p:stCondLst>
                                  <p:childTnLst>
                                    <p:set>
                                      <p:cBhvr>
                                        <p:cTn id="56" dur="1" fill="hold">
                                          <p:stCondLst>
                                            <p:cond delay="0"/>
                                          </p:stCondLst>
                                        </p:cTn>
                                        <p:tgtEl>
                                          <p:spTgt spid="3">
                                            <p:txEl>
                                              <p:pRg st="6" end="6"/>
                                            </p:txEl>
                                          </p:spTgt>
                                        </p:tgtEl>
                                        <p:attrNameLst>
                                          <p:attrName>style.visibility</p:attrName>
                                        </p:attrNameLst>
                                      </p:cBhvr>
                                      <p:to>
                                        <p:strVal val="visible"/>
                                      </p:to>
                                    </p:set>
                                    <p:anim calcmode="lin" valueType="num">
                                      <p:cBhvr>
                                        <p:cTn id="57" dur="2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8" dur="2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59" dur="2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60"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0000"/>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76045C-528C-4B09-BAAF-4C2322AF2CA6}"/>
              </a:ext>
            </a:extLst>
          </p:cNvPr>
          <p:cNvSpPr>
            <a:spLocks noGrp="1"/>
          </p:cNvSpPr>
          <p:nvPr>
            <p:ph idx="1"/>
          </p:nvPr>
        </p:nvSpPr>
        <p:spPr>
          <a:xfrm>
            <a:off x="457200" y="4724400"/>
            <a:ext cx="8077200" cy="1600200"/>
          </a:xfrm>
          <a:gradFill>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gradFill>
          <a:effectLst>
            <a:softEdge rad="38100"/>
          </a:effectLst>
        </p:spPr>
        <p:txBody>
          <a:bodyPr/>
          <a:lstStyle/>
          <a:p>
            <a:pPr marL="0" indent="0">
              <a:buNone/>
            </a:pPr>
            <a:r>
              <a:rPr lang="en-US" sz="2800" b="1" dirty="0">
                <a:effectLst>
                  <a:outerShdw blurRad="38100" dist="38100" dir="2700000" algn="tl">
                    <a:srgbClr val="000000">
                      <a:alpha val="43137"/>
                    </a:srgbClr>
                  </a:outerShdw>
                </a:effectLst>
              </a:rPr>
              <a:t>Thyatira was the Smallest…</a:t>
            </a:r>
          </a:p>
          <a:p>
            <a:pPr marL="0" indent="0">
              <a:buNone/>
            </a:pPr>
            <a:r>
              <a:rPr lang="en-US" sz="2800" b="1" dirty="0">
                <a:effectLst>
                  <a:outerShdw blurRad="38100" dist="38100" dir="2700000" algn="tl">
                    <a:srgbClr val="000000">
                      <a:alpha val="43137"/>
                    </a:srgbClr>
                  </a:outerShdw>
                </a:effectLst>
              </a:rPr>
              <a:t>              of the Seven Churches…</a:t>
            </a:r>
          </a:p>
          <a:p>
            <a:pPr marL="0" indent="0">
              <a:buNone/>
            </a:pPr>
            <a:r>
              <a:rPr lang="en-US" sz="2800" b="1" dirty="0">
                <a:effectLst>
                  <a:outerShdw blurRad="38100" dist="38100" dir="2700000" algn="tl">
                    <a:srgbClr val="000000">
                      <a:alpha val="43137"/>
                    </a:srgbClr>
                  </a:outerShdw>
                </a:effectLst>
              </a:rPr>
              <a:t>                   …But Received the longest Letter!</a:t>
            </a:r>
          </a:p>
          <a:p>
            <a:pPr marL="0" indent="0">
              <a:buNone/>
            </a:pPr>
            <a:r>
              <a:rPr lang="en-US" sz="2800" b="1" dirty="0">
                <a:effectLst>
                  <a:outerShdw blurRad="38100" dist="38100" dir="2700000" algn="tl">
                    <a:srgbClr val="000000">
                      <a:alpha val="43137"/>
                    </a:srgbClr>
                  </a:outerShdw>
                </a:effectLst>
              </a:rPr>
              <a:t> </a:t>
            </a:r>
          </a:p>
          <a:p>
            <a:pPr marL="0" indent="0">
              <a:buNone/>
            </a:pPr>
            <a:endParaRPr lang="en-US" sz="2800" b="1" dirty="0">
              <a:effectLst>
                <a:outerShdw blurRad="38100" dist="38100" dir="2700000" algn="tl">
                  <a:srgbClr val="000000">
                    <a:alpha val="43137"/>
                  </a:srgbClr>
                </a:outerShdw>
              </a:effectLst>
            </a:endParaRPr>
          </a:p>
          <a:p>
            <a:pPr marL="0" indent="0">
              <a:buNone/>
            </a:pPr>
            <a:endParaRPr lang="en-US" sz="2800" b="1" dirty="0">
              <a:effectLst>
                <a:outerShdw blurRad="38100" dist="38100" dir="2700000" algn="tl">
                  <a:srgbClr val="000000">
                    <a:alpha val="43137"/>
                  </a:srgbClr>
                </a:outerShdw>
              </a:effectLst>
            </a:endParaRPr>
          </a:p>
          <a:p>
            <a:pPr marL="0" indent="0">
              <a:buNone/>
            </a:pPr>
            <a:endParaRPr lang="en-US" sz="2800" b="1" dirty="0">
              <a:effectLst>
                <a:outerShdw blurRad="38100" dist="38100" dir="2700000" algn="tl">
                  <a:srgbClr val="000000">
                    <a:alpha val="43137"/>
                  </a:srgbClr>
                </a:outerShdw>
              </a:effectLst>
            </a:endParaRPr>
          </a:p>
          <a:p>
            <a:pPr marL="0" indent="0">
              <a:buNone/>
            </a:pPr>
            <a:endParaRPr lang="en-US" sz="2800" b="1" dirty="0">
              <a:effectLst>
                <a:outerShdw blurRad="38100" dist="38100" dir="2700000" algn="tl">
                  <a:srgbClr val="000000">
                    <a:alpha val="43137"/>
                  </a:srgbClr>
                </a:outerShdw>
              </a:effectLst>
            </a:endParaRPr>
          </a:p>
          <a:p>
            <a:pPr marL="0" indent="0">
              <a:buNone/>
            </a:pPr>
            <a:endParaRPr lang="en-US" sz="2800" b="1" dirty="0">
              <a:effectLst>
                <a:outerShdw blurRad="38100" dist="38100" dir="2700000" algn="tl">
                  <a:srgbClr val="000000">
                    <a:alpha val="43137"/>
                  </a:srgbClr>
                </a:outerShdw>
              </a:effectLst>
            </a:endParaRPr>
          </a:p>
          <a:p>
            <a:pPr marL="0" indent="0">
              <a:buNone/>
            </a:pPr>
            <a:endParaRPr lang="en-US" sz="2800" b="1" dirty="0">
              <a:effectLst>
                <a:outerShdw blurRad="38100" dist="38100" dir="2700000" algn="tl">
                  <a:srgbClr val="000000">
                    <a:alpha val="43137"/>
                  </a:srgbClr>
                </a:outerShdw>
              </a:effectLst>
            </a:endParaRPr>
          </a:p>
          <a:p>
            <a:pPr marL="0" indent="0">
              <a:buNone/>
            </a:pPr>
            <a:endParaRPr lang="en-US" sz="2800" b="1" dirty="0">
              <a:effectLst>
                <a:outerShdw blurRad="38100" dist="38100" dir="2700000" algn="tl">
                  <a:srgbClr val="000000">
                    <a:alpha val="43137"/>
                  </a:srgbClr>
                </a:outerShdw>
              </a:effectLst>
            </a:endParaRPr>
          </a:p>
          <a:p>
            <a:pPr marL="0" indent="0">
              <a:buNone/>
            </a:pPr>
            <a:endParaRPr lang="en-US" sz="2800" b="1" dirty="0">
              <a:effectLst>
                <a:outerShdw blurRad="38100" dist="38100" dir="2700000" algn="tl">
                  <a:srgbClr val="000000">
                    <a:alpha val="43137"/>
                  </a:srgbClr>
                </a:outerShdw>
              </a:effectLst>
            </a:endParaRPr>
          </a:p>
          <a:p>
            <a:pPr marL="0" indent="0">
              <a:buNone/>
            </a:pPr>
            <a:endParaRPr lang="en-US" sz="2800" b="1" dirty="0">
              <a:effectLst>
                <a:outerShdw blurRad="38100" dist="38100" dir="2700000" algn="tl">
                  <a:srgbClr val="000000">
                    <a:alpha val="43137"/>
                  </a:srgbClr>
                </a:outerShdw>
              </a:effectLst>
            </a:endParaRPr>
          </a:p>
          <a:p>
            <a:pPr marL="0" indent="0">
              <a:buNone/>
            </a:pPr>
            <a:endParaRPr lang="en-US" sz="2800" b="1" dirty="0">
              <a:effectLst>
                <a:outerShdw blurRad="38100" dist="38100" dir="2700000" algn="tl">
                  <a:srgbClr val="000000">
                    <a:alpha val="43137"/>
                  </a:srgbClr>
                </a:outerShdw>
              </a:effectLst>
            </a:endParaRPr>
          </a:p>
          <a:p>
            <a:pPr marL="0" indent="0">
              <a:buNone/>
            </a:pPr>
            <a:endParaRPr lang="en-US" sz="2800" b="1" dirty="0">
              <a:effectLst>
                <a:outerShdw blurRad="38100" dist="38100" dir="2700000" algn="tl">
                  <a:srgbClr val="000000">
                    <a:alpha val="43137"/>
                  </a:srgbClr>
                </a:outerShdw>
              </a:effectLst>
            </a:endParaRPr>
          </a:p>
          <a:p>
            <a:pPr marL="0" indent="0">
              <a:buNone/>
            </a:pPr>
            <a:endParaRPr lang="en-US" sz="2800" b="1" dirty="0">
              <a:effectLst>
                <a:outerShdw blurRad="38100" dist="38100" dir="2700000" algn="tl">
                  <a:srgbClr val="000000">
                    <a:alpha val="43137"/>
                  </a:srgbClr>
                </a:outerShdw>
              </a:effectLst>
            </a:endParaRPr>
          </a:p>
          <a:p>
            <a:pPr marL="0" indent="0">
              <a:buNone/>
            </a:pPr>
            <a:endParaRPr lang="en-US" sz="2800" b="1" dirty="0">
              <a:effectLst>
                <a:outerShdw blurRad="38100" dist="38100" dir="2700000" algn="tl">
                  <a:srgbClr val="000000">
                    <a:alpha val="43137"/>
                  </a:srgbClr>
                </a:outerShdw>
              </a:effectLst>
            </a:endParaRPr>
          </a:p>
          <a:p>
            <a:pPr marL="0" indent="0">
              <a:buNone/>
            </a:pPr>
            <a:endParaRPr lang="en-US" sz="2800" b="1" dirty="0">
              <a:effectLst>
                <a:outerShdw blurRad="38100" dist="38100" dir="2700000" algn="tl">
                  <a:srgbClr val="000000">
                    <a:alpha val="43137"/>
                  </a:srgbClr>
                </a:outerShdw>
              </a:effectLst>
            </a:endParaRPr>
          </a:p>
          <a:p>
            <a:pPr marL="0" indent="0">
              <a:buNone/>
            </a:pPr>
            <a:endParaRPr lang="en-US" sz="2800" b="1" dirty="0">
              <a:effectLst>
                <a:outerShdw blurRad="38100" dist="38100" dir="2700000" algn="tl">
                  <a:srgbClr val="000000">
                    <a:alpha val="43137"/>
                  </a:srgbClr>
                </a:outerShdw>
              </a:effectLst>
            </a:endParaRPr>
          </a:p>
          <a:p>
            <a:pPr marL="0" indent="0">
              <a:buNone/>
            </a:pPr>
            <a:endParaRPr lang="en-US" sz="2800" b="1" dirty="0">
              <a:effectLst>
                <a:outerShdw blurRad="38100" dist="38100" dir="2700000" algn="tl">
                  <a:srgbClr val="000000">
                    <a:alpha val="43137"/>
                  </a:srgbClr>
                </a:outerShdw>
              </a:effectLst>
            </a:endParaRPr>
          </a:p>
          <a:p>
            <a:pPr marL="0" indent="0">
              <a:buNone/>
            </a:pPr>
            <a:endParaRPr lang="en-US" sz="2800" b="1" dirty="0">
              <a:effectLst>
                <a:outerShdw blurRad="38100" dist="38100" dir="2700000" algn="tl">
                  <a:srgbClr val="000000">
                    <a:alpha val="43137"/>
                  </a:srgbClr>
                </a:outerShdw>
              </a:effectLst>
            </a:endParaRPr>
          </a:p>
          <a:p>
            <a:pPr marL="0" indent="0">
              <a:buNone/>
            </a:pPr>
            <a:endParaRPr lang="en-US" sz="2800" b="1" dirty="0">
              <a:effectLst>
                <a:outerShdw blurRad="38100" dist="38100" dir="2700000" algn="tl">
                  <a:srgbClr val="000000">
                    <a:alpha val="43137"/>
                  </a:srgbClr>
                </a:outerShdw>
              </a:effectLst>
            </a:endParaRPr>
          </a:p>
          <a:p>
            <a:pPr marL="0" indent="0">
              <a:buNone/>
            </a:pPr>
            <a:endParaRPr lang="en-US" sz="2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44254957"/>
      </p:ext>
    </p:extLst>
  </p:cSld>
  <p:clrMapOvr>
    <a:masterClrMapping/>
  </p:clrMapOvr>
  <mc:AlternateContent xmlns:mc="http://schemas.openxmlformats.org/markup-compatibility/2006" xmlns:p14="http://schemas.microsoft.com/office/powerpoint/2010/main">
    <mc:Choice Requires="p14">
      <p:transition spd="slow" p14:dur="275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2000"/>
                                        <p:tgtEl>
                                          <p:spTgt spid="3">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2000"/>
                                        <p:tgtEl>
                                          <p:spTgt spid="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2000"/>
                                        <p:tgtEl>
                                          <p:spTgt spid="3">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2000"/>
                                        <p:tgtEl>
                                          <p:spTgt spid="3">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l="-1000" r="-1000"/>
          </a:stretch>
        </a:blipFill>
        <a:effectLst/>
      </p:bgPr>
    </p:bg>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D7ABEEA2-03E4-4D69-9369-D578F89BC8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6">
            <a:extLst>
              <a:ext uri="{FF2B5EF4-FFF2-40B4-BE49-F238E27FC236}">
                <a16:creationId xmlns:a16="http://schemas.microsoft.com/office/drawing/2014/main" id="{363FA398-CC55-48DF-8026-769BB54455DB}"/>
              </a:ext>
            </a:extLst>
          </p:cNvPr>
          <p:cNvSpPr txBox="1">
            <a:spLocks noChangeArrowheads="1"/>
          </p:cNvSpPr>
          <p:nvPr/>
        </p:nvSpPr>
        <p:spPr bwMode="auto">
          <a:xfrm>
            <a:off x="-152400" y="4343400"/>
            <a:ext cx="9067800" cy="1969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660066"/>
              </a:buClr>
              <a:buAutoNum type="arabicPeriod"/>
              <a:defRPr sz="3200">
                <a:solidFill>
                  <a:schemeClr val="tx1"/>
                </a:solidFill>
                <a:latin typeface="Arial Rounded MT Bold" panose="020F0704030504030204" pitchFamily="34" charset="0"/>
              </a:defRPr>
            </a:lvl1pPr>
            <a:lvl2pPr marL="742950" indent="-285750">
              <a:spcBef>
                <a:spcPct val="20000"/>
              </a:spcBef>
              <a:buAutoNum type="alphaUcPeriod"/>
              <a:defRPr sz="2800">
                <a:solidFill>
                  <a:schemeClr val="tx1"/>
                </a:solidFill>
                <a:latin typeface="Arial Rounded MT Bold" panose="020F0704030504030204" pitchFamily="34" charset="0"/>
              </a:defRPr>
            </a:lvl2pPr>
            <a:lvl3pPr marL="1143000" indent="-228600">
              <a:spcBef>
                <a:spcPct val="20000"/>
              </a:spcBef>
              <a:buClr>
                <a:srgbClr val="660066"/>
              </a:buClr>
              <a:buAutoNum type="arabicParenR"/>
              <a:defRPr sz="2800">
                <a:solidFill>
                  <a:schemeClr val="tx1"/>
                </a:solidFill>
                <a:latin typeface="Arial Rounded MT Bold" panose="020F0704030504030204" pitchFamily="34" charset="0"/>
              </a:defRPr>
            </a:lvl3pPr>
            <a:lvl4pPr marL="1600200" indent="-228600">
              <a:spcBef>
                <a:spcPct val="20000"/>
              </a:spcBef>
              <a:buClr>
                <a:schemeClr val="tx1"/>
              </a:buClr>
              <a:buSzPct val="90000"/>
              <a:buFont typeface="Wingdings" panose="05000000000000000000" pitchFamily="2" charset="2"/>
              <a:buChar char="§"/>
              <a:defRPr sz="2800">
                <a:solidFill>
                  <a:schemeClr val="tx1"/>
                </a:solidFill>
                <a:latin typeface="Arial Rounded MT Bold" panose="020F0704030504030204" pitchFamily="34" charset="0"/>
              </a:defRPr>
            </a:lvl4pPr>
            <a:lvl5pPr marL="2057400" indent="-228600">
              <a:spcBef>
                <a:spcPct val="20000"/>
              </a:spcBef>
              <a:buAutoNum type="alphaUcPeriod"/>
              <a:defRPr sz="2800">
                <a:solidFill>
                  <a:schemeClr val="tx1"/>
                </a:solidFill>
                <a:latin typeface="Arial Rounded MT Bold" panose="020F0704030504030204" pitchFamily="34" charset="0"/>
              </a:defRPr>
            </a:lvl5pPr>
            <a:lvl6pPr marL="2514600" indent="-228600" eaLnBrk="0" fontAlgn="base" hangingPunct="0">
              <a:spcBef>
                <a:spcPct val="20000"/>
              </a:spcBef>
              <a:spcAft>
                <a:spcPct val="0"/>
              </a:spcAft>
              <a:buAutoNum type="alphaUcPeriod"/>
              <a:defRPr sz="2800">
                <a:solidFill>
                  <a:schemeClr val="tx1"/>
                </a:solidFill>
                <a:latin typeface="Arial Rounded MT Bold" panose="020F0704030504030204" pitchFamily="34" charset="0"/>
              </a:defRPr>
            </a:lvl6pPr>
            <a:lvl7pPr marL="2971800" indent="-228600" eaLnBrk="0" fontAlgn="base" hangingPunct="0">
              <a:spcBef>
                <a:spcPct val="20000"/>
              </a:spcBef>
              <a:spcAft>
                <a:spcPct val="0"/>
              </a:spcAft>
              <a:buAutoNum type="alphaUcPeriod"/>
              <a:defRPr sz="2800">
                <a:solidFill>
                  <a:schemeClr val="tx1"/>
                </a:solidFill>
                <a:latin typeface="Arial Rounded MT Bold" panose="020F0704030504030204" pitchFamily="34" charset="0"/>
              </a:defRPr>
            </a:lvl7pPr>
            <a:lvl8pPr marL="3429000" indent="-228600" eaLnBrk="0" fontAlgn="base" hangingPunct="0">
              <a:spcBef>
                <a:spcPct val="20000"/>
              </a:spcBef>
              <a:spcAft>
                <a:spcPct val="0"/>
              </a:spcAft>
              <a:buAutoNum type="alphaUcPeriod"/>
              <a:defRPr sz="2800">
                <a:solidFill>
                  <a:schemeClr val="tx1"/>
                </a:solidFill>
                <a:latin typeface="Arial Rounded MT Bold" panose="020F0704030504030204" pitchFamily="34" charset="0"/>
              </a:defRPr>
            </a:lvl8pPr>
            <a:lvl9pPr marL="3886200" indent="-228600" eaLnBrk="0" fontAlgn="base" hangingPunct="0">
              <a:spcBef>
                <a:spcPct val="20000"/>
              </a:spcBef>
              <a:spcAft>
                <a:spcPct val="0"/>
              </a:spcAft>
              <a:buAutoNum type="alphaUcPeriod"/>
              <a:defRPr sz="2800">
                <a:solidFill>
                  <a:schemeClr val="tx1"/>
                </a:solidFill>
                <a:latin typeface="Arial Rounded MT Bold" panose="020F0704030504030204" pitchFamily="34" charset="0"/>
              </a:defRPr>
            </a:lvl9pPr>
          </a:lstStyle>
          <a:p>
            <a:pPr algn="ctr" eaLnBrk="1" hangingPunct="1">
              <a:spcBef>
                <a:spcPts val="0"/>
              </a:spcBef>
              <a:spcAft>
                <a:spcPts val="600"/>
              </a:spcAft>
              <a:buClrTx/>
              <a:buFontTx/>
              <a:buNone/>
            </a:pPr>
            <a:r>
              <a:rPr lang="en-US" altLang="en-US" sz="3600" b="1" dirty="0">
                <a:solidFill>
                  <a:schemeClr val="bg1"/>
                </a:solidFill>
                <a:effectLst>
                  <a:outerShdw blurRad="38100" dist="38100" dir="2700000" algn="tl">
                    <a:srgbClr val="000000">
                      <a:alpha val="43137"/>
                    </a:srgbClr>
                  </a:outerShdw>
                </a:effectLst>
                <a:latin typeface="+mn-lt"/>
                <a:ea typeface="Times New Roman" panose="02020603050405020304" pitchFamily="18" charset="0"/>
              </a:rPr>
              <a:t>7 Churches pt. 8</a:t>
            </a:r>
          </a:p>
          <a:p>
            <a:pPr algn="ctr" eaLnBrk="1" hangingPunct="1">
              <a:spcBef>
                <a:spcPts val="600"/>
              </a:spcBef>
              <a:buClrTx/>
              <a:buNone/>
            </a:pPr>
            <a:r>
              <a:rPr lang="en-US" sz="4000" b="1" dirty="0">
                <a:solidFill>
                  <a:schemeClr val="bg1"/>
                </a:solidFill>
                <a:effectLst>
                  <a:outerShdw blurRad="38100" dist="38100" dir="2700000" algn="tl">
                    <a:srgbClr val="000000">
                      <a:alpha val="43137"/>
                    </a:srgbClr>
                  </a:outerShdw>
                </a:effectLst>
              </a:rPr>
              <a:t>Thyatira</a:t>
            </a:r>
            <a:r>
              <a:rPr lang="en-US" altLang="en-US" sz="4000" b="1" dirty="0">
                <a:solidFill>
                  <a:schemeClr val="bg1"/>
                </a:solidFill>
                <a:effectLst>
                  <a:outerShdw blurRad="38100" dist="38100" dir="2700000" algn="tl">
                    <a:srgbClr val="000000">
                      <a:alpha val="43137"/>
                    </a:srgbClr>
                  </a:outerShdw>
                </a:effectLst>
              </a:rPr>
              <a:t> </a:t>
            </a:r>
            <a:r>
              <a:rPr lang="en-US" altLang="en-US" sz="3600" b="1" dirty="0">
                <a:solidFill>
                  <a:schemeClr val="bg1"/>
                </a:solidFill>
              </a:rPr>
              <a:t>–(2:12-17)</a:t>
            </a:r>
          </a:p>
          <a:p>
            <a:pPr algn="ctr" eaLnBrk="1" hangingPunct="1">
              <a:spcBef>
                <a:spcPts val="0"/>
              </a:spcBef>
              <a:spcAft>
                <a:spcPts val="600"/>
              </a:spcAft>
              <a:buClrTx/>
              <a:buFontTx/>
              <a:buNone/>
            </a:pPr>
            <a:r>
              <a:rPr lang="en-US" altLang="en-US" sz="3600" i="1" dirty="0">
                <a:solidFill>
                  <a:schemeClr val="bg1"/>
                </a:solidFill>
                <a:effectLst>
                  <a:outerShdw blurRad="38100" dist="38100" dir="2700000" algn="tl">
                    <a:srgbClr val="000000">
                      <a:alpha val="43137"/>
                    </a:srgbClr>
                  </a:outerShdw>
                </a:effectLst>
                <a:latin typeface="+mn-lt"/>
                <a:ea typeface="Times New Roman" panose="02020603050405020304" pitchFamily="18" charset="0"/>
              </a:rPr>
              <a:t>“ Core Problems”</a:t>
            </a:r>
            <a:endParaRPr lang="en-US" altLang="en-US" sz="3600" i="1" dirty="0">
              <a:solidFill>
                <a:schemeClr val="bg1"/>
              </a:solidFill>
              <a:latin typeface="+mn-lt"/>
            </a:endParaRPr>
          </a:p>
        </p:txBody>
      </p:sp>
      <p:sp>
        <p:nvSpPr>
          <p:cNvPr id="2" name="TextBox 1">
            <a:extLst>
              <a:ext uri="{FF2B5EF4-FFF2-40B4-BE49-F238E27FC236}">
                <a16:creationId xmlns:a16="http://schemas.microsoft.com/office/drawing/2014/main" id="{DCFDA6FE-5464-45AC-A549-D4E7A491E438}"/>
              </a:ext>
            </a:extLst>
          </p:cNvPr>
          <p:cNvSpPr txBox="1"/>
          <p:nvPr/>
        </p:nvSpPr>
        <p:spPr>
          <a:xfrm>
            <a:off x="914400" y="107169"/>
            <a:ext cx="2590800" cy="400110"/>
          </a:xfrm>
          <a:prstGeom prst="rect">
            <a:avLst/>
          </a:prstGeom>
          <a:noFill/>
        </p:spPr>
        <p:txBody>
          <a:bodyPr wrap="square" rtlCol="0">
            <a:spAutoFit/>
          </a:bodyPr>
          <a:lstStyle/>
          <a:p>
            <a:r>
              <a:rPr lang="en-US" sz="2000" dirty="0">
                <a:solidFill>
                  <a:schemeClr val="bg1"/>
                </a:solidFill>
                <a:effectLst>
                  <a:outerShdw blurRad="38100" dist="38100" dir="2700000" algn="tl">
                    <a:srgbClr val="000000">
                      <a:alpha val="43137"/>
                    </a:srgbClr>
                  </a:outerShdw>
                </a:effectLst>
                <a:latin typeface="+mn-lt"/>
              </a:rPr>
              <a:t>March 21, 2021</a:t>
            </a:r>
          </a:p>
        </p:txBody>
      </p:sp>
      <p:sp>
        <p:nvSpPr>
          <p:cNvPr id="3" name="TextBox 2">
            <a:extLst>
              <a:ext uri="{FF2B5EF4-FFF2-40B4-BE49-F238E27FC236}">
                <a16:creationId xmlns:a16="http://schemas.microsoft.com/office/drawing/2014/main" id="{6C465A4D-40D8-4816-819F-1E9139D5D35B}"/>
              </a:ext>
            </a:extLst>
          </p:cNvPr>
          <p:cNvSpPr txBox="1"/>
          <p:nvPr/>
        </p:nvSpPr>
        <p:spPr>
          <a:xfrm>
            <a:off x="5791200" y="102274"/>
            <a:ext cx="2438400" cy="400110"/>
          </a:xfrm>
          <a:prstGeom prst="rect">
            <a:avLst/>
          </a:prstGeom>
          <a:noFill/>
        </p:spPr>
        <p:txBody>
          <a:bodyPr wrap="square" rtlCol="0">
            <a:spAutoFit/>
          </a:bodyPr>
          <a:lstStyle/>
          <a:p>
            <a:r>
              <a:rPr lang="en-US" sz="2000" dirty="0">
                <a:solidFill>
                  <a:schemeClr val="bg1"/>
                </a:solidFill>
                <a:effectLst>
                  <a:outerShdw blurRad="38100" dist="38100" dir="2700000" algn="tl">
                    <a:srgbClr val="000000">
                      <a:alpha val="43137"/>
                    </a:srgbClr>
                  </a:outerShdw>
                </a:effectLst>
                <a:latin typeface="+mn-lt"/>
              </a:rPr>
              <a:t>Edward Church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725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out)">
                                      <p:cBhvr>
                                        <p:cTn id="7" dur="3250"/>
                                        <p:tgtEl>
                                          <p:spTgt spid="4"/>
                                        </p:tgtEl>
                                      </p:cBhvr>
                                    </p:animEffect>
                                  </p:childTnLst>
                                </p:cTn>
                              </p:par>
                            </p:childTnLst>
                          </p:cTn>
                        </p:par>
                        <p:par>
                          <p:cTn id="8" fill="hold">
                            <p:stCondLst>
                              <p:cond delay="3250"/>
                            </p:stCondLst>
                            <p:childTnLst>
                              <p:par>
                                <p:cTn id="9" presetID="45"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ppt_w</p:attrName>
                                        </p:attrNameLst>
                                      </p:cBhvr>
                                      <p:tavLst>
                                        <p:tav tm="0" fmla="#ppt_w*sin(2.5*pi*$)">
                                          <p:val>
                                            <p:fltVal val="0"/>
                                          </p:val>
                                        </p:tav>
                                        <p:tav tm="100000">
                                          <p:val>
                                            <p:fltVal val="1"/>
                                          </p:val>
                                        </p:tav>
                                      </p:tavLst>
                                    </p:anim>
                                    <p:anim calcmode="lin" valueType="num">
                                      <p:cBhvr>
                                        <p:cTn id="13"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a:extLst>
              <a:ext uri="{FF2B5EF4-FFF2-40B4-BE49-F238E27FC236}">
                <a16:creationId xmlns:a16="http://schemas.microsoft.com/office/drawing/2014/main" id="{D26D3904-B436-4886-B994-E58E85E7339B}"/>
              </a:ext>
            </a:extLst>
          </p:cNvPr>
          <p:cNvSpPr>
            <a:spLocks noGrp="1" noChangeArrowheads="1"/>
          </p:cNvSpPr>
          <p:nvPr>
            <p:ph type="body" idx="1"/>
          </p:nvPr>
        </p:nvSpPr>
        <p:spPr>
          <a:xfrm>
            <a:off x="762000" y="1524000"/>
            <a:ext cx="8077200" cy="3810000"/>
          </a:xfrm>
          <a:solidFill>
            <a:schemeClr val="bg1">
              <a:alpha val="80000"/>
            </a:schemeClr>
          </a:solidFill>
          <a:effectLst>
            <a:softEdge rad="38100"/>
          </a:effectLst>
        </p:spPr>
        <p:txBody>
          <a:bodyPr/>
          <a:lstStyle/>
          <a:p>
            <a:pPr eaLnBrk="1" hangingPunct="1">
              <a:buFontTx/>
              <a:buNone/>
              <a:tabLst>
                <a:tab pos="2851150" algn="l"/>
              </a:tabLst>
            </a:pPr>
            <a:r>
              <a:rPr lang="en-US" altLang="en-US" b="1" dirty="0">
                <a:effectLst>
                  <a:outerShdw blurRad="38100" dist="38100" dir="2700000" algn="tl">
                    <a:srgbClr val="000000">
                      <a:alpha val="43137"/>
                    </a:srgbClr>
                  </a:outerShdw>
                </a:effectLst>
              </a:rPr>
              <a:t>The Lord Comes to His Churches… </a:t>
            </a:r>
          </a:p>
          <a:p>
            <a:pPr eaLnBrk="1" hangingPunct="1">
              <a:spcBef>
                <a:spcPts val="0"/>
              </a:spcBef>
              <a:buFontTx/>
              <a:buNone/>
              <a:tabLst>
                <a:tab pos="2851150" algn="l"/>
              </a:tabLst>
            </a:pPr>
            <a:r>
              <a:rPr lang="en-US" altLang="en-US" b="1" dirty="0">
                <a:effectLst>
                  <a:outerShdw blurRad="38100" dist="38100" dir="2700000" algn="tl">
                    <a:srgbClr val="000000">
                      <a:alpha val="43137"/>
                    </a:srgbClr>
                  </a:outerShdw>
                </a:effectLst>
              </a:rPr>
              <a:t>                  …to Speak to Them About </a:t>
            </a:r>
          </a:p>
          <a:p>
            <a:pPr lvl="1" eaLnBrk="1" hangingPunct="1">
              <a:lnSpc>
                <a:spcPct val="115000"/>
              </a:lnSpc>
              <a:buFont typeface="Arial" panose="020B0604020202020204" pitchFamily="34" charset="0"/>
              <a:buChar char="•"/>
              <a:tabLst>
                <a:tab pos="2851150" algn="l"/>
              </a:tabLst>
            </a:pPr>
            <a:r>
              <a:rPr lang="en-US" altLang="en-US" sz="3200" b="1" dirty="0">
                <a:effectLst>
                  <a:outerShdw blurRad="38100" dist="38100" dir="2700000" algn="tl">
                    <a:srgbClr val="000000">
                      <a:alpha val="43137"/>
                    </a:srgbClr>
                  </a:outerShdw>
                </a:effectLst>
              </a:rPr>
              <a:t>Where They Are… </a:t>
            </a:r>
          </a:p>
          <a:p>
            <a:pPr lvl="1" eaLnBrk="1" hangingPunct="1">
              <a:lnSpc>
                <a:spcPct val="115000"/>
              </a:lnSpc>
              <a:buFont typeface="Arial" panose="020B0604020202020204" pitchFamily="34" charset="0"/>
              <a:buChar char="•"/>
              <a:tabLst>
                <a:tab pos="2851150" algn="l"/>
              </a:tabLst>
            </a:pPr>
            <a:r>
              <a:rPr lang="en-US" altLang="en-US" sz="3200" b="1" dirty="0">
                <a:effectLst>
                  <a:outerShdw blurRad="38100" dist="38100" dir="2700000" algn="tl">
                    <a:srgbClr val="000000">
                      <a:alpha val="43137"/>
                    </a:srgbClr>
                  </a:outerShdw>
                </a:effectLst>
              </a:rPr>
              <a:t>Where He Wants Them to Be… </a:t>
            </a:r>
          </a:p>
          <a:p>
            <a:pPr lvl="1" eaLnBrk="1" hangingPunct="1">
              <a:lnSpc>
                <a:spcPct val="115000"/>
              </a:lnSpc>
              <a:buFont typeface="Arial" panose="020B0604020202020204" pitchFamily="34" charset="0"/>
              <a:buChar char="•"/>
              <a:tabLst>
                <a:tab pos="2851150" algn="l"/>
              </a:tabLst>
            </a:pPr>
            <a:r>
              <a:rPr lang="en-US" altLang="en-US" sz="3200" b="1" dirty="0">
                <a:effectLst>
                  <a:outerShdw blurRad="38100" dist="38100" dir="2700000" algn="tl">
                    <a:srgbClr val="000000">
                      <a:alpha val="43137"/>
                    </a:srgbClr>
                  </a:outerShdw>
                </a:effectLst>
              </a:rPr>
              <a:t>He Comes to Them w-… </a:t>
            </a:r>
          </a:p>
          <a:p>
            <a:pPr marL="0" indent="0" eaLnBrk="1" hangingPunct="1">
              <a:spcBef>
                <a:spcPts val="0"/>
              </a:spcBef>
              <a:buNone/>
              <a:tabLst>
                <a:tab pos="2851150" algn="l"/>
              </a:tabLst>
            </a:pPr>
            <a:r>
              <a:rPr lang="en-US" altLang="en-US" b="1" dirty="0">
                <a:effectLst>
                  <a:outerShdw blurRad="38100" dist="38100" dir="2700000" algn="tl">
                    <a:srgbClr val="000000">
                      <a:alpha val="43137"/>
                    </a:srgbClr>
                  </a:outerShdw>
                </a:effectLst>
              </a:rPr>
              <a:t>                            …a Message Of Comfort  </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childTnLst>
                                    <p:set>
                                      <p:cBhvr>
                                        <p:cTn id="6" dur="1" fill="hold">
                                          <p:stCondLst>
                                            <p:cond delay="0"/>
                                          </p:stCondLst>
                                        </p:cTn>
                                        <p:tgtEl>
                                          <p:spTgt spid="15363">
                                            <p:bg/>
                                          </p:spTgt>
                                        </p:tgtEl>
                                        <p:attrNameLst>
                                          <p:attrName>style.visibility</p:attrName>
                                        </p:attrNameLst>
                                      </p:cBhvr>
                                      <p:to>
                                        <p:strVal val="visible"/>
                                      </p:to>
                                    </p:set>
                                    <p:anim calcmode="lin" valueType="num">
                                      <p:cBhvr additive="base">
                                        <p:cTn id="7" dur="2000" fill="hold"/>
                                        <p:tgtEl>
                                          <p:spTgt spid="15363">
                                            <p:bg/>
                                          </p:spTgt>
                                        </p:tgtEl>
                                        <p:attrNameLst>
                                          <p:attrName>ppt_x</p:attrName>
                                        </p:attrNameLst>
                                      </p:cBhvr>
                                      <p:tavLst>
                                        <p:tav tm="0">
                                          <p:val>
                                            <p:strVal val="0-#ppt_w/2"/>
                                          </p:val>
                                        </p:tav>
                                        <p:tav tm="100000">
                                          <p:val>
                                            <p:strVal val="#ppt_x"/>
                                          </p:val>
                                        </p:tav>
                                      </p:tavLst>
                                    </p:anim>
                                    <p:anim calcmode="lin" valueType="num">
                                      <p:cBhvr additive="base">
                                        <p:cTn id="8" dur="2000" fill="hold"/>
                                        <p:tgtEl>
                                          <p:spTgt spid="15363">
                                            <p:bg/>
                                          </p:spTgt>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15363">
                                            <p:txEl>
                                              <p:pRg st="0" end="0"/>
                                            </p:txEl>
                                          </p:spTgt>
                                        </p:tgtEl>
                                        <p:attrNameLst>
                                          <p:attrName>style.visibility</p:attrName>
                                        </p:attrNameLst>
                                      </p:cBhvr>
                                      <p:to>
                                        <p:strVal val="visible"/>
                                      </p:to>
                                    </p:set>
                                    <p:anim calcmode="lin" valueType="num">
                                      <p:cBhvr additive="base">
                                        <p:cTn id="11" dur="2000" fill="hold"/>
                                        <p:tgtEl>
                                          <p:spTgt spid="15363">
                                            <p:txEl>
                                              <p:pRg st="0" end="0"/>
                                            </p:txEl>
                                          </p:spTgt>
                                        </p:tgtEl>
                                        <p:attrNameLst>
                                          <p:attrName>ppt_x</p:attrName>
                                        </p:attrNameLst>
                                      </p:cBhvr>
                                      <p:tavLst>
                                        <p:tav tm="0">
                                          <p:val>
                                            <p:strVal val="0-#ppt_w/2"/>
                                          </p:val>
                                        </p:tav>
                                        <p:tav tm="100000">
                                          <p:val>
                                            <p:strVal val="#ppt_x"/>
                                          </p:val>
                                        </p:tav>
                                      </p:tavLst>
                                    </p:anim>
                                    <p:anim calcmode="lin" valueType="num">
                                      <p:cBhvr additive="base">
                                        <p:cTn id="12" dur="2000" fill="hold"/>
                                        <p:tgtEl>
                                          <p:spTgt spid="15363">
                                            <p:txEl>
                                              <p:pRg st="0" end="0"/>
                                            </p:txEl>
                                          </p:spTgt>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5363">
                                            <p:txEl>
                                              <p:pRg st="1" end="1"/>
                                            </p:txEl>
                                          </p:spTgt>
                                        </p:tgtEl>
                                        <p:attrNameLst>
                                          <p:attrName>style.visibility</p:attrName>
                                        </p:attrNameLst>
                                      </p:cBhvr>
                                      <p:to>
                                        <p:strVal val="visible"/>
                                      </p:to>
                                    </p:set>
                                    <p:anim calcmode="lin" valueType="num">
                                      <p:cBhvr additive="base">
                                        <p:cTn id="16" dur="2000" fill="hold"/>
                                        <p:tgtEl>
                                          <p:spTgt spid="15363">
                                            <p:txEl>
                                              <p:pRg st="1" end="1"/>
                                            </p:txEl>
                                          </p:spTgt>
                                        </p:tgtEl>
                                        <p:attrNameLst>
                                          <p:attrName>ppt_x</p:attrName>
                                        </p:attrNameLst>
                                      </p:cBhvr>
                                      <p:tavLst>
                                        <p:tav tm="0">
                                          <p:val>
                                            <p:strVal val="0-#ppt_w/2"/>
                                          </p:val>
                                        </p:tav>
                                        <p:tav tm="100000">
                                          <p:val>
                                            <p:strVal val="#ppt_x"/>
                                          </p:val>
                                        </p:tav>
                                      </p:tavLst>
                                    </p:anim>
                                    <p:anim calcmode="lin" valueType="num">
                                      <p:cBhvr additive="base">
                                        <p:cTn id="17" dur="2000" fill="hold"/>
                                        <p:tgtEl>
                                          <p:spTgt spid="15363">
                                            <p:txEl>
                                              <p:pRg st="1" end="1"/>
                                            </p:txEl>
                                          </p:spTgt>
                                        </p:tgtEl>
                                        <p:attrNameLst>
                                          <p:attrName>ppt_y</p:attrName>
                                        </p:attrNameLst>
                                      </p:cBhvr>
                                      <p:tavLst>
                                        <p:tav tm="0">
                                          <p:val>
                                            <p:strVal val="0-#ppt_h/2"/>
                                          </p:val>
                                        </p:tav>
                                        <p:tav tm="100000">
                                          <p:val>
                                            <p:strVal val="#ppt_y"/>
                                          </p:val>
                                        </p:tav>
                                      </p:tavLst>
                                    </p:anim>
                                  </p:childTnLst>
                                </p:cTn>
                              </p:par>
                            </p:childTnLst>
                          </p:cTn>
                        </p:par>
                        <p:par>
                          <p:cTn id="18" fill="hold">
                            <p:stCondLst>
                              <p:cond delay="4000"/>
                            </p:stCondLst>
                            <p:childTnLst>
                              <p:par>
                                <p:cTn id="19" presetID="2" presetClass="entr" presetSubtype="9" fill="hold" grpId="0" nodeType="afterEffect">
                                  <p:stCondLst>
                                    <p:cond delay="0"/>
                                  </p:stCondLst>
                                  <p:childTnLst>
                                    <p:set>
                                      <p:cBhvr>
                                        <p:cTn id="20" dur="1" fill="hold">
                                          <p:stCondLst>
                                            <p:cond delay="0"/>
                                          </p:stCondLst>
                                        </p:cTn>
                                        <p:tgtEl>
                                          <p:spTgt spid="15363">
                                            <p:txEl>
                                              <p:pRg st="2" end="2"/>
                                            </p:txEl>
                                          </p:spTgt>
                                        </p:tgtEl>
                                        <p:attrNameLst>
                                          <p:attrName>style.visibility</p:attrName>
                                        </p:attrNameLst>
                                      </p:cBhvr>
                                      <p:to>
                                        <p:strVal val="visible"/>
                                      </p:to>
                                    </p:set>
                                    <p:anim calcmode="lin" valueType="num">
                                      <p:cBhvr additive="base">
                                        <p:cTn id="21" dur="2000" fill="hold"/>
                                        <p:tgtEl>
                                          <p:spTgt spid="15363">
                                            <p:txEl>
                                              <p:pRg st="2" end="2"/>
                                            </p:txEl>
                                          </p:spTgt>
                                        </p:tgtEl>
                                        <p:attrNameLst>
                                          <p:attrName>ppt_x</p:attrName>
                                        </p:attrNameLst>
                                      </p:cBhvr>
                                      <p:tavLst>
                                        <p:tav tm="0">
                                          <p:val>
                                            <p:strVal val="0-#ppt_w/2"/>
                                          </p:val>
                                        </p:tav>
                                        <p:tav tm="100000">
                                          <p:val>
                                            <p:strVal val="#ppt_x"/>
                                          </p:val>
                                        </p:tav>
                                      </p:tavLst>
                                    </p:anim>
                                    <p:anim calcmode="lin" valueType="num">
                                      <p:cBhvr additive="base">
                                        <p:cTn id="22" dur="2000" fill="hold"/>
                                        <p:tgtEl>
                                          <p:spTgt spid="15363">
                                            <p:txEl>
                                              <p:pRg st="2" end="2"/>
                                            </p:txEl>
                                          </p:spTgt>
                                        </p:tgtEl>
                                        <p:attrNameLst>
                                          <p:attrName>ppt_y</p:attrName>
                                        </p:attrNameLst>
                                      </p:cBhvr>
                                      <p:tavLst>
                                        <p:tav tm="0">
                                          <p:val>
                                            <p:strVal val="0-#ppt_h/2"/>
                                          </p:val>
                                        </p:tav>
                                        <p:tav tm="100000">
                                          <p:val>
                                            <p:strVal val="#ppt_y"/>
                                          </p:val>
                                        </p:tav>
                                      </p:tavLst>
                                    </p:anim>
                                  </p:childTnLst>
                                </p:cTn>
                              </p:par>
                            </p:childTnLst>
                          </p:cTn>
                        </p:par>
                        <p:par>
                          <p:cTn id="23" fill="hold">
                            <p:stCondLst>
                              <p:cond delay="6000"/>
                            </p:stCondLst>
                            <p:childTnLst>
                              <p:par>
                                <p:cTn id="24" presetID="2" presetClass="entr" presetSubtype="9" fill="hold" grpId="0" nodeType="afterEffect">
                                  <p:stCondLst>
                                    <p:cond delay="0"/>
                                  </p:stCondLst>
                                  <p:childTnLst>
                                    <p:set>
                                      <p:cBhvr>
                                        <p:cTn id="25" dur="1" fill="hold">
                                          <p:stCondLst>
                                            <p:cond delay="0"/>
                                          </p:stCondLst>
                                        </p:cTn>
                                        <p:tgtEl>
                                          <p:spTgt spid="15363">
                                            <p:txEl>
                                              <p:pRg st="3" end="3"/>
                                            </p:txEl>
                                          </p:spTgt>
                                        </p:tgtEl>
                                        <p:attrNameLst>
                                          <p:attrName>style.visibility</p:attrName>
                                        </p:attrNameLst>
                                      </p:cBhvr>
                                      <p:to>
                                        <p:strVal val="visible"/>
                                      </p:to>
                                    </p:set>
                                    <p:anim calcmode="lin" valueType="num">
                                      <p:cBhvr additive="base">
                                        <p:cTn id="26" dur="2000" fill="hold"/>
                                        <p:tgtEl>
                                          <p:spTgt spid="15363">
                                            <p:txEl>
                                              <p:pRg st="3" end="3"/>
                                            </p:txEl>
                                          </p:spTgt>
                                        </p:tgtEl>
                                        <p:attrNameLst>
                                          <p:attrName>ppt_x</p:attrName>
                                        </p:attrNameLst>
                                      </p:cBhvr>
                                      <p:tavLst>
                                        <p:tav tm="0">
                                          <p:val>
                                            <p:strVal val="0-#ppt_w/2"/>
                                          </p:val>
                                        </p:tav>
                                        <p:tav tm="100000">
                                          <p:val>
                                            <p:strVal val="#ppt_x"/>
                                          </p:val>
                                        </p:tav>
                                      </p:tavLst>
                                    </p:anim>
                                    <p:anim calcmode="lin" valueType="num">
                                      <p:cBhvr additive="base">
                                        <p:cTn id="27" dur="2000" fill="hold"/>
                                        <p:tgtEl>
                                          <p:spTgt spid="15363">
                                            <p:txEl>
                                              <p:pRg st="3" end="3"/>
                                            </p:txEl>
                                          </p:spTgt>
                                        </p:tgtEl>
                                        <p:attrNameLst>
                                          <p:attrName>ppt_y</p:attrName>
                                        </p:attrNameLst>
                                      </p:cBhvr>
                                      <p:tavLst>
                                        <p:tav tm="0">
                                          <p:val>
                                            <p:strVal val="0-#ppt_h/2"/>
                                          </p:val>
                                        </p:tav>
                                        <p:tav tm="100000">
                                          <p:val>
                                            <p:strVal val="#ppt_y"/>
                                          </p:val>
                                        </p:tav>
                                      </p:tavLst>
                                    </p:anim>
                                  </p:childTnLst>
                                </p:cTn>
                              </p:par>
                            </p:childTnLst>
                          </p:cTn>
                        </p:par>
                        <p:par>
                          <p:cTn id="28" fill="hold">
                            <p:stCondLst>
                              <p:cond delay="8000"/>
                            </p:stCondLst>
                            <p:childTnLst>
                              <p:par>
                                <p:cTn id="29" presetID="2" presetClass="entr" presetSubtype="9" fill="hold" grpId="0" nodeType="afterEffect">
                                  <p:stCondLst>
                                    <p:cond delay="2000"/>
                                  </p:stCondLst>
                                  <p:childTnLst>
                                    <p:set>
                                      <p:cBhvr>
                                        <p:cTn id="30" dur="1" fill="hold">
                                          <p:stCondLst>
                                            <p:cond delay="0"/>
                                          </p:stCondLst>
                                        </p:cTn>
                                        <p:tgtEl>
                                          <p:spTgt spid="15363">
                                            <p:txEl>
                                              <p:pRg st="4" end="4"/>
                                            </p:txEl>
                                          </p:spTgt>
                                        </p:tgtEl>
                                        <p:attrNameLst>
                                          <p:attrName>style.visibility</p:attrName>
                                        </p:attrNameLst>
                                      </p:cBhvr>
                                      <p:to>
                                        <p:strVal val="visible"/>
                                      </p:to>
                                    </p:set>
                                    <p:anim calcmode="lin" valueType="num">
                                      <p:cBhvr additive="base">
                                        <p:cTn id="31" dur="2000" fill="hold"/>
                                        <p:tgtEl>
                                          <p:spTgt spid="15363">
                                            <p:txEl>
                                              <p:pRg st="4" end="4"/>
                                            </p:txEl>
                                          </p:spTgt>
                                        </p:tgtEl>
                                        <p:attrNameLst>
                                          <p:attrName>ppt_x</p:attrName>
                                        </p:attrNameLst>
                                      </p:cBhvr>
                                      <p:tavLst>
                                        <p:tav tm="0">
                                          <p:val>
                                            <p:strVal val="0-#ppt_w/2"/>
                                          </p:val>
                                        </p:tav>
                                        <p:tav tm="100000">
                                          <p:val>
                                            <p:strVal val="#ppt_x"/>
                                          </p:val>
                                        </p:tav>
                                      </p:tavLst>
                                    </p:anim>
                                    <p:anim calcmode="lin" valueType="num">
                                      <p:cBhvr additive="base">
                                        <p:cTn id="32" dur="2000" fill="hold"/>
                                        <p:tgtEl>
                                          <p:spTgt spid="15363">
                                            <p:txEl>
                                              <p:pRg st="4" end="4"/>
                                            </p:txEl>
                                          </p:spTgt>
                                        </p:tgtEl>
                                        <p:attrNameLst>
                                          <p:attrName>ppt_y</p:attrName>
                                        </p:attrNameLst>
                                      </p:cBhvr>
                                      <p:tavLst>
                                        <p:tav tm="0">
                                          <p:val>
                                            <p:strVal val="0-#ppt_h/2"/>
                                          </p:val>
                                        </p:tav>
                                        <p:tav tm="100000">
                                          <p:val>
                                            <p:strVal val="#ppt_y"/>
                                          </p:val>
                                        </p:tav>
                                      </p:tavLst>
                                    </p:anim>
                                  </p:childTnLst>
                                </p:cTn>
                              </p:par>
                            </p:childTnLst>
                          </p:cTn>
                        </p:par>
                        <p:par>
                          <p:cTn id="33" fill="hold">
                            <p:stCondLst>
                              <p:cond delay="12000"/>
                            </p:stCondLst>
                            <p:childTnLst>
                              <p:par>
                                <p:cTn id="34" presetID="2" presetClass="entr" presetSubtype="9" fill="hold" grpId="0" nodeType="afterEffect">
                                  <p:stCondLst>
                                    <p:cond delay="0"/>
                                  </p:stCondLst>
                                  <p:childTnLst>
                                    <p:set>
                                      <p:cBhvr>
                                        <p:cTn id="35" dur="1" fill="hold">
                                          <p:stCondLst>
                                            <p:cond delay="0"/>
                                          </p:stCondLst>
                                        </p:cTn>
                                        <p:tgtEl>
                                          <p:spTgt spid="15363">
                                            <p:txEl>
                                              <p:pRg st="5" end="5"/>
                                            </p:txEl>
                                          </p:spTgt>
                                        </p:tgtEl>
                                        <p:attrNameLst>
                                          <p:attrName>style.visibility</p:attrName>
                                        </p:attrNameLst>
                                      </p:cBhvr>
                                      <p:to>
                                        <p:strVal val="visible"/>
                                      </p:to>
                                    </p:set>
                                    <p:anim calcmode="lin" valueType="num">
                                      <p:cBhvr additive="base">
                                        <p:cTn id="36" dur="2000" fill="hold"/>
                                        <p:tgtEl>
                                          <p:spTgt spid="15363">
                                            <p:txEl>
                                              <p:pRg st="5" end="5"/>
                                            </p:txEl>
                                          </p:spTgt>
                                        </p:tgtEl>
                                        <p:attrNameLst>
                                          <p:attrName>ppt_x</p:attrName>
                                        </p:attrNameLst>
                                      </p:cBhvr>
                                      <p:tavLst>
                                        <p:tav tm="0">
                                          <p:val>
                                            <p:strVal val="0-#ppt_w/2"/>
                                          </p:val>
                                        </p:tav>
                                        <p:tav tm="100000">
                                          <p:val>
                                            <p:strVal val="#ppt_x"/>
                                          </p:val>
                                        </p:tav>
                                      </p:tavLst>
                                    </p:anim>
                                    <p:anim calcmode="lin" valueType="num">
                                      <p:cBhvr additive="base">
                                        <p:cTn id="37" dur="2000" fill="hold"/>
                                        <p:tgtEl>
                                          <p:spTgt spid="15363">
                                            <p:txEl>
                                              <p:pRg st="5" end="5"/>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uiExpand="1"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9" name="Freeform: Shape 78">
            <a:extLst>
              <a:ext uri="{FF2B5EF4-FFF2-40B4-BE49-F238E27FC236}">
                <a16:creationId xmlns:a16="http://schemas.microsoft.com/office/drawing/2014/main" id="{3FE0E660-DA7A-4E39-8C53-4079A7C2B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23805"/>
            <a:ext cx="5850331" cy="5696020"/>
          </a:xfrm>
          <a:custGeom>
            <a:avLst/>
            <a:gdLst>
              <a:gd name="connsiteX0" fmla="*/ 0 w 7800441"/>
              <a:gd name="connsiteY0" fmla="*/ 0 h 5696020"/>
              <a:gd name="connsiteX1" fmla="*/ 7800441 w 7800441"/>
              <a:gd name="connsiteY1" fmla="*/ 0 h 5696020"/>
              <a:gd name="connsiteX2" fmla="*/ 5037161 w 7800441"/>
              <a:gd name="connsiteY2" fmla="*/ 5696020 h 5696020"/>
              <a:gd name="connsiteX3" fmla="*/ 0 w 7800441"/>
              <a:gd name="connsiteY3" fmla="*/ 5696020 h 5696020"/>
            </a:gdLst>
            <a:ahLst/>
            <a:cxnLst>
              <a:cxn ang="0">
                <a:pos x="connsiteX0" y="connsiteY0"/>
              </a:cxn>
              <a:cxn ang="0">
                <a:pos x="connsiteX1" y="connsiteY1"/>
              </a:cxn>
              <a:cxn ang="0">
                <a:pos x="connsiteX2" y="connsiteY2"/>
              </a:cxn>
              <a:cxn ang="0">
                <a:pos x="connsiteX3" y="connsiteY3"/>
              </a:cxn>
            </a:cxnLst>
            <a:rect l="l" t="t" r="r" b="b"/>
            <a:pathLst>
              <a:path w="7800441" h="5696020">
                <a:moveTo>
                  <a:pt x="0" y="0"/>
                </a:moveTo>
                <a:lnTo>
                  <a:pt x="7800441" y="0"/>
                </a:lnTo>
                <a:lnTo>
                  <a:pt x="5037161" y="5696020"/>
                </a:lnTo>
                <a:lnTo>
                  <a:pt x="0" y="5696020"/>
                </a:lnTo>
                <a:close/>
              </a:path>
            </a:pathLst>
          </a:cu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lumMod val="95000"/>
                </a:schemeClr>
              </a:solidFill>
            </a:endParaRPr>
          </a:p>
        </p:txBody>
      </p:sp>
      <p:sp>
        <p:nvSpPr>
          <p:cNvPr id="2" name="Title 1">
            <a:extLst>
              <a:ext uri="{FF2B5EF4-FFF2-40B4-BE49-F238E27FC236}">
                <a16:creationId xmlns:a16="http://schemas.microsoft.com/office/drawing/2014/main" id="{C4CAA7D5-180C-4454-8385-AD97000E6F8B}"/>
              </a:ext>
            </a:extLst>
          </p:cNvPr>
          <p:cNvSpPr>
            <a:spLocks noGrp="1"/>
          </p:cNvSpPr>
          <p:nvPr>
            <p:ph type="title"/>
          </p:nvPr>
        </p:nvSpPr>
        <p:spPr>
          <a:xfrm>
            <a:off x="0" y="503612"/>
            <a:ext cx="4689880" cy="1487875"/>
          </a:xfrm>
        </p:spPr>
        <p:txBody>
          <a:bodyPr>
            <a:normAutofit fontScale="90000"/>
          </a:bodyPr>
          <a:lstStyle/>
          <a:p>
            <a:r>
              <a:rPr lang="en-US" dirty="0">
                <a:solidFill>
                  <a:srgbClr val="FFFFFF"/>
                </a:solidFill>
              </a:rPr>
              <a:t>Thyatira was the Smallest of the Seven</a:t>
            </a:r>
          </a:p>
        </p:txBody>
      </p:sp>
      <p:sp>
        <p:nvSpPr>
          <p:cNvPr id="1036" name="Content Placeholder 1035">
            <a:extLst>
              <a:ext uri="{FF2B5EF4-FFF2-40B4-BE49-F238E27FC236}">
                <a16:creationId xmlns:a16="http://schemas.microsoft.com/office/drawing/2014/main" id="{09178851-8878-4ABA-9ED7-D538FA92AD78}"/>
              </a:ext>
            </a:extLst>
          </p:cNvPr>
          <p:cNvSpPr>
            <a:spLocks noGrp="1"/>
          </p:cNvSpPr>
          <p:nvPr>
            <p:ph idx="1"/>
          </p:nvPr>
        </p:nvSpPr>
        <p:spPr>
          <a:xfrm>
            <a:off x="640637" y="2331720"/>
            <a:ext cx="1618031" cy="3547872"/>
          </a:xfrm>
        </p:spPr>
        <p:txBody>
          <a:bodyPr vert="vert" anchor="t">
            <a:normAutofit/>
          </a:bodyPr>
          <a:lstStyle/>
          <a:p>
            <a:pPr marL="0" indent="0">
              <a:buNone/>
            </a:pPr>
            <a:r>
              <a:rPr lang="en-US" b="1" dirty="0">
                <a:solidFill>
                  <a:srgbClr val="FFFFFF"/>
                </a:solidFill>
                <a:effectLst>
                  <a:outerShdw blurRad="38100" dist="38100" dir="2700000" algn="tl">
                    <a:srgbClr val="000000">
                      <a:alpha val="43137"/>
                    </a:srgbClr>
                  </a:outerShdw>
                </a:effectLst>
              </a:rPr>
              <a:t>But It Received</a:t>
            </a:r>
          </a:p>
          <a:p>
            <a:pPr marL="0" indent="0">
              <a:buNone/>
            </a:pPr>
            <a:r>
              <a:rPr lang="en-US" b="1" dirty="0">
                <a:solidFill>
                  <a:srgbClr val="FFFFFF"/>
                </a:solidFill>
                <a:effectLst>
                  <a:outerShdw blurRad="38100" dist="38100" dir="2700000" algn="tl">
                    <a:srgbClr val="000000">
                      <a:alpha val="43137"/>
                    </a:srgbClr>
                  </a:outerShdw>
                </a:effectLst>
              </a:rPr>
              <a:t>Longest Letter!</a:t>
            </a:r>
          </a:p>
        </p:txBody>
      </p:sp>
      <p:pic>
        <p:nvPicPr>
          <p:cNvPr id="1032" name="Picture 8" descr="See the source image">
            <a:extLst>
              <a:ext uri="{FF2B5EF4-FFF2-40B4-BE49-F238E27FC236}">
                <a16:creationId xmlns:a16="http://schemas.microsoft.com/office/drawing/2014/main" id="{9560A4BE-3A4C-43CC-8204-FE070132B9E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557" r="-1" b="-1"/>
          <a:stretch/>
        </p:blipFill>
        <p:spPr bwMode="auto">
          <a:xfrm>
            <a:off x="3733800" y="747381"/>
            <a:ext cx="5410199" cy="2757819"/>
          </a:xfrm>
          <a:custGeom>
            <a:avLst/>
            <a:gdLst/>
            <a:ahLst/>
            <a:cxnLst/>
            <a:rect l="l" t="t" r="r" b="b"/>
            <a:pathLst>
              <a:path w="5420880" h="2757819">
                <a:moveTo>
                  <a:pt x="1277860" y="0"/>
                </a:moveTo>
                <a:lnTo>
                  <a:pt x="5420880" y="0"/>
                </a:lnTo>
                <a:lnTo>
                  <a:pt x="5420880" y="2757819"/>
                </a:lnTo>
                <a:lnTo>
                  <a:pt x="0" y="2757819"/>
                </a:lnTo>
                <a:close/>
              </a:path>
            </a:pathLst>
          </a:custGeom>
          <a:noFill/>
          <a:extLst>
            <a:ext uri="{909E8E84-426E-40DD-AFC4-6F175D3DCCD1}">
              <a14:hiddenFill xmlns:a14="http://schemas.microsoft.com/office/drawing/2010/main">
                <a:solidFill>
                  <a:srgbClr val="FFFFFF"/>
                </a:solidFill>
              </a14:hiddenFill>
            </a:ext>
          </a:extLst>
        </p:spPr>
      </p:pic>
      <p:pic>
        <p:nvPicPr>
          <p:cNvPr id="1026" name="Picture 2" descr="See the source image">
            <a:extLst>
              <a:ext uri="{FF2B5EF4-FFF2-40B4-BE49-F238E27FC236}">
                <a16:creationId xmlns:a16="http://schemas.microsoft.com/office/drawing/2014/main" id="{B72292A0-6231-46F0-9CD4-E602ACE64B1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484" r="11409" b="-3"/>
          <a:stretch/>
        </p:blipFill>
        <p:spPr bwMode="auto">
          <a:xfrm>
            <a:off x="1981200" y="3463056"/>
            <a:ext cx="4837480" cy="2756769"/>
          </a:xfrm>
          <a:custGeom>
            <a:avLst/>
            <a:gdLst/>
            <a:ahLst/>
            <a:cxnLst/>
            <a:rect l="l" t="t" r="r" b="b"/>
            <a:pathLst>
              <a:path w="4570758" h="2500884">
                <a:moveTo>
                  <a:pt x="1717230" y="0"/>
                </a:moveTo>
                <a:lnTo>
                  <a:pt x="4570758" y="0"/>
                </a:lnTo>
                <a:lnTo>
                  <a:pt x="3411951" y="2500884"/>
                </a:lnTo>
                <a:lnTo>
                  <a:pt x="3405728" y="2500884"/>
                </a:lnTo>
                <a:lnTo>
                  <a:pt x="2215937" y="2500884"/>
                </a:lnTo>
                <a:lnTo>
                  <a:pt x="565892" y="2500884"/>
                </a:lnTo>
                <a:lnTo>
                  <a:pt x="0" y="2500884"/>
                </a:lnTo>
                <a:lnTo>
                  <a:pt x="0" y="2500883"/>
                </a:lnTo>
                <a:lnTo>
                  <a:pt x="552186" y="2500883"/>
                </a:lnTo>
                <a:lnTo>
                  <a:pt x="558423" y="2500883"/>
                </a:lnTo>
                <a:close/>
              </a:path>
            </a:pathLst>
          </a:custGeom>
          <a:noFill/>
          <a:extLst>
            <a:ext uri="{909E8E84-426E-40DD-AFC4-6F175D3DCCD1}">
              <a14:hiddenFill xmlns:a14="http://schemas.microsoft.com/office/drawing/2010/main">
                <a:solidFill>
                  <a:srgbClr val="FFFFFF"/>
                </a:solidFill>
              </a14:hiddenFill>
            </a:ext>
          </a:extLst>
        </p:spPr>
      </p:pic>
      <p:pic>
        <p:nvPicPr>
          <p:cNvPr id="1028" name="Picture 4" descr="See the source image">
            <a:extLst>
              <a:ext uri="{FF2B5EF4-FFF2-40B4-BE49-F238E27FC236}">
                <a16:creationId xmlns:a16="http://schemas.microsoft.com/office/drawing/2014/main" id="{FAD47334-463F-469F-A760-FCE14D319F7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17196" b="-3"/>
          <a:stretch/>
        </p:blipFill>
        <p:spPr bwMode="auto">
          <a:xfrm>
            <a:off x="4572000" y="3463056"/>
            <a:ext cx="4571999" cy="2756769"/>
          </a:xfrm>
          <a:custGeom>
            <a:avLst/>
            <a:gdLst/>
            <a:ahLst/>
            <a:cxnLst/>
            <a:rect l="l" t="t" r="r" b="b"/>
            <a:pathLst>
              <a:path w="4058036" h="2756769">
                <a:moveTo>
                  <a:pt x="1892933" y="0"/>
                </a:moveTo>
                <a:lnTo>
                  <a:pt x="4058036" y="0"/>
                </a:lnTo>
                <a:lnTo>
                  <a:pt x="4058036" y="2756769"/>
                </a:lnTo>
                <a:lnTo>
                  <a:pt x="0" y="2756769"/>
                </a:lnTo>
                <a:lnTo>
                  <a:pt x="0" y="2756768"/>
                </a:lnTo>
                <a:lnTo>
                  <a:pt x="608684" y="2756768"/>
                </a:lnTo>
                <a:lnTo>
                  <a:pt x="615560" y="2756768"/>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0317405"/>
      </p:ext>
    </p:extLst>
  </p:cSld>
  <p:clrMapOvr>
    <a:masterClrMapping/>
  </p:clrMapOvr>
  <mc:AlternateContent xmlns:mc="http://schemas.openxmlformats.org/markup-compatibility/2006">
    <mc:Choice xmlns:p14="http://schemas.microsoft.com/office/powerpoint/2010/main" Requires="p14">
      <p:transition spd="slow" p14:dur="325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2" presetClass="entr" presetSubtype="1" fill="hold" grpId="0" nodeType="afterEffect">
                                  <p:stCondLst>
                                    <p:cond delay="0"/>
                                  </p:stCondLst>
                                  <p:childTnLst>
                                    <p:set>
                                      <p:cBhvr>
                                        <p:cTn id="10" dur="1" fill="hold">
                                          <p:stCondLst>
                                            <p:cond delay="0"/>
                                          </p:stCondLst>
                                        </p:cTn>
                                        <p:tgtEl>
                                          <p:spTgt spid="1036">
                                            <p:txEl>
                                              <p:pRg st="0" end="0"/>
                                            </p:txEl>
                                          </p:spTgt>
                                        </p:tgtEl>
                                        <p:attrNameLst>
                                          <p:attrName>style.visibility</p:attrName>
                                        </p:attrNameLst>
                                      </p:cBhvr>
                                      <p:to>
                                        <p:strVal val="visible"/>
                                      </p:to>
                                    </p:set>
                                    <p:anim calcmode="lin" valueType="num">
                                      <p:cBhvr additive="base">
                                        <p:cTn id="11" dur="500" fill="hold"/>
                                        <p:tgtEl>
                                          <p:spTgt spid="1036">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036">
                                            <p:txEl>
                                              <p:pRg st="0" end="0"/>
                                            </p:txEl>
                                          </p:spTgt>
                                        </p:tgtEl>
                                        <p:attrNameLst>
                                          <p:attrName>ppt_y</p:attrName>
                                        </p:attrNameLst>
                                      </p:cBhvr>
                                      <p:tavLst>
                                        <p:tav tm="0">
                                          <p:val>
                                            <p:strVal val="0-#ppt_h/2"/>
                                          </p:val>
                                        </p:tav>
                                        <p:tav tm="100000">
                                          <p:val>
                                            <p:strVal val="#ppt_y"/>
                                          </p:val>
                                        </p:tav>
                                      </p:tavLst>
                                    </p:anim>
                                  </p:childTnLst>
                                </p:cTn>
                              </p:par>
                            </p:childTnLst>
                          </p:cTn>
                        </p:par>
                        <p:par>
                          <p:cTn id="13" fill="hold">
                            <p:stCondLst>
                              <p:cond delay="2500"/>
                            </p:stCondLst>
                            <p:childTnLst>
                              <p:par>
                                <p:cTn id="14" presetID="2" presetClass="entr" presetSubtype="1" fill="hold" grpId="0" nodeType="afterEffect">
                                  <p:stCondLst>
                                    <p:cond delay="0"/>
                                  </p:stCondLst>
                                  <p:childTnLst>
                                    <p:set>
                                      <p:cBhvr>
                                        <p:cTn id="15" dur="1" fill="hold">
                                          <p:stCondLst>
                                            <p:cond delay="0"/>
                                          </p:stCondLst>
                                        </p:cTn>
                                        <p:tgtEl>
                                          <p:spTgt spid="1036">
                                            <p:txEl>
                                              <p:pRg st="1" end="1"/>
                                            </p:txEl>
                                          </p:spTgt>
                                        </p:tgtEl>
                                        <p:attrNameLst>
                                          <p:attrName>style.visibility</p:attrName>
                                        </p:attrNameLst>
                                      </p:cBhvr>
                                      <p:to>
                                        <p:strVal val="visible"/>
                                      </p:to>
                                    </p:set>
                                    <p:anim calcmode="lin" valueType="num">
                                      <p:cBhvr additive="base">
                                        <p:cTn id="16" dur="500" fill="hold"/>
                                        <p:tgtEl>
                                          <p:spTgt spid="1036">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1036">
                                            <p:txEl>
                                              <p:pRg st="1" end="1"/>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3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8000"/>
            <a:lum/>
          </a:blip>
          <a:srcRect/>
          <a:stretch>
            <a:fillRect/>
          </a:stretch>
        </a:blipFill>
        <a:effectLst/>
      </p:bgPr>
    </p:bg>
    <p:spTree>
      <p:nvGrpSpPr>
        <p:cNvPr id="1" name=""/>
        <p:cNvGrpSpPr/>
        <p:nvPr/>
      </p:nvGrpSpPr>
      <p:grpSpPr>
        <a:xfrm>
          <a:off x="0" y="0"/>
          <a:ext cx="0" cy="0"/>
          <a:chOff x="0" y="0"/>
          <a:chExt cx="0" cy="0"/>
        </a:xfrm>
      </p:grpSpPr>
      <p:sp>
        <p:nvSpPr>
          <p:cNvPr id="24579" name="Rectangle 3">
            <a:extLst>
              <a:ext uri="{FF2B5EF4-FFF2-40B4-BE49-F238E27FC236}">
                <a16:creationId xmlns:a16="http://schemas.microsoft.com/office/drawing/2014/main" id="{29B0EE3E-BB64-4056-B0D2-26634CA0EE58}"/>
              </a:ext>
            </a:extLst>
          </p:cNvPr>
          <p:cNvSpPr>
            <a:spLocks noGrp="1" noChangeArrowheads="1"/>
          </p:cNvSpPr>
          <p:nvPr>
            <p:ph type="body" idx="1"/>
          </p:nvPr>
        </p:nvSpPr>
        <p:spPr>
          <a:xfrm>
            <a:off x="2057400" y="5257800"/>
            <a:ext cx="6019800" cy="1447800"/>
          </a:xfrm>
          <a:solidFill>
            <a:schemeClr val="bg1">
              <a:alpha val="80000"/>
            </a:schemeClr>
          </a:solidFill>
          <a:effectLst>
            <a:softEdge rad="38100"/>
          </a:effectLst>
        </p:spPr>
        <p:txBody>
          <a:bodyPr/>
          <a:lstStyle/>
          <a:p>
            <a:pPr eaLnBrk="1" hangingPunct="1">
              <a:buFontTx/>
              <a:buNone/>
              <a:tabLst>
                <a:tab pos="2851150" algn="l"/>
              </a:tabLst>
            </a:pPr>
            <a:r>
              <a:rPr lang="en-US" altLang="en-US" sz="3600" b="1" dirty="0">
                <a:effectLst>
                  <a:outerShdw blurRad="38100" dist="38100" dir="2700000" algn="tl">
                    <a:srgbClr val="000000">
                      <a:alpha val="43137"/>
                    </a:srgbClr>
                  </a:outerShdw>
                </a:effectLst>
              </a:rPr>
              <a:t> Jesus Eyes Thyatira…</a:t>
            </a:r>
          </a:p>
          <a:p>
            <a:pPr algn="ctr" eaLnBrk="1" hangingPunct="1">
              <a:buFontTx/>
              <a:buNone/>
              <a:tabLst>
                <a:tab pos="2851150" algn="l"/>
              </a:tabLst>
            </a:pPr>
            <a:r>
              <a:rPr lang="en-US" altLang="en-US" sz="3600" b="1" dirty="0">
                <a:effectLst>
                  <a:outerShdw blurRad="38100" dist="38100" dir="2700000" algn="tl">
                    <a:srgbClr val="000000">
                      <a:alpha val="43137"/>
                    </a:srgbClr>
                  </a:outerShdw>
                </a:effectLst>
              </a:rPr>
              <a:t>       …Finds Wormy Fruit! </a:t>
            </a:r>
          </a:p>
          <a:p>
            <a:pPr eaLnBrk="1" hangingPunct="1">
              <a:buFontTx/>
              <a:buNone/>
              <a:tabLst>
                <a:tab pos="2851150" algn="l"/>
              </a:tabLst>
            </a:pPr>
            <a:r>
              <a:rPr lang="en-US" altLang="en-US" sz="3600" b="1" dirty="0">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2601602299"/>
      </p:ext>
    </p:extLst>
  </p:cSld>
  <p:clrMapOvr>
    <a:masterClrMapping/>
  </p:clrMapOvr>
  <mc:AlternateContent xmlns:mc="http://schemas.openxmlformats.org/markup-compatibility/2006">
    <mc:Choice xmlns:p14="http://schemas.microsoft.com/office/powerpoint/2010/main" Requires="p14">
      <p:transition spd="slow" p14:dur="3500">
        <p:wipe dir="r"/>
      </p:transition>
    </mc:Choice>
    <mc:Fallback>
      <p:transition spd="slow">
        <p:wipe dir="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4579">
                                            <p:bg/>
                                          </p:spTgt>
                                        </p:tgtEl>
                                        <p:attrNameLst>
                                          <p:attrName>style.visibility</p:attrName>
                                        </p:attrNameLst>
                                      </p:cBhvr>
                                      <p:to>
                                        <p:strVal val="visible"/>
                                      </p:to>
                                    </p:set>
                                    <p:anim calcmode="lin" valueType="num">
                                      <p:cBhvr>
                                        <p:cTn id="7" dur="2000" fill="hold"/>
                                        <p:tgtEl>
                                          <p:spTgt spid="24579">
                                            <p:bg/>
                                          </p:spTgt>
                                        </p:tgtEl>
                                        <p:attrNameLst>
                                          <p:attrName>ppt_w</p:attrName>
                                        </p:attrNameLst>
                                      </p:cBhvr>
                                      <p:tavLst>
                                        <p:tav tm="0">
                                          <p:val>
                                            <p:fltVal val="0"/>
                                          </p:val>
                                        </p:tav>
                                        <p:tav tm="100000">
                                          <p:val>
                                            <p:strVal val="#ppt_w"/>
                                          </p:val>
                                        </p:tav>
                                      </p:tavLst>
                                    </p:anim>
                                    <p:anim calcmode="lin" valueType="num">
                                      <p:cBhvr>
                                        <p:cTn id="8" dur="2000" fill="hold"/>
                                        <p:tgtEl>
                                          <p:spTgt spid="24579">
                                            <p:bg/>
                                          </p:spTgt>
                                        </p:tgtEl>
                                        <p:attrNameLst>
                                          <p:attrName>ppt_h</p:attrName>
                                        </p:attrNameLst>
                                      </p:cBhvr>
                                      <p:tavLst>
                                        <p:tav tm="0">
                                          <p:val>
                                            <p:fltVal val="0"/>
                                          </p:val>
                                        </p:tav>
                                        <p:tav tm="100000">
                                          <p:val>
                                            <p:strVal val="#ppt_h"/>
                                          </p:val>
                                        </p:tav>
                                      </p:tavLst>
                                    </p:anim>
                                    <p:anim calcmode="lin" valueType="num">
                                      <p:cBhvr>
                                        <p:cTn id="9" dur="2000" fill="hold"/>
                                        <p:tgtEl>
                                          <p:spTgt spid="24579">
                                            <p:bg/>
                                          </p:spTgt>
                                        </p:tgtEl>
                                        <p:attrNameLst>
                                          <p:attrName>style.rotation</p:attrName>
                                        </p:attrNameLst>
                                      </p:cBhvr>
                                      <p:tavLst>
                                        <p:tav tm="0">
                                          <p:val>
                                            <p:fltVal val="90"/>
                                          </p:val>
                                        </p:tav>
                                        <p:tav tm="100000">
                                          <p:val>
                                            <p:fltVal val="0"/>
                                          </p:val>
                                        </p:tav>
                                      </p:tavLst>
                                    </p:anim>
                                    <p:animEffect transition="in" filter="fade">
                                      <p:cBhvr>
                                        <p:cTn id="10" dur="2000"/>
                                        <p:tgtEl>
                                          <p:spTgt spid="24579">
                                            <p:bg/>
                                          </p:spTgt>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24579">
                                            <p:txEl>
                                              <p:pRg st="0" end="0"/>
                                            </p:txEl>
                                          </p:spTgt>
                                        </p:tgtEl>
                                        <p:attrNameLst>
                                          <p:attrName>style.visibility</p:attrName>
                                        </p:attrNameLst>
                                      </p:cBhvr>
                                      <p:to>
                                        <p:strVal val="visible"/>
                                      </p:to>
                                    </p:set>
                                    <p:anim calcmode="lin" valueType="num">
                                      <p:cBhvr>
                                        <p:cTn id="13" dur="2000" fill="hold"/>
                                        <p:tgtEl>
                                          <p:spTgt spid="24579">
                                            <p:txEl>
                                              <p:pRg st="0" end="0"/>
                                            </p:txEl>
                                          </p:spTgt>
                                        </p:tgtEl>
                                        <p:attrNameLst>
                                          <p:attrName>ppt_w</p:attrName>
                                        </p:attrNameLst>
                                      </p:cBhvr>
                                      <p:tavLst>
                                        <p:tav tm="0">
                                          <p:val>
                                            <p:fltVal val="0"/>
                                          </p:val>
                                        </p:tav>
                                        <p:tav tm="100000">
                                          <p:val>
                                            <p:strVal val="#ppt_w"/>
                                          </p:val>
                                        </p:tav>
                                      </p:tavLst>
                                    </p:anim>
                                    <p:anim calcmode="lin" valueType="num">
                                      <p:cBhvr>
                                        <p:cTn id="14" dur="2000" fill="hold"/>
                                        <p:tgtEl>
                                          <p:spTgt spid="24579">
                                            <p:txEl>
                                              <p:pRg st="0" end="0"/>
                                            </p:txEl>
                                          </p:spTgt>
                                        </p:tgtEl>
                                        <p:attrNameLst>
                                          <p:attrName>ppt_h</p:attrName>
                                        </p:attrNameLst>
                                      </p:cBhvr>
                                      <p:tavLst>
                                        <p:tav tm="0">
                                          <p:val>
                                            <p:fltVal val="0"/>
                                          </p:val>
                                        </p:tav>
                                        <p:tav tm="100000">
                                          <p:val>
                                            <p:strVal val="#ppt_h"/>
                                          </p:val>
                                        </p:tav>
                                      </p:tavLst>
                                    </p:anim>
                                    <p:anim calcmode="lin" valueType="num">
                                      <p:cBhvr>
                                        <p:cTn id="15" dur="2000" fill="hold"/>
                                        <p:tgtEl>
                                          <p:spTgt spid="24579">
                                            <p:txEl>
                                              <p:pRg st="0" end="0"/>
                                            </p:txEl>
                                          </p:spTgt>
                                        </p:tgtEl>
                                        <p:attrNameLst>
                                          <p:attrName>style.rotation</p:attrName>
                                        </p:attrNameLst>
                                      </p:cBhvr>
                                      <p:tavLst>
                                        <p:tav tm="0">
                                          <p:val>
                                            <p:fltVal val="90"/>
                                          </p:val>
                                        </p:tav>
                                        <p:tav tm="100000">
                                          <p:val>
                                            <p:fltVal val="0"/>
                                          </p:val>
                                        </p:tav>
                                      </p:tavLst>
                                    </p:anim>
                                    <p:animEffect transition="in" filter="fade">
                                      <p:cBhvr>
                                        <p:cTn id="16" dur="2000"/>
                                        <p:tgtEl>
                                          <p:spTgt spid="24579">
                                            <p:txEl>
                                              <p:pRg st="0" end="0"/>
                                            </p:txEl>
                                          </p:spTgt>
                                        </p:tgtEl>
                                      </p:cBhvr>
                                    </p:animEffect>
                                  </p:childTnLst>
                                </p:cTn>
                              </p:par>
                            </p:childTnLst>
                          </p:cTn>
                        </p:par>
                        <p:par>
                          <p:cTn id="17" fill="hold">
                            <p:stCondLst>
                              <p:cond delay="2000"/>
                            </p:stCondLst>
                            <p:childTnLst>
                              <p:par>
                                <p:cTn id="18" presetID="31" presetClass="entr" presetSubtype="0" fill="hold" grpId="0" nodeType="afterEffect">
                                  <p:stCondLst>
                                    <p:cond delay="0"/>
                                  </p:stCondLst>
                                  <p:childTnLst>
                                    <p:set>
                                      <p:cBhvr>
                                        <p:cTn id="19" dur="1" fill="hold">
                                          <p:stCondLst>
                                            <p:cond delay="0"/>
                                          </p:stCondLst>
                                        </p:cTn>
                                        <p:tgtEl>
                                          <p:spTgt spid="24579">
                                            <p:txEl>
                                              <p:pRg st="1" end="1"/>
                                            </p:txEl>
                                          </p:spTgt>
                                        </p:tgtEl>
                                        <p:attrNameLst>
                                          <p:attrName>style.visibility</p:attrName>
                                        </p:attrNameLst>
                                      </p:cBhvr>
                                      <p:to>
                                        <p:strVal val="visible"/>
                                      </p:to>
                                    </p:set>
                                    <p:anim calcmode="lin" valueType="num">
                                      <p:cBhvr>
                                        <p:cTn id="20" dur="2000" fill="hold"/>
                                        <p:tgtEl>
                                          <p:spTgt spid="24579">
                                            <p:txEl>
                                              <p:pRg st="1" end="1"/>
                                            </p:txEl>
                                          </p:spTgt>
                                        </p:tgtEl>
                                        <p:attrNameLst>
                                          <p:attrName>ppt_w</p:attrName>
                                        </p:attrNameLst>
                                      </p:cBhvr>
                                      <p:tavLst>
                                        <p:tav tm="0">
                                          <p:val>
                                            <p:fltVal val="0"/>
                                          </p:val>
                                        </p:tav>
                                        <p:tav tm="100000">
                                          <p:val>
                                            <p:strVal val="#ppt_w"/>
                                          </p:val>
                                        </p:tav>
                                      </p:tavLst>
                                    </p:anim>
                                    <p:anim calcmode="lin" valueType="num">
                                      <p:cBhvr>
                                        <p:cTn id="21" dur="2000" fill="hold"/>
                                        <p:tgtEl>
                                          <p:spTgt spid="24579">
                                            <p:txEl>
                                              <p:pRg st="1" end="1"/>
                                            </p:txEl>
                                          </p:spTgt>
                                        </p:tgtEl>
                                        <p:attrNameLst>
                                          <p:attrName>ppt_h</p:attrName>
                                        </p:attrNameLst>
                                      </p:cBhvr>
                                      <p:tavLst>
                                        <p:tav tm="0">
                                          <p:val>
                                            <p:fltVal val="0"/>
                                          </p:val>
                                        </p:tav>
                                        <p:tav tm="100000">
                                          <p:val>
                                            <p:strVal val="#ppt_h"/>
                                          </p:val>
                                        </p:tav>
                                      </p:tavLst>
                                    </p:anim>
                                    <p:anim calcmode="lin" valueType="num">
                                      <p:cBhvr>
                                        <p:cTn id="22" dur="2000" fill="hold"/>
                                        <p:tgtEl>
                                          <p:spTgt spid="24579">
                                            <p:txEl>
                                              <p:pRg st="1" end="1"/>
                                            </p:txEl>
                                          </p:spTgt>
                                        </p:tgtEl>
                                        <p:attrNameLst>
                                          <p:attrName>style.rotation</p:attrName>
                                        </p:attrNameLst>
                                      </p:cBhvr>
                                      <p:tavLst>
                                        <p:tav tm="0">
                                          <p:val>
                                            <p:fltVal val="90"/>
                                          </p:val>
                                        </p:tav>
                                        <p:tav tm="100000">
                                          <p:val>
                                            <p:fltVal val="0"/>
                                          </p:val>
                                        </p:tav>
                                      </p:tavLst>
                                    </p:anim>
                                    <p:animEffect transition="in" filter="fade">
                                      <p:cBhvr>
                                        <p:cTn id="23" dur="2000"/>
                                        <p:tgtEl>
                                          <p:spTgt spid="2457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uiExpand="1"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C4DDB-4BB6-45ED-AB5A-554037156AE8}"/>
              </a:ext>
            </a:extLst>
          </p:cNvPr>
          <p:cNvSpPr>
            <a:spLocks noGrp="1"/>
          </p:cNvSpPr>
          <p:nvPr>
            <p:ph type="title"/>
          </p:nvPr>
        </p:nvSpPr>
        <p:spPr>
          <a:xfrm>
            <a:off x="457200" y="38332"/>
            <a:ext cx="3048000" cy="715962"/>
          </a:xfrm>
        </p:spPr>
        <p:txBody>
          <a:bodyPr/>
          <a:lstStyle/>
          <a:p>
            <a:r>
              <a:rPr lang="en-US" sz="4000" b="1" dirty="0">
                <a:effectLst>
                  <a:outerShdw blurRad="38100" dist="38100" dir="2700000" algn="tl">
                    <a:srgbClr val="000000">
                      <a:alpha val="43137"/>
                    </a:srgbClr>
                  </a:outerShdw>
                </a:effectLst>
              </a:rPr>
              <a:t>Thyatira</a:t>
            </a:r>
            <a:r>
              <a:rPr lang="en-US" dirty="0"/>
              <a:t> </a:t>
            </a:r>
          </a:p>
        </p:txBody>
      </p:sp>
      <p:sp>
        <p:nvSpPr>
          <p:cNvPr id="3" name="Content Placeholder 2">
            <a:extLst>
              <a:ext uri="{FF2B5EF4-FFF2-40B4-BE49-F238E27FC236}">
                <a16:creationId xmlns:a16="http://schemas.microsoft.com/office/drawing/2014/main" id="{99CAB09A-E81F-4432-B7DE-8465744FFE30}"/>
              </a:ext>
            </a:extLst>
          </p:cNvPr>
          <p:cNvSpPr>
            <a:spLocks noGrp="1"/>
          </p:cNvSpPr>
          <p:nvPr>
            <p:ph idx="1"/>
          </p:nvPr>
        </p:nvSpPr>
        <p:spPr>
          <a:xfrm>
            <a:off x="228600" y="1219200"/>
            <a:ext cx="7010400" cy="5486400"/>
          </a:xfrm>
          <a:gradFill>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gradFill>
          <a:effectLst>
            <a:softEdge rad="38100"/>
          </a:effectLst>
        </p:spPr>
        <p:txBody>
          <a:bodyPr/>
          <a:lstStyle/>
          <a:p>
            <a:pPr marL="0" indent="0" algn="ctr">
              <a:buNone/>
            </a:pPr>
            <a:r>
              <a:rPr lang="en-US" b="1" dirty="0">
                <a:effectLst>
                  <a:outerShdw blurRad="38100" dist="38100" dir="2700000" algn="tl">
                    <a:srgbClr val="000000">
                      <a:alpha val="43137"/>
                    </a:srgbClr>
                  </a:outerShdw>
                </a:effectLst>
              </a:rPr>
              <a:t>Different Type of Message  </a:t>
            </a:r>
          </a:p>
          <a:p>
            <a:pPr marL="0" indent="0">
              <a:spcBef>
                <a:spcPts val="0"/>
              </a:spcBef>
              <a:buNone/>
            </a:pPr>
            <a:r>
              <a:rPr lang="en-US" sz="2800" b="1" dirty="0">
                <a:effectLst>
                  <a:outerShdw blurRad="38100" dist="38100" dir="2700000" algn="tl">
                    <a:srgbClr val="000000">
                      <a:alpha val="43137"/>
                    </a:srgbClr>
                  </a:outerShdw>
                </a:effectLst>
              </a:rPr>
              <a:t>Ephesus…</a:t>
            </a:r>
          </a:p>
          <a:p>
            <a:pPr marL="457200" indent="-457200">
              <a:spcBef>
                <a:spcPts val="0"/>
              </a:spcBef>
              <a:buFont typeface="Arial" panose="020B0604020202020204" pitchFamily="34" charset="0"/>
              <a:buChar char="•"/>
            </a:pPr>
            <a:r>
              <a:rPr lang="en-US" sz="2800" b="1" dirty="0">
                <a:effectLst>
                  <a:outerShdw blurRad="38100" dist="38100" dir="2700000" algn="tl">
                    <a:srgbClr val="000000">
                      <a:alpha val="43137"/>
                    </a:srgbClr>
                  </a:outerShdw>
                </a:effectLst>
              </a:rPr>
              <a:t>Had Grown Cold</a:t>
            </a:r>
          </a:p>
          <a:p>
            <a:pPr marL="0" indent="0" algn="ctr">
              <a:spcBef>
                <a:spcPts val="0"/>
              </a:spcBef>
              <a:buNone/>
            </a:pPr>
            <a:r>
              <a:rPr lang="en-US" sz="2800" b="1" dirty="0">
                <a:effectLst>
                  <a:outerShdw blurRad="38100" dist="38100" dir="2700000" algn="tl">
                    <a:srgbClr val="000000">
                      <a:alpha val="43137"/>
                    </a:srgbClr>
                  </a:outerShdw>
                </a:effectLst>
              </a:rPr>
              <a:t>…Needed to “Warm Up”</a:t>
            </a:r>
          </a:p>
          <a:p>
            <a:pPr marL="0" indent="0">
              <a:spcBef>
                <a:spcPts val="0"/>
              </a:spcBef>
              <a:buNone/>
            </a:pPr>
            <a:r>
              <a:rPr lang="en-US" sz="2800" b="1" dirty="0">
                <a:effectLst>
                  <a:outerShdw blurRad="38100" dist="38100" dir="2700000" algn="tl">
                    <a:srgbClr val="000000">
                      <a:alpha val="43137"/>
                    </a:srgbClr>
                  </a:outerShdw>
                </a:effectLst>
              </a:rPr>
              <a:t>Smyrna…</a:t>
            </a:r>
          </a:p>
          <a:p>
            <a:pPr marL="457200" indent="-457200">
              <a:spcBef>
                <a:spcPts val="0"/>
              </a:spcBef>
              <a:buFont typeface="Arial" panose="020B0604020202020204" pitchFamily="34" charset="0"/>
              <a:buChar char="•"/>
            </a:pPr>
            <a:r>
              <a:rPr lang="en-US" sz="2800" b="1" dirty="0">
                <a:effectLst>
                  <a:outerShdw blurRad="38100" dist="38100" dir="2700000" algn="tl">
                    <a:srgbClr val="000000">
                      <a:alpha val="43137"/>
                    </a:srgbClr>
                  </a:outerShdw>
                </a:effectLst>
              </a:rPr>
              <a:t>Had Faced the “Heat”</a:t>
            </a:r>
          </a:p>
          <a:p>
            <a:pPr marL="0" indent="0">
              <a:spcBef>
                <a:spcPts val="0"/>
              </a:spcBef>
              <a:buNone/>
            </a:pPr>
            <a:r>
              <a:rPr lang="en-US" sz="2800" b="1" dirty="0">
                <a:effectLst>
                  <a:outerShdw blurRad="38100" dist="38100" dir="2700000" algn="tl">
                    <a:srgbClr val="000000">
                      <a:alpha val="43137"/>
                    </a:srgbClr>
                  </a:outerShdw>
                </a:effectLst>
              </a:rPr>
              <a:t>            …Needed to “Cool Down”</a:t>
            </a:r>
          </a:p>
          <a:p>
            <a:pPr marL="0" indent="0">
              <a:spcBef>
                <a:spcPts val="0"/>
              </a:spcBef>
              <a:buNone/>
            </a:pPr>
            <a:r>
              <a:rPr lang="en-US" sz="2800" b="1" dirty="0">
                <a:effectLst>
                  <a:outerShdw blurRad="38100" dist="38100" dir="2700000" algn="tl">
                    <a:srgbClr val="000000">
                      <a:alpha val="43137"/>
                    </a:srgbClr>
                  </a:outerShdw>
                </a:effectLst>
              </a:rPr>
              <a:t>Pergamos…</a:t>
            </a:r>
          </a:p>
          <a:p>
            <a:pPr marL="457200" indent="-457200">
              <a:spcBef>
                <a:spcPts val="0"/>
              </a:spcBef>
              <a:buFont typeface="Arial" panose="020B0604020202020204" pitchFamily="34" charset="0"/>
              <a:buChar char="•"/>
            </a:pPr>
            <a:r>
              <a:rPr lang="en-US" sz="2800" b="1" dirty="0">
                <a:effectLst>
                  <a:outerShdw blurRad="38100" dist="38100" dir="2700000" algn="tl">
                    <a:srgbClr val="000000">
                      <a:alpha val="43137"/>
                    </a:srgbClr>
                  </a:outerShdw>
                </a:effectLst>
              </a:rPr>
              <a:t>Had Allowed the Heat to Get to Them</a:t>
            </a:r>
          </a:p>
          <a:p>
            <a:pPr marL="0" indent="0">
              <a:spcBef>
                <a:spcPts val="0"/>
              </a:spcBef>
              <a:buNone/>
            </a:pPr>
            <a:r>
              <a:rPr lang="en-US" sz="2800" b="1" dirty="0">
                <a:effectLst>
                  <a:outerShdw blurRad="38100" dist="38100" dir="2700000" algn="tl">
                    <a:srgbClr val="000000">
                      <a:alpha val="43137"/>
                    </a:srgbClr>
                  </a:outerShdw>
                </a:effectLst>
              </a:rPr>
              <a:t>            …Needed to “Shake It Off”</a:t>
            </a:r>
          </a:p>
          <a:p>
            <a:pPr marL="0" indent="0">
              <a:buNone/>
            </a:pPr>
            <a:r>
              <a:rPr lang="en-US" sz="2800" b="1" dirty="0">
                <a:effectLst>
                  <a:outerShdw blurRad="38100" dist="38100" dir="2700000" algn="tl">
                    <a:srgbClr val="000000">
                      <a:alpha val="43137"/>
                    </a:srgbClr>
                  </a:outerShdw>
                </a:effectLst>
              </a:rPr>
              <a:t>Thyatira…</a:t>
            </a:r>
          </a:p>
          <a:p>
            <a:pPr marL="0" indent="0">
              <a:spcBef>
                <a:spcPts val="0"/>
              </a:spcBef>
              <a:buNone/>
            </a:pPr>
            <a:r>
              <a:rPr lang="en-US" sz="2800" b="1" dirty="0">
                <a:effectLst>
                  <a:outerShdw blurRad="38100" dist="38100" dir="2700000" algn="tl">
                    <a:srgbClr val="000000">
                      <a:alpha val="43137"/>
                    </a:srgbClr>
                  </a:outerShdw>
                </a:effectLst>
              </a:rPr>
              <a:t>             …Needed a “Fruit Inspection”</a:t>
            </a:r>
          </a:p>
          <a:p>
            <a:pPr marL="0" indent="0">
              <a:buNone/>
            </a:pPr>
            <a:endParaRPr lang="en-US" sz="2800" b="1" dirty="0">
              <a:effectLst>
                <a:outerShdw blurRad="38100" dist="38100" dir="2700000" algn="tl">
                  <a:srgbClr val="000000">
                    <a:alpha val="43137"/>
                  </a:srgbClr>
                </a:outerShdw>
              </a:effectLst>
            </a:endParaRPr>
          </a:p>
          <a:p>
            <a:pPr marL="381000" lvl="1" indent="0">
              <a:spcBef>
                <a:spcPts val="0"/>
              </a:spcBef>
              <a:buNone/>
            </a:pPr>
            <a:endParaRPr lang="en-US" b="1" dirty="0">
              <a:effectLst>
                <a:outerShdw blurRad="38100" dist="38100" dir="2700000" algn="tl">
                  <a:srgbClr val="000000">
                    <a:alpha val="43137"/>
                  </a:srgbClr>
                </a:outerShdw>
              </a:effectLst>
            </a:endParaRPr>
          </a:p>
          <a:p>
            <a:pPr marL="0" indent="0">
              <a:buNone/>
            </a:pPr>
            <a:endParaRPr lang="en-US" dirty="0">
              <a:effectLst>
                <a:outerShdw blurRad="38100" dist="38100" dir="2700000" algn="tl">
                  <a:srgbClr val="000000">
                    <a:alpha val="43137"/>
                  </a:srgbClr>
                </a:outerShdw>
              </a:effectLst>
            </a:endParaRPr>
          </a:p>
          <a:p>
            <a:pPr marL="0" indent="0">
              <a:buNone/>
            </a:pP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41099015"/>
      </p:ext>
    </p:extLst>
  </p:cSld>
  <p:clrMapOvr>
    <a:masterClrMapping/>
  </p:clrMapOvr>
  <mc:AlternateContent xmlns:mc="http://schemas.openxmlformats.org/markup-compatibility/2006" xmlns:p14="http://schemas.microsoft.com/office/powerpoint/2010/main">
    <mc:Choice Requires="p14">
      <p:transition spd="slow" p14:dur="325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2000" fill="hold"/>
                                        <p:tgtEl>
                                          <p:spTgt spid="3">
                                            <p:bg/>
                                          </p:spTgt>
                                        </p:tgtEl>
                                        <p:attrNameLst>
                                          <p:attrName>ppt_w</p:attrName>
                                        </p:attrNameLst>
                                      </p:cBhvr>
                                      <p:tavLst>
                                        <p:tav tm="0">
                                          <p:val>
                                            <p:fltVal val="0"/>
                                          </p:val>
                                        </p:tav>
                                        <p:tav tm="100000">
                                          <p:val>
                                            <p:strVal val="#ppt_w"/>
                                          </p:val>
                                        </p:tav>
                                      </p:tavLst>
                                    </p:anim>
                                    <p:anim calcmode="lin" valueType="num">
                                      <p:cBhvr>
                                        <p:cTn id="8" dur="2000" fill="hold"/>
                                        <p:tgtEl>
                                          <p:spTgt spid="3">
                                            <p:bg/>
                                          </p:spTgt>
                                        </p:tgtEl>
                                        <p:attrNameLst>
                                          <p:attrName>ppt_h</p:attrName>
                                        </p:attrNameLst>
                                      </p:cBhvr>
                                      <p:tavLst>
                                        <p:tav tm="0">
                                          <p:val>
                                            <p:fltVal val="0"/>
                                          </p:val>
                                        </p:tav>
                                        <p:tav tm="100000">
                                          <p:val>
                                            <p:strVal val="#ppt_h"/>
                                          </p:val>
                                        </p:tav>
                                      </p:tavLst>
                                    </p:anim>
                                    <p:anim calcmode="lin" valueType="num">
                                      <p:cBhvr>
                                        <p:cTn id="9" dur="2000" fill="hold"/>
                                        <p:tgtEl>
                                          <p:spTgt spid="3">
                                            <p:bg/>
                                          </p:spTgt>
                                        </p:tgtEl>
                                        <p:attrNameLst>
                                          <p:attrName>style.rotation</p:attrName>
                                        </p:attrNameLst>
                                      </p:cBhvr>
                                      <p:tavLst>
                                        <p:tav tm="0">
                                          <p:val>
                                            <p:fltVal val="90"/>
                                          </p:val>
                                        </p:tav>
                                        <p:tav tm="100000">
                                          <p:val>
                                            <p:fltVal val="0"/>
                                          </p:val>
                                        </p:tav>
                                      </p:tavLst>
                                    </p:anim>
                                    <p:animEffect transition="in" filter="fade">
                                      <p:cBhvr>
                                        <p:cTn id="10" dur="2000"/>
                                        <p:tgtEl>
                                          <p:spTgt spid="3">
                                            <p:bg/>
                                          </p:spTgt>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2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5" dur="2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6" dur="2000"/>
                                        <p:tgtEl>
                                          <p:spTgt spid="3">
                                            <p:txEl>
                                              <p:pRg st="0" end="0"/>
                                            </p:txEl>
                                          </p:spTgt>
                                        </p:tgtEl>
                                      </p:cBhvr>
                                    </p:animEffect>
                                  </p:childTnLst>
                                </p:cTn>
                              </p:par>
                            </p:childTnLst>
                          </p:cTn>
                        </p:par>
                        <p:par>
                          <p:cTn id="17" fill="hold">
                            <p:stCondLst>
                              <p:cond delay="2000"/>
                            </p:stCondLst>
                            <p:childTnLst>
                              <p:par>
                                <p:cTn id="18" presetID="31" presetClass="entr" presetSubtype="0" fill="hold" grpId="0" nodeType="after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p:cTn id="20" dur="2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1" dur="2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2" dur="2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3" dur="2000"/>
                                        <p:tgtEl>
                                          <p:spTgt spid="3">
                                            <p:txEl>
                                              <p:pRg st="1" end="1"/>
                                            </p:txEl>
                                          </p:spTgt>
                                        </p:tgtEl>
                                      </p:cBhvr>
                                    </p:animEffect>
                                  </p:childTnLst>
                                </p:cTn>
                              </p:par>
                            </p:childTnLst>
                          </p:cTn>
                        </p:par>
                        <p:par>
                          <p:cTn id="24" fill="hold">
                            <p:stCondLst>
                              <p:cond delay="4000"/>
                            </p:stCondLst>
                            <p:childTnLst>
                              <p:par>
                                <p:cTn id="25" presetID="31" presetClass="entr" presetSubtype="0" fill="hold" grpId="0" nodeType="after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p:cTn id="27" dur="2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8" dur="2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9" dur="2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0" dur="2000"/>
                                        <p:tgtEl>
                                          <p:spTgt spid="3">
                                            <p:txEl>
                                              <p:pRg st="2" end="2"/>
                                            </p:txEl>
                                          </p:spTgt>
                                        </p:tgtEl>
                                      </p:cBhvr>
                                    </p:animEffect>
                                  </p:childTnLst>
                                </p:cTn>
                              </p:par>
                            </p:childTnLst>
                          </p:cTn>
                        </p:par>
                        <p:par>
                          <p:cTn id="31" fill="hold">
                            <p:stCondLst>
                              <p:cond delay="6000"/>
                            </p:stCondLst>
                            <p:childTnLst>
                              <p:par>
                                <p:cTn id="32" presetID="31" presetClass="entr" presetSubtype="0" fill="hold" grpId="0" nodeType="after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 calcmode="lin" valueType="num">
                                      <p:cBhvr>
                                        <p:cTn id="34" dur="2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5" dur="2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6" dur="2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7" dur="2000"/>
                                        <p:tgtEl>
                                          <p:spTgt spid="3">
                                            <p:txEl>
                                              <p:pRg st="3" end="3"/>
                                            </p:txEl>
                                          </p:spTgt>
                                        </p:tgtEl>
                                      </p:cBhvr>
                                    </p:animEffect>
                                  </p:childTnLst>
                                </p:cTn>
                              </p:par>
                            </p:childTnLst>
                          </p:cTn>
                        </p:par>
                        <p:par>
                          <p:cTn id="38" fill="hold">
                            <p:stCondLst>
                              <p:cond delay="8000"/>
                            </p:stCondLst>
                            <p:childTnLst>
                              <p:par>
                                <p:cTn id="39" presetID="31" presetClass="entr" presetSubtype="0" fill="hold" grpId="0" nodeType="after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 calcmode="lin" valueType="num">
                                      <p:cBhvr>
                                        <p:cTn id="41" dur="2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2" dur="2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3" dur="2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4" dur="2000"/>
                                        <p:tgtEl>
                                          <p:spTgt spid="3">
                                            <p:txEl>
                                              <p:pRg st="4" end="4"/>
                                            </p:txEl>
                                          </p:spTgt>
                                        </p:tgtEl>
                                      </p:cBhvr>
                                    </p:animEffect>
                                  </p:childTnLst>
                                </p:cTn>
                              </p:par>
                            </p:childTnLst>
                          </p:cTn>
                        </p:par>
                        <p:par>
                          <p:cTn id="45" fill="hold">
                            <p:stCondLst>
                              <p:cond delay="10000"/>
                            </p:stCondLst>
                            <p:childTnLst>
                              <p:par>
                                <p:cTn id="46" presetID="31" presetClass="entr" presetSubtype="0" fill="hold" grpId="0" nodeType="afterEffect">
                                  <p:stCondLst>
                                    <p:cond delay="0"/>
                                  </p:stCondLst>
                                  <p:childTnLst>
                                    <p:set>
                                      <p:cBhvr>
                                        <p:cTn id="47" dur="1" fill="hold">
                                          <p:stCondLst>
                                            <p:cond delay="0"/>
                                          </p:stCondLst>
                                        </p:cTn>
                                        <p:tgtEl>
                                          <p:spTgt spid="3">
                                            <p:txEl>
                                              <p:pRg st="5" end="5"/>
                                            </p:txEl>
                                          </p:spTgt>
                                        </p:tgtEl>
                                        <p:attrNameLst>
                                          <p:attrName>style.visibility</p:attrName>
                                        </p:attrNameLst>
                                      </p:cBhvr>
                                      <p:to>
                                        <p:strVal val="visible"/>
                                      </p:to>
                                    </p:set>
                                    <p:anim calcmode="lin" valueType="num">
                                      <p:cBhvr>
                                        <p:cTn id="48" dur="2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9" dur="2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50" dur="2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51" dur="2000"/>
                                        <p:tgtEl>
                                          <p:spTgt spid="3">
                                            <p:txEl>
                                              <p:pRg st="5" end="5"/>
                                            </p:txEl>
                                          </p:spTgt>
                                        </p:tgtEl>
                                      </p:cBhvr>
                                    </p:animEffect>
                                  </p:childTnLst>
                                </p:cTn>
                              </p:par>
                            </p:childTnLst>
                          </p:cTn>
                        </p:par>
                        <p:par>
                          <p:cTn id="52" fill="hold">
                            <p:stCondLst>
                              <p:cond delay="12000"/>
                            </p:stCondLst>
                            <p:childTnLst>
                              <p:par>
                                <p:cTn id="53" presetID="31" presetClass="entr" presetSubtype="0" fill="hold" grpId="0" nodeType="after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 calcmode="lin" valueType="num">
                                      <p:cBhvr>
                                        <p:cTn id="55" dur="2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6" dur="2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57" dur="2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58" dur="2000"/>
                                        <p:tgtEl>
                                          <p:spTgt spid="3">
                                            <p:txEl>
                                              <p:pRg st="6" end="6"/>
                                            </p:txEl>
                                          </p:spTgt>
                                        </p:tgtEl>
                                      </p:cBhvr>
                                    </p:animEffect>
                                  </p:childTnLst>
                                </p:cTn>
                              </p:par>
                            </p:childTnLst>
                          </p:cTn>
                        </p:par>
                        <p:par>
                          <p:cTn id="59" fill="hold">
                            <p:stCondLst>
                              <p:cond delay="14000"/>
                            </p:stCondLst>
                            <p:childTnLst>
                              <p:par>
                                <p:cTn id="60" presetID="31" presetClass="entr" presetSubtype="0" fill="hold" grpId="0" nodeType="afterEffect">
                                  <p:stCondLst>
                                    <p:cond delay="0"/>
                                  </p:stCondLst>
                                  <p:childTnLst>
                                    <p:set>
                                      <p:cBhvr>
                                        <p:cTn id="61" dur="1" fill="hold">
                                          <p:stCondLst>
                                            <p:cond delay="0"/>
                                          </p:stCondLst>
                                        </p:cTn>
                                        <p:tgtEl>
                                          <p:spTgt spid="3">
                                            <p:txEl>
                                              <p:pRg st="7" end="7"/>
                                            </p:txEl>
                                          </p:spTgt>
                                        </p:tgtEl>
                                        <p:attrNameLst>
                                          <p:attrName>style.visibility</p:attrName>
                                        </p:attrNameLst>
                                      </p:cBhvr>
                                      <p:to>
                                        <p:strVal val="visible"/>
                                      </p:to>
                                    </p:set>
                                    <p:anim calcmode="lin" valueType="num">
                                      <p:cBhvr>
                                        <p:cTn id="62" dur="2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63" dur="2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64" dur="2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65" dur="2000"/>
                                        <p:tgtEl>
                                          <p:spTgt spid="3">
                                            <p:txEl>
                                              <p:pRg st="7" end="7"/>
                                            </p:txEl>
                                          </p:spTgt>
                                        </p:tgtEl>
                                      </p:cBhvr>
                                    </p:animEffect>
                                  </p:childTnLst>
                                </p:cTn>
                              </p:par>
                            </p:childTnLst>
                          </p:cTn>
                        </p:par>
                        <p:par>
                          <p:cTn id="66" fill="hold">
                            <p:stCondLst>
                              <p:cond delay="16000"/>
                            </p:stCondLst>
                            <p:childTnLst>
                              <p:par>
                                <p:cTn id="67" presetID="31" presetClass="entr" presetSubtype="0" fill="hold" grpId="0" nodeType="afterEffect">
                                  <p:stCondLst>
                                    <p:cond delay="0"/>
                                  </p:stCondLst>
                                  <p:childTnLst>
                                    <p:set>
                                      <p:cBhvr>
                                        <p:cTn id="68" dur="1" fill="hold">
                                          <p:stCondLst>
                                            <p:cond delay="0"/>
                                          </p:stCondLst>
                                        </p:cTn>
                                        <p:tgtEl>
                                          <p:spTgt spid="3">
                                            <p:txEl>
                                              <p:pRg st="8" end="8"/>
                                            </p:txEl>
                                          </p:spTgt>
                                        </p:tgtEl>
                                        <p:attrNameLst>
                                          <p:attrName>style.visibility</p:attrName>
                                        </p:attrNameLst>
                                      </p:cBhvr>
                                      <p:to>
                                        <p:strVal val="visible"/>
                                      </p:to>
                                    </p:set>
                                    <p:anim calcmode="lin" valueType="num">
                                      <p:cBhvr>
                                        <p:cTn id="69" dur="2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70" dur="2000" fill="hold"/>
                                        <p:tgtEl>
                                          <p:spTgt spid="3">
                                            <p:txEl>
                                              <p:pRg st="8" end="8"/>
                                            </p:txEl>
                                          </p:spTgt>
                                        </p:tgtEl>
                                        <p:attrNameLst>
                                          <p:attrName>ppt_h</p:attrName>
                                        </p:attrNameLst>
                                      </p:cBhvr>
                                      <p:tavLst>
                                        <p:tav tm="0">
                                          <p:val>
                                            <p:fltVal val="0"/>
                                          </p:val>
                                        </p:tav>
                                        <p:tav tm="100000">
                                          <p:val>
                                            <p:strVal val="#ppt_h"/>
                                          </p:val>
                                        </p:tav>
                                      </p:tavLst>
                                    </p:anim>
                                    <p:anim calcmode="lin" valueType="num">
                                      <p:cBhvr>
                                        <p:cTn id="71" dur="2000" fill="hold"/>
                                        <p:tgtEl>
                                          <p:spTgt spid="3">
                                            <p:txEl>
                                              <p:pRg st="8" end="8"/>
                                            </p:txEl>
                                          </p:spTgt>
                                        </p:tgtEl>
                                        <p:attrNameLst>
                                          <p:attrName>style.rotation</p:attrName>
                                        </p:attrNameLst>
                                      </p:cBhvr>
                                      <p:tavLst>
                                        <p:tav tm="0">
                                          <p:val>
                                            <p:fltVal val="90"/>
                                          </p:val>
                                        </p:tav>
                                        <p:tav tm="100000">
                                          <p:val>
                                            <p:fltVal val="0"/>
                                          </p:val>
                                        </p:tav>
                                      </p:tavLst>
                                    </p:anim>
                                    <p:animEffect transition="in" filter="fade">
                                      <p:cBhvr>
                                        <p:cTn id="72" dur="2000"/>
                                        <p:tgtEl>
                                          <p:spTgt spid="3">
                                            <p:txEl>
                                              <p:pRg st="8" end="8"/>
                                            </p:txEl>
                                          </p:spTgt>
                                        </p:tgtEl>
                                      </p:cBhvr>
                                    </p:animEffect>
                                  </p:childTnLst>
                                </p:cTn>
                              </p:par>
                            </p:childTnLst>
                          </p:cTn>
                        </p:par>
                        <p:par>
                          <p:cTn id="73" fill="hold">
                            <p:stCondLst>
                              <p:cond delay="18000"/>
                            </p:stCondLst>
                            <p:childTnLst>
                              <p:par>
                                <p:cTn id="74" presetID="31" presetClass="entr" presetSubtype="0" fill="hold" grpId="0" nodeType="afterEffect">
                                  <p:stCondLst>
                                    <p:cond delay="0"/>
                                  </p:stCondLst>
                                  <p:childTnLst>
                                    <p:set>
                                      <p:cBhvr>
                                        <p:cTn id="75" dur="1" fill="hold">
                                          <p:stCondLst>
                                            <p:cond delay="0"/>
                                          </p:stCondLst>
                                        </p:cTn>
                                        <p:tgtEl>
                                          <p:spTgt spid="3">
                                            <p:txEl>
                                              <p:pRg st="9" end="9"/>
                                            </p:txEl>
                                          </p:spTgt>
                                        </p:tgtEl>
                                        <p:attrNameLst>
                                          <p:attrName>style.visibility</p:attrName>
                                        </p:attrNameLst>
                                      </p:cBhvr>
                                      <p:to>
                                        <p:strVal val="visible"/>
                                      </p:to>
                                    </p:set>
                                    <p:anim calcmode="lin" valueType="num">
                                      <p:cBhvr>
                                        <p:cTn id="76" dur="2000" fill="hold"/>
                                        <p:tgtEl>
                                          <p:spTgt spid="3">
                                            <p:txEl>
                                              <p:pRg st="9" end="9"/>
                                            </p:txEl>
                                          </p:spTgt>
                                        </p:tgtEl>
                                        <p:attrNameLst>
                                          <p:attrName>ppt_w</p:attrName>
                                        </p:attrNameLst>
                                      </p:cBhvr>
                                      <p:tavLst>
                                        <p:tav tm="0">
                                          <p:val>
                                            <p:fltVal val="0"/>
                                          </p:val>
                                        </p:tav>
                                        <p:tav tm="100000">
                                          <p:val>
                                            <p:strVal val="#ppt_w"/>
                                          </p:val>
                                        </p:tav>
                                      </p:tavLst>
                                    </p:anim>
                                    <p:anim calcmode="lin" valueType="num">
                                      <p:cBhvr>
                                        <p:cTn id="77" dur="2000" fill="hold"/>
                                        <p:tgtEl>
                                          <p:spTgt spid="3">
                                            <p:txEl>
                                              <p:pRg st="9" end="9"/>
                                            </p:txEl>
                                          </p:spTgt>
                                        </p:tgtEl>
                                        <p:attrNameLst>
                                          <p:attrName>ppt_h</p:attrName>
                                        </p:attrNameLst>
                                      </p:cBhvr>
                                      <p:tavLst>
                                        <p:tav tm="0">
                                          <p:val>
                                            <p:fltVal val="0"/>
                                          </p:val>
                                        </p:tav>
                                        <p:tav tm="100000">
                                          <p:val>
                                            <p:strVal val="#ppt_h"/>
                                          </p:val>
                                        </p:tav>
                                      </p:tavLst>
                                    </p:anim>
                                    <p:anim calcmode="lin" valueType="num">
                                      <p:cBhvr>
                                        <p:cTn id="78" dur="2000" fill="hold"/>
                                        <p:tgtEl>
                                          <p:spTgt spid="3">
                                            <p:txEl>
                                              <p:pRg st="9" end="9"/>
                                            </p:txEl>
                                          </p:spTgt>
                                        </p:tgtEl>
                                        <p:attrNameLst>
                                          <p:attrName>style.rotation</p:attrName>
                                        </p:attrNameLst>
                                      </p:cBhvr>
                                      <p:tavLst>
                                        <p:tav tm="0">
                                          <p:val>
                                            <p:fltVal val="90"/>
                                          </p:val>
                                        </p:tav>
                                        <p:tav tm="100000">
                                          <p:val>
                                            <p:fltVal val="0"/>
                                          </p:val>
                                        </p:tav>
                                      </p:tavLst>
                                    </p:anim>
                                    <p:animEffect transition="in" filter="fade">
                                      <p:cBhvr>
                                        <p:cTn id="79" dur="2000"/>
                                        <p:tgtEl>
                                          <p:spTgt spid="3">
                                            <p:txEl>
                                              <p:pRg st="9" end="9"/>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31" presetClass="entr" presetSubtype="0" fill="hold" grpId="0" nodeType="clickEffect">
                                  <p:stCondLst>
                                    <p:cond delay="0"/>
                                  </p:stCondLst>
                                  <p:childTnLst>
                                    <p:set>
                                      <p:cBhvr>
                                        <p:cTn id="83" dur="1" fill="hold">
                                          <p:stCondLst>
                                            <p:cond delay="0"/>
                                          </p:stCondLst>
                                        </p:cTn>
                                        <p:tgtEl>
                                          <p:spTgt spid="3">
                                            <p:txEl>
                                              <p:pRg st="10" end="10"/>
                                            </p:txEl>
                                          </p:spTgt>
                                        </p:tgtEl>
                                        <p:attrNameLst>
                                          <p:attrName>style.visibility</p:attrName>
                                        </p:attrNameLst>
                                      </p:cBhvr>
                                      <p:to>
                                        <p:strVal val="visible"/>
                                      </p:to>
                                    </p:set>
                                    <p:anim calcmode="lin" valueType="num">
                                      <p:cBhvr>
                                        <p:cTn id="84" dur="20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85" dur="2000" fill="hold"/>
                                        <p:tgtEl>
                                          <p:spTgt spid="3">
                                            <p:txEl>
                                              <p:pRg st="10" end="10"/>
                                            </p:txEl>
                                          </p:spTgt>
                                        </p:tgtEl>
                                        <p:attrNameLst>
                                          <p:attrName>ppt_h</p:attrName>
                                        </p:attrNameLst>
                                      </p:cBhvr>
                                      <p:tavLst>
                                        <p:tav tm="0">
                                          <p:val>
                                            <p:fltVal val="0"/>
                                          </p:val>
                                        </p:tav>
                                        <p:tav tm="100000">
                                          <p:val>
                                            <p:strVal val="#ppt_h"/>
                                          </p:val>
                                        </p:tav>
                                      </p:tavLst>
                                    </p:anim>
                                    <p:anim calcmode="lin" valueType="num">
                                      <p:cBhvr>
                                        <p:cTn id="86" dur="2000" fill="hold"/>
                                        <p:tgtEl>
                                          <p:spTgt spid="3">
                                            <p:txEl>
                                              <p:pRg st="10" end="10"/>
                                            </p:txEl>
                                          </p:spTgt>
                                        </p:tgtEl>
                                        <p:attrNameLst>
                                          <p:attrName>style.rotation</p:attrName>
                                        </p:attrNameLst>
                                      </p:cBhvr>
                                      <p:tavLst>
                                        <p:tav tm="0">
                                          <p:val>
                                            <p:fltVal val="90"/>
                                          </p:val>
                                        </p:tav>
                                        <p:tav tm="100000">
                                          <p:val>
                                            <p:fltVal val="0"/>
                                          </p:val>
                                        </p:tav>
                                      </p:tavLst>
                                    </p:anim>
                                    <p:animEffect transition="in" filter="fade">
                                      <p:cBhvr>
                                        <p:cTn id="87" dur="2000"/>
                                        <p:tgtEl>
                                          <p:spTgt spid="3">
                                            <p:txEl>
                                              <p:pRg st="10" end="10"/>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31" presetClass="entr" presetSubtype="0" fill="hold" grpId="0" nodeType="clickEffect">
                                  <p:stCondLst>
                                    <p:cond delay="0"/>
                                  </p:stCondLst>
                                  <p:childTnLst>
                                    <p:set>
                                      <p:cBhvr>
                                        <p:cTn id="91" dur="1" fill="hold">
                                          <p:stCondLst>
                                            <p:cond delay="0"/>
                                          </p:stCondLst>
                                        </p:cTn>
                                        <p:tgtEl>
                                          <p:spTgt spid="3">
                                            <p:txEl>
                                              <p:pRg st="11" end="11"/>
                                            </p:txEl>
                                          </p:spTgt>
                                        </p:tgtEl>
                                        <p:attrNameLst>
                                          <p:attrName>style.visibility</p:attrName>
                                        </p:attrNameLst>
                                      </p:cBhvr>
                                      <p:to>
                                        <p:strVal val="visible"/>
                                      </p:to>
                                    </p:set>
                                    <p:anim calcmode="lin" valueType="num">
                                      <p:cBhvr>
                                        <p:cTn id="92" dur="2000" fill="hold"/>
                                        <p:tgtEl>
                                          <p:spTgt spid="3">
                                            <p:txEl>
                                              <p:pRg st="11" end="11"/>
                                            </p:txEl>
                                          </p:spTgt>
                                        </p:tgtEl>
                                        <p:attrNameLst>
                                          <p:attrName>ppt_w</p:attrName>
                                        </p:attrNameLst>
                                      </p:cBhvr>
                                      <p:tavLst>
                                        <p:tav tm="0">
                                          <p:val>
                                            <p:fltVal val="0"/>
                                          </p:val>
                                        </p:tav>
                                        <p:tav tm="100000">
                                          <p:val>
                                            <p:strVal val="#ppt_w"/>
                                          </p:val>
                                        </p:tav>
                                      </p:tavLst>
                                    </p:anim>
                                    <p:anim calcmode="lin" valueType="num">
                                      <p:cBhvr>
                                        <p:cTn id="93" dur="2000" fill="hold"/>
                                        <p:tgtEl>
                                          <p:spTgt spid="3">
                                            <p:txEl>
                                              <p:pRg st="11" end="11"/>
                                            </p:txEl>
                                          </p:spTgt>
                                        </p:tgtEl>
                                        <p:attrNameLst>
                                          <p:attrName>ppt_h</p:attrName>
                                        </p:attrNameLst>
                                      </p:cBhvr>
                                      <p:tavLst>
                                        <p:tav tm="0">
                                          <p:val>
                                            <p:fltVal val="0"/>
                                          </p:val>
                                        </p:tav>
                                        <p:tav tm="100000">
                                          <p:val>
                                            <p:strVal val="#ppt_h"/>
                                          </p:val>
                                        </p:tav>
                                      </p:tavLst>
                                    </p:anim>
                                    <p:anim calcmode="lin" valueType="num">
                                      <p:cBhvr>
                                        <p:cTn id="94" dur="2000" fill="hold"/>
                                        <p:tgtEl>
                                          <p:spTgt spid="3">
                                            <p:txEl>
                                              <p:pRg st="11" end="11"/>
                                            </p:txEl>
                                          </p:spTgt>
                                        </p:tgtEl>
                                        <p:attrNameLst>
                                          <p:attrName>style.rotation</p:attrName>
                                        </p:attrNameLst>
                                      </p:cBhvr>
                                      <p:tavLst>
                                        <p:tav tm="0">
                                          <p:val>
                                            <p:fltVal val="90"/>
                                          </p:val>
                                        </p:tav>
                                        <p:tav tm="100000">
                                          <p:val>
                                            <p:fltVal val="0"/>
                                          </p:val>
                                        </p:tav>
                                      </p:tavLst>
                                    </p:anim>
                                    <p:animEffect transition="in" filter="fade">
                                      <p:cBhvr>
                                        <p:cTn id="95" dur="20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4000"/>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69F499-76FF-4458-A490-0D1C85E7AA85}"/>
              </a:ext>
            </a:extLst>
          </p:cNvPr>
          <p:cNvSpPr>
            <a:spLocks noGrp="1"/>
          </p:cNvSpPr>
          <p:nvPr>
            <p:ph idx="1"/>
          </p:nvPr>
        </p:nvSpPr>
        <p:spPr/>
        <p:txBody>
          <a:bodyPr/>
          <a:lstStyle/>
          <a:p>
            <a:endParaRPr lang="en-US" dirty="0"/>
          </a:p>
        </p:txBody>
      </p:sp>
      <p:sp>
        <p:nvSpPr>
          <p:cNvPr id="5" name="Rectangle 3">
            <a:extLst>
              <a:ext uri="{FF2B5EF4-FFF2-40B4-BE49-F238E27FC236}">
                <a16:creationId xmlns:a16="http://schemas.microsoft.com/office/drawing/2014/main" id="{291E452D-6B9C-48E4-83FA-69FB7D7D4141}"/>
              </a:ext>
            </a:extLst>
          </p:cNvPr>
          <p:cNvSpPr txBox="1">
            <a:spLocks noChangeArrowheads="1"/>
          </p:cNvSpPr>
          <p:nvPr/>
        </p:nvSpPr>
        <p:spPr bwMode="auto">
          <a:xfrm>
            <a:off x="76200" y="76200"/>
            <a:ext cx="9067800" cy="6172200"/>
          </a:xfrm>
          <a:prstGeom prst="rect">
            <a:avLst/>
          </a:prstGeom>
          <a:gradFill>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gradFill>
          <a:ln>
            <a:noFill/>
          </a:ln>
          <a:effectLst>
            <a:softEdge rad="38100"/>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609600" indent="-609600" algn="l" rtl="0" eaLnBrk="0" fontAlgn="base" hangingPunct="0">
              <a:spcBef>
                <a:spcPct val="20000"/>
              </a:spcBef>
              <a:spcAft>
                <a:spcPct val="0"/>
              </a:spcAft>
              <a:buClr>
                <a:srgbClr val="660066"/>
              </a:buClr>
              <a:buAutoNum type="arabicPeriod"/>
              <a:defRPr sz="3200">
                <a:solidFill>
                  <a:schemeClr val="tx1"/>
                </a:solidFill>
                <a:latin typeface="+mn-lt"/>
                <a:ea typeface="+mn-ea"/>
                <a:cs typeface="+mn-cs"/>
              </a:defRPr>
            </a:lvl1pPr>
            <a:lvl2pPr marL="990600" indent="-533400" algn="l" rtl="0" eaLnBrk="0" fontAlgn="base" hangingPunct="0">
              <a:spcBef>
                <a:spcPct val="20000"/>
              </a:spcBef>
              <a:spcAft>
                <a:spcPct val="0"/>
              </a:spcAft>
              <a:buAutoNum type="alphaUcPeriod"/>
              <a:defRPr sz="2800">
                <a:solidFill>
                  <a:schemeClr val="tx1"/>
                </a:solidFill>
                <a:latin typeface="+mn-lt"/>
              </a:defRPr>
            </a:lvl2pPr>
            <a:lvl3pPr marL="1447800" indent="-533400" algn="l" rtl="0" eaLnBrk="0" fontAlgn="base" hangingPunct="0">
              <a:spcBef>
                <a:spcPct val="20000"/>
              </a:spcBef>
              <a:spcAft>
                <a:spcPct val="0"/>
              </a:spcAft>
              <a:buClr>
                <a:srgbClr val="660066"/>
              </a:buClr>
              <a:buAutoNum type="arabicParenR"/>
              <a:defRPr sz="2800">
                <a:solidFill>
                  <a:schemeClr val="tx1"/>
                </a:solidFill>
                <a:latin typeface="+mn-lt"/>
              </a:defRPr>
            </a:lvl3pPr>
            <a:lvl4pPr marL="1905000" indent="-533400" algn="l" rtl="0" eaLnBrk="0" fontAlgn="base" hangingPunct="0">
              <a:spcBef>
                <a:spcPct val="20000"/>
              </a:spcBef>
              <a:spcAft>
                <a:spcPct val="0"/>
              </a:spcAft>
              <a:buClr>
                <a:schemeClr val="tx1"/>
              </a:buClr>
              <a:buSzPct val="90000"/>
              <a:buFont typeface="Wingdings" panose="05000000000000000000" pitchFamily="2" charset="2"/>
              <a:buChar char="§"/>
              <a:defRPr sz="2800">
                <a:solidFill>
                  <a:schemeClr val="tx1"/>
                </a:solidFill>
                <a:latin typeface="+mn-lt"/>
              </a:defRPr>
            </a:lvl4pPr>
            <a:lvl5pPr marL="2362200" indent="-533400" algn="l" rtl="0" eaLnBrk="0" fontAlgn="base" hangingPunct="0">
              <a:spcBef>
                <a:spcPct val="20000"/>
              </a:spcBef>
              <a:spcAft>
                <a:spcPct val="0"/>
              </a:spcAft>
              <a:buAutoNum type="alphaUcPeriod"/>
              <a:defRPr sz="2800">
                <a:solidFill>
                  <a:schemeClr val="tx1"/>
                </a:solidFill>
                <a:latin typeface="+mn-lt"/>
              </a:defRPr>
            </a:lvl5pPr>
            <a:lvl6pPr marL="2819400" indent="-533400" algn="l" rtl="0" fontAlgn="base">
              <a:spcBef>
                <a:spcPct val="20000"/>
              </a:spcBef>
              <a:spcAft>
                <a:spcPct val="0"/>
              </a:spcAft>
              <a:buAutoNum type="alphaUcPeriod"/>
              <a:defRPr sz="2800">
                <a:solidFill>
                  <a:schemeClr val="tx1"/>
                </a:solidFill>
                <a:latin typeface="+mn-lt"/>
              </a:defRPr>
            </a:lvl6pPr>
            <a:lvl7pPr marL="3276600" indent="-533400" algn="l" rtl="0" fontAlgn="base">
              <a:spcBef>
                <a:spcPct val="20000"/>
              </a:spcBef>
              <a:spcAft>
                <a:spcPct val="0"/>
              </a:spcAft>
              <a:buAutoNum type="alphaUcPeriod"/>
              <a:defRPr sz="2800">
                <a:solidFill>
                  <a:schemeClr val="tx1"/>
                </a:solidFill>
                <a:latin typeface="+mn-lt"/>
              </a:defRPr>
            </a:lvl7pPr>
            <a:lvl8pPr marL="3733800" indent="-533400" algn="l" rtl="0" fontAlgn="base">
              <a:spcBef>
                <a:spcPct val="20000"/>
              </a:spcBef>
              <a:spcAft>
                <a:spcPct val="0"/>
              </a:spcAft>
              <a:buAutoNum type="alphaUcPeriod"/>
              <a:defRPr sz="2800">
                <a:solidFill>
                  <a:schemeClr val="tx1"/>
                </a:solidFill>
                <a:latin typeface="+mn-lt"/>
              </a:defRPr>
            </a:lvl8pPr>
            <a:lvl9pPr marL="4191000" indent="-533400" algn="l" rtl="0" fontAlgn="base">
              <a:spcBef>
                <a:spcPct val="20000"/>
              </a:spcBef>
              <a:spcAft>
                <a:spcPct val="0"/>
              </a:spcAft>
              <a:buAutoNum type="alphaUcPeriod"/>
              <a:defRPr sz="2800">
                <a:solidFill>
                  <a:schemeClr val="tx1"/>
                </a:solidFill>
                <a:latin typeface="+mn-lt"/>
              </a:defRPr>
            </a:lvl9pPr>
          </a:lstStyle>
          <a:p>
            <a:pPr marL="0" indent="0" algn="ctr">
              <a:buNone/>
            </a:pPr>
            <a:r>
              <a:rPr lang="en-US" sz="2800" b="1" dirty="0">
                <a:effectLst>
                  <a:outerShdw blurRad="38100" dist="38100" dir="2700000" algn="tl">
                    <a:srgbClr val="000000">
                      <a:alpha val="43137"/>
                    </a:srgbClr>
                  </a:outerShdw>
                </a:effectLst>
              </a:rPr>
              <a:t>Jesus Presents Himself In Three Ways</a:t>
            </a:r>
          </a:p>
          <a:p>
            <a:pPr marL="0" indent="0" algn="ctr">
              <a:spcBef>
                <a:spcPts val="1800"/>
              </a:spcBef>
              <a:buNone/>
            </a:pPr>
            <a:r>
              <a:rPr lang="en-US" sz="2800" b="1" dirty="0">
                <a:effectLst>
                  <a:outerShdw blurRad="38100" dist="38100" dir="2700000" algn="tl">
                    <a:srgbClr val="000000">
                      <a:alpha val="43137"/>
                    </a:srgbClr>
                  </a:outerShdw>
                </a:effectLst>
              </a:rPr>
              <a:t>The Saving One</a:t>
            </a:r>
            <a:r>
              <a:rPr lang="en-US" sz="2800" dirty="0">
                <a:effectLst>
                  <a:outerShdw blurRad="38100" dist="38100" dir="2700000" algn="tl">
                    <a:srgbClr val="000000">
                      <a:alpha val="43137"/>
                    </a:srgbClr>
                  </a:outerShdw>
                </a:effectLst>
              </a:rPr>
              <a:t> – “</a:t>
            </a:r>
            <a:r>
              <a:rPr lang="en-US" sz="2800" b="1" i="1" dirty="0">
                <a:effectLst>
                  <a:outerShdw blurRad="38100" dist="38100" dir="2700000" algn="tl">
                    <a:srgbClr val="000000">
                      <a:alpha val="43137"/>
                    </a:srgbClr>
                  </a:outerShdw>
                </a:effectLst>
              </a:rPr>
              <a:t>The Son Of God</a:t>
            </a:r>
            <a:r>
              <a:rPr lang="en-US" sz="2800" dirty="0">
                <a:effectLst>
                  <a:outerShdw blurRad="38100" dist="38100" dir="2700000" algn="tl">
                    <a:srgbClr val="000000">
                      <a:alpha val="43137"/>
                    </a:srgbClr>
                  </a:outerShdw>
                </a:effectLst>
              </a:rPr>
              <a:t>” </a:t>
            </a:r>
          </a:p>
          <a:p>
            <a:pPr marL="0" indent="0" algn="ctr">
              <a:spcBef>
                <a:spcPts val="0"/>
              </a:spcBef>
              <a:buNone/>
            </a:pPr>
            <a:r>
              <a:rPr lang="en-US" sz="2800" dirty="0">
                <a:effectLst>
                  <a:outerShdw blurRad="38100" dist="38100" dir="2700000" algn="tl">
                    <a:srgbClr val="000000">
                      <a:alpha val="43137"/>
                    </a:srgbClr>
                  </a:outerShdw>
                </a:effectLst>
              </a:rPr>
              <a:t>He is the Savior and He alone is worthy of worship.</a:t>
            </a:r>
          </a:p>
          <a:p>
            <a:pPr marL="0" indent="0" algn="ctr">
              <a:spcBef>
                <a:spcPts val="1800"/>
              </a:spcBef>
              <a:buNone/>
            </a:pPr>
            <a:r>
              <a:rPr lang="en-US" sz="2800" b="1" dirty="0">
                <a:effectLst>
                  <a:outerShdw blurRad="38100" dist="38100" dir="2700000" algn="tl">
                    <a:srgbClr val="000000">
                      <a:alpha val="43137"/>
                    </a:srgbClr>
                  </a:outerShdw>
                </a:effectLst>
              </a:rPr>
              <a:t>The Searching One</a:t>
            </a:r>
            <a:r>
              <a:rPr lang="en-US" sz="2800" dirty="0">
                <a:effectLst>
                  <a:outerShdw blurRad="38100" dist="38100" dir="2700000" algn="tl">
                    <a:srgbClr val="000000">
                      <a:alpha val="43137"/>
                    </a:srgbClr>
                  </a:outerShdw>
                </a:effectLst>
              </a:rPr>
              <a:t> – “</a:t>
            </a:r>
            <a:r>
              <a:rPr lang="en-US" sz="2800" b="1" i="1" dirty="0">
                <a:effectLst>
                  <a:outerShdw blurRad="38100" dist="38100" dir="2700000" algn="tl">
                    <a:srgbClr val="000000">
                      <a:alpha val="43137"/>
                    </a:srgbClr>
                  </a:outerShdw>
                </a:effectLst>
              </a:rPr>
              <a:t>eyes like unto a flame of fire</a:t>
            </a:r>
            <a:r>
              <a:rPr lang="en-US" sz="2800" dirty="0">
                <a:effectLst>
                  <a:outerShdw blurRad="38100" dist="38100" dir="2700000" algn="tl">
                    <a:srgbClr val="000000">
                      <a:alpha val="43137"/>
                    </a:srgbClr>
                  </a:outerShdw>
                </a:effectLst>
              </a:rPr>
              <a:t>” </a:t>
            </a:r>
          </a:p>
          <a:p>
            <a:pPr marL="0" indent="0" algn="ctr">
              <a:spcBef>
                <a:spcPts val="0"/>
              </a:spcBef>
              <a:buNone/>
            </a:pPr>
            <a:r>
              <a:rPr lang="en-US" sz="2800" dirty="0">
                <a:effectLst>
                  <a:outerShdw blurRad="38100" dist="38100" dir="2700000" algn="tl">
                    <a:srgbClr val="000000">
                      <a:alpha val="43137"/>
                    </a:srgbClr>
                  </a:outerShdw>
                </a:effectLst>
              </a:rPr>
              <a:t>He comes as one Who sees all</a:t>
            </a:r>
          </a:p>
          <a:p>
            <a:pPr marL="0" indent="0" algn="ctr">
              <a:spcBef>
                <a:spcPts val="1800"/>
              </a:spcBef>
              <a:buNone/>
            </a:pPr>
            <a:r>
              <a:rPr lang="en-US" sz="2800" b="1" dirty="0">
                <a:effectLst>
                  <a:outerShdw blurRad="38100" dist="38100" dir="2700000" algn="tl">
                    <a:srgbClr val="000000">
                      <a:alpha val="43137"/>
                    </a:srgbClr>
                  </a:outerShdw>
                </a:effectLst>
              </a:rPr>
              <a:t>The Sovereign One</a:t>
            </a:r>
            <a:r>
              <a:rPr lang="en-US" sz="2800" dirty="0">
                <a:effectLst>
                  <a:outerShdw blurRad="38100" dist="38100" dir="2700000" algn="tl">
                    <a:srgbClr val="000000">
                      <a:alpha val="43137"/>
                    </a:srgbClr>
                  </a:outerShdw>
                </a:effectLst>
              </a:rPr>
              <a:t> – “</a:t>
            </a:r>
            <a:r>
              <a:rPr lang="en-US" sz="2800" b="1" i="1" dirty="0">
                <a:effectLst>
                  <a:outerShdw blurRad="38100" dist="38100" dir="2700000" algn="tl">
                    <a:srgbClr val="000000">
                      <a:alpha val="43137"/>
                    </a:srgbClr>
                  </a:outerShdw>
                </a:effectLst>
              </a:rPr>
              <a:t>feet like fine brass</a:t>
            </a:r>
            <a:r>
              <a:rPr lang="en-US" sz="2800" dirty="0">
                <a:effectLst>
                  <a:outerShdw blurRad="38100" dist="38100" dir="2700000" algn="tl">
                    <a:srgbClr val="000000">
                      <a:alpha val="43137"/>
                    </a:srgbClr>
                  </a:outerShdw>
                </a:effectLst>
              </a:rPr>
              <a:t>” </a:t>
            </a:r>
          </a:p>
          <a:p>
            <a:pPr marL="0" indent="0" algn="ctr">
              <a:spcBef>
                <a:spcPts val="0"/>
              </a:spcBef>
              <a:buNone/>
            </a:pPr>
            <a:r>
              <a:rPr lang="en-US" sz="2800" dirty="0">
                <a:effectLst>
                  <a:outerShdw blurRad="38100" dist="38100" dir="2700000" algn="tl">
                    <a:srgbClr val="000000">
                      <a:alpha val="43137"/>
                    </a:srgbClr>
                  </a:outerShdw>
                </a:effectLst>
              </a:rPr>
              <a:t>Brass, or bronze = symbolic of judgment </a:t>
            </a:r>
          </a:p>
          <a:p>
            <a:pPr marL="0" indent="0">
              <a:spcBef>
                <a:spcPts val="1200"/>
              </a:spcBef>
              <a:buNone/>
            </a:pPr>
            <a:r>
              <a:rPr lang="en-US" sz="2800" b="1" dirty="0">
                <a:effectLst>
                  <a:outerShdw blurRad="38100" dist="38100" dir="2700000" algn="tl">
                    <a:srgbClr val="000000">
                      <a:alpha val="43137"/>
                    </a:srgbClr>
                  </a:outerShdw>
                </a:effectLst>
              </a:rPr>
              <a:t>     Jesus Not Only Comes as One Able to See All… </a:t>
            </a:r>
          </a:p>
          <a:p>
            <a:pPr marL="0" indent="0">
              <a:buNone/>
            </a:pPr>
            <a:r>
              <a:rPr lang="en-US" sz="2800" b="1" dirty="0">
                <a:effectLst>
                  <a:outerShdw blurRad="38100" dist="38100" dir="2700000" algn="tl">
                    <a:srgbClr val="000000">
                      <a:alpha val="43137"/>
                    </a:srgbClr>
                  </a:outerShdw>
                </a:effectLst>
              </a:rPr>
              <a:t>               …He Also Comes as One Able to Judge All</a:t>
            </a:r>
          </a:p>
          <a:p>
            <a:pPr marL="0" indent="0">
              <a:spcBef>
                <a:spcPts val="1800"/>
              </a:spcBef>
              <a:buNone/>
            </a:pPr>
            <a:r>
              <a:rPr lang="en-US" sz="2800" dirty="0">
                <a:effectLst>
                  <a:outerShdw blurRad="38100" dist="38100" dir="2700000" algn="tl">
                    <a:srgbClr val="000000">
                      <a:alpha val="43137"/>
                    </a:srgbClr>
                  </a:outerShdw>
                </a:effectLst>
              </a:rPr>
              <a:t>      </a:t>
            </a:r>
            <a:r>
              <a:rPr lang="en-US" sz="2800" b="1" dirty="0">
                <a:effectLst>
                  <a:outerShdw blurRad="38100" dist="38100" dir="2700000" algn="tl">
                    <a:srgbClr val="000000">
                      <a:alpha val="43137"/>
                    </a:srgbClr>
                  </a:outerShdw>
                </a:effectLst>
              </a:rPr>
              <a:t>     One Word that Describes the Situation…</a:t>
            </a:r>
          </a:p>
          <a:p>
            <a:pPr marL="0" indent="0" algn="ctr">
              <a:buNone/>
            </a:pPr>
            <a:r>
              <a:rPr lang="en-US" sz="2800" b="1" i="1" dirty="0">
                <a:effectLst>
                  <a:outerShdw blurRad="38100" dist="38100" dir="2700000" algn="tl">
                    <a:srgbClr val="000000">
                      <a:alpha val="43137"/>
                    </a:srgbClr>
                  </a:outerShdw>
                </a:effectLst>
              </a:rPr>
              <a:t>“Compromise”  </a:t>
            </a:r>
            <a:endParaRPr lang="en-US" sz="2800" b="1" i="1" kern="0" dirty="0">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xmlns:p14="http://schemas.microsoft.com/office/powerpoint/2010/main">
    <mc:Choice Requires="p14">
      <p:transition spd="slow" p14:dur="1500">
        <p:split dir="in"/>
      </p:transition>
    </mc:Choice>
    <mc:Fallback xmlns="">
      <p:transition spd="slow">
        <p:spli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ppt_x</p:attrName>
                                        </p:attrNameLst>
                                      </p:cBhvr>
                                      <p:tavLst>
                                        <p:tav tm="0">
                                          <p:val>
                                            <p:strVal val="#ppt_x"/>
                                          </p:val>
                                        </p:tav>
                                        <p:tav tm="100000">
                                          <p:val>
                                            <p:strVal val="#ppt_x"/>
                                          </p:val>
                                        </p:tav>
                                      </p:tavLst>
                                    </p:anim>
                                    <p:anim calcmode="lin" valueType="num">
                                      <p:cBhvr>
                                        <p:cTn id="9" dur="2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additive="base">
                                        <p:cTn id="14" dur="20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5" dur="2000" fill="hold"/>
                                        <p:tgtEl>
                                          <p:spTgt spid="5">
                                            <p:txEl>
                                              <p:pRg st="1" end="1"/>
                                            </p:txEl>
                                          </p:spTgt>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anim calcmode="lin" valueType="num">
                                      <p:cBhvr additive="base">
                                        <p:cTn id="18" dur="375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9" dur="375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5">
                                            <p:txEl>
                                              <p:pRg st="3" end="3"/>
                                            </p:txEl>
                                          </p:spTgt>
                                        </p:tgtEl>
                                        <p:attrNameLst>
                                          <p:attrName>style.visibility</p:attrName>
                                        </p:attrNameLst>
                                      </p:cBhvr>
                                      <p:to>
                                        <p:strVal val="visible"/>
                                      </p:to>
                                    </p:set>
                                    <p:animEffect transition="in" filter="wipe(up)">
                                      <p:cBhvr>
                                        <p:cTn id="24" dur="2000"/>
                                        <p:tgtEl>
                                          <p:spTgt spid="5">
                                            <p:txEl>
                                              <p:pRg st="3" end="3"/>
                                            </p:txEl>
                                          </p:spTgt>
                                        </p:tgtEl>
                                      </p:cBhvr>
                                    </p:animEffect>
                                  </p:childTnLst>
                                </p:cTn>
                              </p:par>
                              <p:par>
                                <p:cTn id="25" presetID="22" presetClass="entr" presetSubtype="1" fill="hold" nodeType="with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up)">
                                      <p:cBhvr>
                                        <p:cTn id="27" dur="375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barn(inVertical)">
                                      <p:cBhvr>
                                        <p:cTn id="32" dur="2000"/>
                                        <p:tgtEl>
                                          <p:spTgt spid="5">
                                            <p:txEl>
                                              <p:pRg st="5" end="5"/>
                                            </p:txEl>
                                          </p:spTgt>
                                        </p:tgtEl>
                                      </p:cBhvr>
                                    </p:animEffect>
                                  </p:childTnLst>
                                </p:cTn>
                              </p:par>
                              <p:par>
                                <p:cTn id="33" presetID="16" presetClass="entr" presetSubtype="21" fill="hold" nodeType="with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animEffect transition="in" filter="barn(inVertical)">
                                      <p:cBhvr>
                                        <p:cTn id="35" dur="3750"/>
                                        <p:tgtEl>
                                          <p:spTgt spid="5">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9" fill="hold" nodeType="clickEffect">
                                  <p:stCondLst>
                                    <p:cond delay="0"/>
                                  </p:stCondLst>
                                  <p:childTnLst>
                                    <p:set>
                                      <p:cBhvr>
                                        <p:cTn id="39" dur="1" fill="hold">
                                          <p:stCondLst>
                                            <p:cond delay="0"/>
                                          </p:stCondLst>
                                        </p:cTn>
                                        <p:tgtEl>
                                          <p:spTgt spid="5">
                                            <p:txEl>
                                              <p:pRg st="7" end="7"/>
                                            </p:txEl>
                                          </p:spTgt>
                                        </p:tgtEl>
                                        <p:attrNameLst>
                                          <p:attrName>style.visibility</p:attrName>
                                        </p:attrNameLst>
                                      </p:cBhvr>
                                      <p:to>
                                        <p:strVal val="visible"/>
                                      </p:to>
                                    </p:set>
                                    <p:anim calcmode="lin" valueType="num">
                                      <p:cBhvr additive="base">
                                        <p:cTn id="40" dur="2000" fill="hold"/>
                                        <p:tgtEl>
                                          <p:spTgt spid="5">
                                            <p:txEl>
                                              <p:pRg st="7" end="7"/>
                                            </p:txEl>
                                          </p:spTgt>
                                        </p:tgtEl>
                                        <p:attrNameLst>
                                          <p:attrName>ppt_x</p:attrName>
                                        </p:attrNameLst>
                                      </p:cBhvr>
                                      <p:tavLst>
                                        <p:tav tm="0">
                                          <p:val>
                                            <p:strVal val="0-#ppt_w/2"/>
                                          </p:val>
                                        </p:tav>
                                        <p:tav tm="100000">
                                          <p:val>
                                            <p:strVal val="#ppt_x"/>
                                          </p:val>
                                        </p:tav>
                                      </p:tavLst>
                                    </p:anim>
                                    <p:anim calcmode="lin" valueType="num">
                                      <p:cBhvr additive="base">
                                        <p:cTn id="41" dur="2000" fill="hold"/>
                                        <p:tgtEl>
                                          <p:spTgt spid="5">
                                            <p:txEl>
                                              <p:pRg st="7" end="7"/>
                                            </p:txEl>
                                          </p:spTgt>
                                        </p:tgtEl>
                                        <p:attrNameLst>
                                          <p:attrName>ppt_y</p:attrName>
                                        </p:attrNameLst>
                                      </p:cBhvr>
                                      <p:tavLst>
                                        <p:tav tm="0">
                                          <p:val>
                                            <p:strVal val="0-#ppt_h/2"/>
                                          </p:val>
                                        </p:tav>
                                        <p:tav tm="100000">
                                          <p:val>
                                            <p:strVal val="#ppt_y"/>
                                          </p:val>
                                        </p:tav>
                                      </p:tavLst>
                                    </p:anim>
                                  </p:childTnLst>
                                </p:cTn>
                              </p:par>
                              <p:par>
                                <p:cTn id="42" presetID="2" presetClass="entr" presetSubtype="9" fill="hold" nodeType="withEffect">
                                  <p:stCondLst>
                                    <p:cond delay="0"/>
                                  </p:stCondLst>
                                  <p:childTnLst>
                                    <p:set>
                                      <p:cBhvr>
                                        <p:cTn id="43" dur="1" fill="hold">
                                          <p:stCondLst>
                                            <p:cond delay="0"/>
                                          </p:stCondLst>
                                        </p:cTn>
                                        <p:tgtEl>
                                          <p:spTgt spid="5">
                                            <p:txEl>
                                              <p:pRg st="8" end="8"/>
                                            </p:txEl>
                                          </p:spTgt>
                                        </p:tgtEl>
                                        <p:attrNameLst>
                                          <p:attrName>style.visibility</p:attrName>
                                        </p:attrNameLst>
                                      </p:cBhvr>
                                      <p:to>
                                        <p:strVal val="visible"/>
                                      </p:to>
                                    </p:set>
                                    <p:anim calcmode="lin" valueType="num">
                                      <p:cBhvr additive="base">
                                        <p:cTn id="44" dur="3750" fill="hold"/>
                                        <p:tgtEl>
                                          <p:spTgt spid="5">
                                            <p:txEl>
                                              <p:pRg st="8" end="8"/>
                                            </p:txEl>
                                          </p:spTgt>
                                        </p:tgtEl>
                                        <p:attrNameLst>
                                          <p:attrName>ppt_x</p:attrName>
                                        </p:attrNameLst>
                                      </p:cBhvr>
                                      <p:tavLst>
                                        <p:tav tm="0">
                                          <p:val>
                                            <p:strVal val="0-#ppt_w/2"/>
                                          </p:val>
                                        </p:tav>
                                        <p:tav tm="100000">
                                          <p:val>
                                            <p:strVal val="#ppt_x"/>
                                          </p:val>
                                        </p:tav>
                                      </p:tavLst>
                                    </p:anim>
                                    <p:anim calcmode="lin" valueType="num">
                                      <p:cBhvr additive="base">
                                        <p:cTn id="45" dur="3750" fill="hold"/>
                                        <p:tgtEl>
                                          <p:spTgt spid="5">
                                            <p:txEl>
                                              <p:pRg st="8" end="8"/>
                                            </p:txEl>
                                          </p:spTgt>
                                        </p:tgtEl>
                                        <p:attrNameLst>
                                          <p:attrName>ppt_y</p:attrName>
                                        </p:attrNameLst>
                                      </p:cBhvr>
                                      <p:tavLst>
                                        <p:tav tm="0">
                                          <p:val>
                                            <p:strVal val="0-#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31" presetClass="entr" presetSubtype="0" fill="hold" nodeType="clickEffect">
                                  <p:stCondLst>
                                    <p:cond delay="0"/>
                                  </p:stCondLst>
                                  <p:childTnLst>
                                    <p:set>
                                      <p:cBhvr>
                                        <p:cTn id="49" dur="1" fill="hold">
                                          <p:stCondLst>
                                            <p:cond delay="0"/>
                                          </p:stCondLst>
                                        </p:cTn>
                                        <p:tgtEl>
                                          <p:spTgt spid="5">
                                            <p:txEl>
                                              <p:pRg st="9" end="9"/>
                                            </p:txEl>
                                          </p:spTgt>
                                        </p:tgtEl>
                                        <p:attrNameLst>
                                          <p:attrName>style.visibility</p:attrName>
                                        </p:attrNameLst>
                                      </p:cBhvr>
                                      <p:to>
                                        <p:strVal val="visible"/>
                                      </p:to>
                                    </p:set>
                                    <p:anim calcmode="lin" valueType="num">
                                      <p:cBhvr>
                                        <p:cTn id="50" dur="2000" fill="hold"/>
                                        <p:tgtEl>
                                          <p:spTgt spid="5">
                                            <p:txEl>
                                              <p:pRg st="9" end="9"/>
                                            </p:txEl>
                                          </p:spTgt>
                                        </p:tgtEl>
                                        <p:attrNameLst>
                                          <p:attrName>ppt_w</p:attrName>
                                        </p:attrNameLst>
                                      </p:cBhvr>
                                      <p:tavLst>
                                        <p:tav tm="0">
                                          <p:val>
                                            <p:fltVal val="0"/>
                                          </p:val>
                                        </p:tav>
                                        <p:tav tm="100000">
                                          <p:val>
                                            <p:strVal val="#ppt_w"/>
                                          </p:val>
                                        </p:tav>
                                      </p:tavLst>
                                    </p:anim>
                                    <p:anim calcmode="lin" valueType="num">
                                      <p:cBhvr>
                                        <p:cTn id="51" dur="2000" fill="hold"/>
                                        <p:tgtEl>
                                          <p:spTgt spid="5">
                                            <p:txEl>
                                              <p:pRg st="9" end="9"/>
                                            </p:txEl>
                                          </p:spTgt>
                                        </p:tgtEl>
                                        <p:attrNameLst>
                                          <p:attrName>ppt_h</p:attrName>
                                        </p:attrNameLst>
                                      </p:cBhvr>
                                      <p:tavLst>
                                        <p:tav tm="0">
                                          <p:val>
                                            <p:fltVal val="0"/>
                                          </p:val>
                                        </p:tav>
                                        <p:tav tm="100000">
                                          <p:val>
                                            <p:strVal val="#ppt_h"/>
                                          </p:val>
                                        </p:tav>
                                      </p:tavLst>
                                    </p:anim>
                                    <p:anim calcmode="lin" valueType="num">
                                      <p:cBhvr>
                                        <p:cTn id="52" dur="2000" fill="hold"/>
                                        <p:tgtEl>
                                          <p:spTgt spid="5">
                                            <p:txEl>
                                              <p:pRg st="9" end="9"/>
                                            </p:txEl>
                                          </p:spTgt>
                                        </p:tgtEl>
                                        <p:attrNameLst>
                                          <p:attrName>style.rotation</p:attrName>
                                        </p:attrNameLst>
                                      </p:cBhvr>
                                      <p:tavLst>
                                        <p:tav tm="0">
                                          <p:val>
                                            <p:fltVal val="90"/>
                                          </p:val>
                                        </p:tav>
                                        <p:tav tm="100000">
                                          <p:val>
                                            <p:fltVal val="0"/>
                                          </p:val>
                                        </p:tav>
                                      </p:tavLst>
                                    </p:anim>
                                    <p:animEffect transition="in" filter="fade">
                                      <p:cBhvr>
                                        <p:cTn id="53" dur="2000"/>
                                        <p:tgtEl>
                                          <p:spTgt spid="5">
                                            <p:txEl>
                                              <p:pRg st="9" end="9"/>
                                            </p:txEl>
                                          </p:spTgt>
                                        </p:tgtEl>
                                      </p:cBhvr>
                                    </p:animEffect>
                                  </p:childTnLst>
                                </p:cTn>
                              </p:par>
                              <p:par>
                                <p:cTn id="54" presetID="31" presetClass="entr" presetSubtype="0" fill="hold" nodeType="withEffect">
                                  <p:stCondLst>
                                    <p:cond delay="0"/>
                                  </p:stCondLst>
                                  <p:childTnLst>
                                    <p:set>
                                      <p:cBhvr>
                                        <p:cTn id="55" dur="1" fill="hold">
                                          <p:stCondLst>
                                            <p:cond delay="0"/>
                                          </p:stCondLst>
                                        </p:cTn>
                                        <p:tgtEl>
                                          <p:spTgt spid="5">
                                            <p:txEl>
                                              <p:pRg st="10" end="10"/>
                                            </p:txEl>
                                          </p:spTgt>
                                        </p:tgtEl>
                                        <p:attrNameLst>
                                          <p:attrName>style.visibility</p:attrName>
                                        </p:attrNameLst>
                                      </p:cBhvr>
                                      <p:to>
                                        <p:strVal val="visible"/>
                                      </p:to>
                                    </p:set>
                                    <p:anim calcmode="lin" valueType="num">
                                      <p:cBhvr>
                                        <p:cTn id="56" dur="3750" fill="hold"/>
                                        <p:tgtEl>
                                          <p:spTgt spid="5">
                                            <p:txEl>
                                              <p:pRg st="10" end="10"/>
                                            </p:txEl>
                                          </p:spTgt>
                                        </p:tgtEl>
                                        <p:attrNameLst>
                                          <p:attrName>ppt_w</p:attrName>
                                        </p:attrNameLst>
                                      </p:cBhvr>
                                      <p:tavLst>
                                        <p:tav tm="0">
                                          <p:val>
                                            <p:fltVal val="0"/>
                                          </p:val>
                                        </p:tav>
                                        <p:tav tm="100000">
                                          <p:val>
                                            <p:strVal val="#ppt_w"/>
                                          </p:val>
                                        </p:tav>
                                      </p:tavLst>
                                    </p:anim>
                                    <p:anim calcmode="lin" valueType="num">
                                      <p:cBhvr>
                                        <p:cTn id="57" dur="3750" fill="hold"/>
                                        <p:tgtEl>
                                          <p:spTgt spid="5">
                                            <p:txEl>
                                              <p:pRg st="10" end="10"/>
                                            </p:txEl>
                                          </p:spTgt>
                                        </p:tgtEl>
                                        <p:attrNameLst>
                                          <p:attrName>ppt_h</p:attrName>
                                        </p:attrNameLst>
                                      </p:cBhvr>
                                      <p:tavLst>
                                        <p:tav tm="0">
                                          <p:val>
                                            <p:fltVal val="0"/>
                                          </p:val>
                                        </p:tav>
                                        <p:tav tm="100000">
                                          <p:val>
                                            <p:strVal val="#ppt_h"/>
                                          </p:val>
                                        </p:tav>
                                      </p:tavLst>
                                    </p:anim>
                                    <p:anim calcmode="lin" valueType="num">
                                      <p:cBhvr>
                                        <p:cTn id="58" dur="3750" fill="hold"/>
                                        <p:tgtEl>
                                          <p:spTgt spid="5">
                                            <p:txEl>
                                              <p:pRg st="10" end="10"/>
                                            </p:txEl>
                                          </p:spTgt>
                                        </p:tgtEl>
                                        <p:attrNameLst>
                                          <p:attrName>style.rotation</p:attrName>
                                        </p:attrNameLst>
                                      </p:cBhvr>
                                      <p:tavLst>
                                        <p:tav tm="0">
                                          <p:val>
                                            <p:fltVal val="90"/>
                                          </p:val>
                                        </p:tav>
                                        <p:tav tm="100000">
                                          <p:val>
                                            <p:fltVal val="0"/>
                                          </p:val>
                                        </p:tav>
                                      </p:tavLst>
                                    </p:anim>
                                    <p:animEffect transition="in" filter="fade">
                                      <p:cBhvr>
                                        <p:cTn id="59" dur="375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0000"/>
            <a:lum/>
            <a:extLst>
              <a:ext uri="{96DAC541-7B7A-43D3-8B79-37D633B846F1}">
                <asvg:svgBlip xmlns:asvg="http://schemas.microsoft.com/office/drawing/2016/SVG/main" r:embed="rId3"/>
              </a:ext>
            </a:extLst>
          </a:blip>
          <a:srcRect/>
          <a:stretch>
            <a:fillRect t="-4000" b="-4000"/>
          </a:stretch>
        </a:blipFill>
        <a:effectLst/>
      </p:bgPr>
    </p:bg>
    <p:spTree>
      <p:nvGrpSpPr>
        <p:cNvPr id="1" name=""/>
        <p:cNvGrpSpPr/>
        <p:nvPr/>
      </p:nvGrpSpPr>
      <p:grpSpPr>
        <a:xfrm>
          <a:off x="0" y="0"/>
          <a:ext cx="0" cy="0"/>
          <a:chOff x="0" y="0"/>
          <a:chExt cx="0" cy="0"/>
        </a:xfrm>
      </p:grpSpPr>
      <p:sp>
        <p:nvSpPr>
          <p:cNvPr id="5" name="Rectangle 3">
            <a:extLst>
              <a:ext uri="{FF2B5EF4-FFF2-40B4-BE49-F238E27FC236}">
                <a16:creationId xmlns:a16="http://schemas.microsoft.com/office/drawing/2014/main" id="{EF99010C-A526-415F-8685-2492F4FE1B9B}"/>
              </a:ext>
            </a:extLst>
          </p:cNvPr>
          <p:cNvSpPr txBox="1">
            <a:spLocks noChangeArrowheads="1"/>
          </p:cNvSpPr>
          <p:nvPr/>
        </p:nvSpPr>
        <p:spPr bwMode="auto">
          <a:xfrm>
            <a:off x="838200" y="2286000"/>
            <a:ext cx="8305800" cy="4419600"/>
          </a:xfrm>
          <a:prstGeom prst="rect">
            <a:avLst/>
          </a:prstGeom>
          <a:gradFill>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gradFill>
          <a:ln>
            <a:noFill/>
          </a:ln>
          <a:effectLst>
            <a:softEdge rad="38100"/>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609600" indent="-609600" algn="l" rtl="0" eaLnBrk="0" fontAlgn="base" hangingPunct="0">
              <a:spcBef>
                <a:spcPct val="20000"/>
              </a:spcBef>
              <a:spcAft>
                <a:spcPct val="0"/>
              </a:spcAft>
              <a:buClr>
                <a:srgbClr val="660066"/>
              </a:buClr>
              <a:buAutoNum type="arabicPeriod"/>
              <a:defRPr sz="3200">
                <a:solidFill>
                  <a:schemeClr val="tx1"/>
                </a:solidFill>
                <a:latin typeface="+mn-lt"/>
                <a:ea typeface="+mn-ea"/>
                <a:cs typeface="+mn-cs"/>
              </a:defRPr>
            </a:lvl1pPr>
            <a:lvl2pPr marL="990600" indent="-533400" algn="l" rtl="0" eaLnBrk="0" fontAlgn="base" hangingPunct="0">
              <a:spcBef>
                <a:spcPct val="20000"/>
              </a:spcBef>
              <a:spcAft>
                <a:spcPct val="0"/>
              </a:spcAft>
              <a:buAutoNum type="alphaUcPeriod"/>
              <a:defRPr sz="2800">
                <a:solidFill>
                  <a:schemeClr val="tx1"/>
                </a:solidFill>
                <a:latin typeface="+mn-lt"/>
              </a:defRPr>
            </a:lvl2pPr>
            <a:lvl3pPr marL="1447800" indent="-533400" algn="l" rtl="0" eaLnBrk="0" fontAlgn="base" hangingPunct="0">
              <a:spcBef>
                <a:spcPct val="20000"/>
              </a:spcBef>
              <a:spcAft>
                <a:spcPct val="0"/>
              </a:spcAft>
              <a:buClr>
                <a:srgbClr val="660066"/>
              </a:buClr>
              <a:buAutoNum type="arabicParenR"/>
              <a:defRPr sz="2800">
                <a:solidFill>
                  <a:schemeClr val="tx1"/>
                </a:solidFill>
                <a:latin typeface="+mn-lt"/>
              </a:defRPr>
            </a:lvl3pPr>
            <a:lvl4pPr marL="1905000" indent="-533400" algn="l" rtl="0" eaLnBrk="0" fontAlgn="base" hangingPunct="0">
              <a:spcBef>
                <a:spcPct val="20000"/>
              </a:spcBef>
              <a:spcAft>
                <a:spcPct val="0"/>
              </a:spcAft>
              <a:buClr>
                <a:schemeClr val="tx1"/>
              </a:buClr>
              <a:buSzPct val="90000"/>
              <a:buFont typeface="Wingdings" panose="05000000000000000000" pitchFamily="2" charset="2"/>
              <a:buChar char="§"/>
              <a:defRPr sz="2800">
                <a:solidFill>
                  <a:schemeClr val="tx1"/>
                </a:solidFill>
                <a:latin typeface="+mn-lt"/>
              </a:defRPr>
            </a:lvl4pPr>
            <a:lvl5pPr marL="2362200" indent="-533400" algn="l" rtl="0" eaLnBrk="0" fontAlgn="base" hangingPunct="0">
              <a:spcBef>
                <a:spcPct val="20000"/>
              </a:spcBef>
              <a:spcAft>
                <a:spcPct val="0"/>
              </a:spcAft>
              <a:buAutoNum type="alphaUcPeriod"/>
              <a:defRPr sz="2800">
                <a:solidFill>
                  <a:schemeClr val="tx1"/>
                </a:solidFill>
                <a:latin typeface="+mn-lt"/>
              </a:defRPr>
            </a:lvl5pPr>
            <a:lvl6pPr marL="2819400" indent="-533400" algn="l" rtl="0" fontAlgn="base">
              <a:spcBef>
                <a:spcPct val="20000"/>
              </a:spcBef>
              <a:spcAft>
                <a:spcPct val="0"/>
              </a:spcAft>
              <a:buAutoNum type="alphaUcPeriod"/>
              <a:defRPr sz="2800">
                <a:solidFill>
                  <a:schemeClr val="tx1"/>
                </a:solidFill>
                <a:latin typeface="+mn-lt"/>
              </a:defRPr>
            </a:lvl6pPr>
            <a:lvl7pPr marL="3276600" indent="-533400" algn="l" rtl="0" fontAlgn="base">
              <a:spcBef>
                <a:spcPct val="20000"/>
              </a:spcBef>
              <a:spcAft>
                <a:spcPct val="0"/>
              </a:spcAft>
              <a:buAutoNum type="alphaUcPeriod"/>
              <a:defRPr sz="2800">
                <a:solidFill>
                  <a:schemeClr val="tx1"/>
                </a:solidFill>
                <a:latin typeface="+mn-lt"/>
              </a:defRPr>
            </a:lvl7pPr>
            <a:lvl8pPr marL="3733800" indent="-533400" algn="l" rtl="0" fontAlgn="base">
              <a:spcBef>
                <a:spcPct val="20000"/>
              </a:spcBef>
              <a:spcAft>
                <a:spcPct val="0"/>
              </a:spcAft>
              <a:buAutoNum type="alphaUcPeriod"/>
              <a:defRPr sz="2800">
                <a:solidFill>
                  <a:schemeClr val="tx1"/>
                </a:solidFill>
                <a:latin typeface="+mn-lt"/>
              </a:defRPr>
            </a:lvl8pPr>
            <a:lvl9pPr marL="4191000" indent="-533400" algn="l" rtl="0" fontAlgn="base">
              <a:spcBef>
                <a:spcPct val="20000"/>
              </a:spcBef>
              <a:spcAft>
                <a:spcPct val="0"/>
              </a:spcAft>
              <a:buAutoNum type="alphaUcPeriod"/>
              <a:defRPr sz="2800">
                <a:solidFill>
                  <a:schemeClr val="tx1"/>
                </a:solidFill>
                <a:latin typeface="+mn-lt"/>
              </a:defRPr>
            </a:lvl9pPr>
          </a:lstStyle>
          <a:p>
            <a:pPr eaLnBrk="1" hangingPunct="1">
              <a:spcBef>
                <a:spcPts val="0"/>
              </a:spcBef>
              <a:buFontTx/>
              <a:buNone/>
              <a:tabLst>
                <a:tab pos="2851150" algn="l"/>
              </a:tabLst>
            </a:pPr>
            <a:r>
              <a:rPr lang="en-US" sz="2800" i="1" dirty="0">
                <a:effectLst>
                  <a:outerShdw blurRad="38100" dist="38100" dir="2700000" algn="tl">
                    <a:srgbClr val="000000">
                      <a:alpha val="43137"/>
                    </a:srgbClr>
                  </a:outerShdw>
                </a:effectLst>
              </a:rPr>
              <a:t>I know thy works,/ charity,/ service,/ faith,/ thy</a:t>
            </a:r>
          </a:p>
          <a:p>
            <a:pPr eaLnBrk="1" hangingPunct="1">
              <a:spcBef>
                <a:spcPts val="0"/>
              </a:spcBef>
              <a:buFontTx/>
              <a:buNone/>
              <a:tabLst>
                <a:tab pos="2851150" algn="l"/>
              </a:tabLst>
            </a:pPr>
            <a:r>
              <a:rPr lang="en-US" sz="2800" i="1" dirty="0">
                <a:effectLst>
                  <a:outerShdw blurRad="38100" dist="38100" dir="2700000" algn="tl">
                    <a:srgbClr val="000000">
                      <a:alpha val="43137"/>
                    </a:srgbClr>
                  </a:outerShdw>
                </a:effectLst>
              </a:rPr>
              <a:t>patience,/ thy works;/ the last to be more than</a:t>
            </a:r>
          </a:p>
          <a:p>
            <a:pPr eaLnBrk="1" hangingPunct="1">
              <a:spcBef>
                <a:spcPts val="0"/>
              </a:spcBef>
              <a:buNone/>
              <a:tabLst>
                <a:tab pos="2851150" algn="l"/>
              </a:tabLst>
            </a:pPr>
            <a:r>
              <a:rPr lang="en-US" sz="2800" i="1" dirty="0">
                <a:effectLst>
                  <a:outerShdw blurRad="38100" dist="38100" dir="2700000" algn="tl">
                    <a:srgbClr val="000000">
                      <a:alpha val="43137"/>
                    </a:srgbClr>
                  </a:outerShdw>
                </a:effectLst>
              </a:rPr>
              <a:t>the first. </a:t>
            </a:r>
            <a:r>
              <a:rPr lang="en-US" sz="2800" b="1" kern="0" dirty="0">
                <a:effectLst>
                  <a:outerShdw blurRad="38100" dist="38100" dir="2700000" algn="tl">
                    <a:srgbClr val="000000">
                      <a:alpha val="43137"/>
                    </a:srgbClr>
                  </a:outerShdw>
                </a:effectLst>
              </a:rPr>
              <a:t>(2:19)</a:t>
            </a:r>
            <a:endParaRPr lang="en-US" b="1" kern="0" dirty="0">
              <a:effectLst>
                <a:outerShdw blurRad="38100" dist="38100" dir="2700000" algn="tl">
                  <a:srgbClr val="000000">
                    <a:alpha val="43137"/>
                  </a:srgbClr>
                </a:outerShdw>
              </a:effectLst>
            </a:endParaRPr>
          </a:p>
          <a:p>
            <a:pPr eaLnBrk="1" hangingPunct="1">
              <a:buFont typeface="Arial" panose="020B0604020202020204" pitchFamily="34" charset="0"/>
              <a:buChar char="•"/>
              <a:tabLst>
                <a:tab pos="2851150" algn="l"/>
              </a:tabLst>
            </a:pPr>
            <a:r>
              <a:rPr lang="en-US" b="1" kern="0" dirty="0">
                <a:effectLst>
                  <a:outerShdw blurRad="38100" dist="38100" dir="2700000" algn="tl">
                    <a:srgbClr val="000000">
                      <a:alpha val="43137"/>
                    </a:srgbClr>
                  </a:outerShdw>
                </a:effectLst>
              </a:rPr>
              <a:t>Loving Church</a:t>
            </a:r>
          </a:p>
          <a:p>
            <a:pPr eaLnBrk="1" hangingPunct="1">
              <a:buFont typeface="Arial" panose="020B0604020202020204" pitchFamily="34" charset="0"/>
              <a:buChar char="•"/>
              <a:tabLst>
                <a:tab pos="2851150" algn="l"/>
              </a:tabLst>
            </a:pPr>
            <a:r>
              <a:rPr lang="en-US" b="1" kern="0" dirty="0">
                <a:effectLst>
                  <a:outerShdw blurRad="38100" dist="38100" dir="2700000" algn="tl">
                    <a:srgbClr val="000000">
                      <a:alpha val="43137"/>
                    </a:srgbClr>
                  </a:outerShdw>
                </a:effectLst>
              </a:rPr>
              <a:t>Laboring Church</a:t>
            </a:r>
          </a:p>
          <a:p>
            <a:pPr eaLnBrk="1" hangingPunct="1">
              <a:buFont typeface="Arial" panose="020B0604020202020204" pitchFamily="34" charset="0"/>
              <a:buChar char="•"/>
              <a:tabLst>
                <a:tab pos="2851150" algn="l"/>
              </a:tabLst>
            </a:pPr>
            <a:r>
              <a:rPr lang="en-US" b="1" kern="0" dirty="0">
                <a:effectLst>
                  <a:outerShdw blurRad="38100" dist="38100" dir="2700000" algn="tl">
                    <a:srgbClr val="000000">
                      <a:alpha val="43137"/>
                    </a:srgbClr>
                  </a:outerShdw>
                </a:effectLst>
              </a:rPr>
              <a:t>Loyal Church</a:t>
            </a:r>
          </a:p>
          <a:p>
            <a:pPr eaLnBrk="1" hangingPunct="1">
              <a:buFont typeface="Arial" panose="020B0604020202020204" pitchFamily="34" charset="0"/>
              <a:buChar char="•"/>
              <a:tabLst>
                <a:tab pos="2851150" algn="l"/>
              </a:tabLst>
            </a:pPr>
            <a:r>
              <a:rPr lang="en-US" b="1" kern="0" dirty="0">
                <a:effectLst>
                  <a:outerShdw blurRad="38100" dist="38100" dir="2700000" algn="tl">
                    <a:srgbClr val="000000">
                      <a:alpha val="43137"/>
                    </a:srgbClr>
                  </a:outerShdw>
                </a:effectLst>
              </a:rPr>
              <a:t>Longsuffering Church</a:t>
            </a:r>
          </a:p>
          <a:p>
            <a:pPr eaLnBrk="1" hangingPunct="1">
              <a:buFont typeface="Arial" panose="020B0604020202020204" pitchFamily="34" charset="0"/>
              <a:buChar char="•"/>
              <a:tabLst>
                <a:tab pos="2851150" algn="l"/>
              </a:tabLst>
            </a:pPr>
            <a:r>
              <a:rPr lang="en-US" b="1" kern="0" dirty="0">
                <a:effectLst>
                  <a:outerShdw blurRad="38100" dist="38100" dir="2700000" algn="tl">
                    <a:srgbClr val="000000">
                      <a:alpha val="43137"/>
                    </a:srgbClr>
                  </a:outerShdw>
                </a:effectLst>
              </a:rPr>
              <a:t>Lifting, Growing Church  </a:t>
            </a:r>
          </a:p>
          <a:p>
            <a:pPr eaLnBrk="1" hangingPunct="1">
              <a:buFontTx/>
              <a:buNone/>
              <a:tabLst>
                <a:tab pos="2851150" algn="l"/>
              </a:tabLst>
            </a:pPr>
            <a:endParaRPr lang="en-US" sz="2800" b="1" kern="0" dirty="0"/>
          </a:p>
        </p:txBody>
      </p:sp>
    </p:spTree>
    <p:extLst>
      <p:ext uri="{BB962C8B-B14F-4D97-AF65-F5344CB8AC3E}">
        <p14:creationId xmlns:p14="http://schemas.microsoft.com/office/powerpoint/2010/main" val="1717892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 calcmode="lin" valueType="num">
                                      <p:cBhvr additive="base">
                                        <p:cTn id="7" dur="2000" fill="hold"/>
                                        <p:tgtEl>
                                          <p:spTgt spid="5">
                                            <p:bg/>
                                          </p:spTgt>
                                        </p:tgtEl>
                                        <p:attrNameLst>
                                          <p:attrName>ppt_x</p:attrName>
                                        </p:attrNameLst>
                                      </p:cBhvr>
                                      <p:tavLst>
                                        <p:tav tm="0">
                                          <p:val>
                                            <p:strVal val="0-#ppt_w/2"/>
                                          </p:val>
                                        </p:tav>
                                        <p:tav tm="100000">
                                          <p:val>
                                            <p:strVal val="#ppt_x"/>
                                          </p:val>
                                        </p:tav>
                                      </p:tavLst>
                                    </p:anim>
                                    <p:anim calcmode="lin" valueType="num">
                                      <p:cBhvr additive="base">
                                        <p:cTn id="8" dur="2000" fill="hold"/>
                                        <p:tgtEl>
                                          <p:spTgt spid="5">
                                            <p:bg/>
                                          </p:spTgt>
                                        </p:tgtEl>
                                        <p:attrNameLst>
                                          <p:attrName>ppt_y</p:attrName>
                                        </p:attrNameLst>
                                      </p:cBhvr>
                                      <p:tavLst>
                                        <p:tav tm="0">
                                          <p:val>
                                            <p:strVal val="1+#ppt_h/2"/>
                                          </p:val>
                                        </p:tav>
                                        <p:tav tm="100000">
                                          <p:val>
                                            <p:strVal val="#ppt_y"/>
                                          </p:val>
                                        </p:tav>
                                      </p:tavLst>
                                    </p:anim>
                                  </p:childTnLst>
                                </p:cTn>
                              </p:par>
                              <p:par>
                                <p:cTn id="9" presetID="2" presetClass="entr" presetSubtype="12" fill="hold" grpId="0" nodeType="with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 calcmode="lin" valueType="num">
                                      <p:cBhvr additive="base">
                                        <p:cTn id="11" dur="20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12" dur="20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 presetClass="entr" presetSubtype="12" fill="hold" grpId="0" nodeType="after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anim calcmode="lin" valueType="num">
                                      <p:cBhvr additive="base">
                                        <p:cTn id="16" dur="20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17" dur="20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par>
                          <p:cTn id="18" fill="hold">
                            <p:stCondLst>
                              <p:cond delay="4000"/>
                            </p:stCondLst>
                            <p:childTnLst>
                              <p:par>
                                <p:cTn id="19" presetID="2" presetClass="entr" presetSubtype="12" fill="hold" grpId="0" nodeType="after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additive="base">
                                        <p:cTn id="21" dur="20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22" dur="20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12" fill="hold" grpId="0"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 calcmode="lin" valueType="num">
                                      <p:cBhvr additive="base">
                                        <p:cTn id="27" dur="200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28" dur="20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12" fill="hold" grpId="0" nodeType="clickEffect">
                                  <p:stCondLst>
                                    <p:cond delay="0"/>
                                  </p:stCondLst>
                                  <p:childTnLst>
                                    <p:set>
                                      <p:cBhvr>
                                        <p:cTn id="32" dur="1" fill="hold">
                                          <p:stCondLst>
                                            <p:cond delay="0"/>
                                          </p:stCondLst>
                                        </p:cTn>
                                        <p:tgtEl>
                                          <p:spTgt spid="5">
                                            <p:txEl>
                                              <p:pRg st="4" end="4"/>
                                            </p:txEl>
                                          </p:spTgt>
                                        </p:tgtEl>
                                        <p:attrNameLst>
                                          <p:attrName>style.visibility</p:attrName>
                                        </p:attrNameLst>
                                      </p:cBhvr>
                                      <p:to>
                                        <p:strVal val="visible"/>
                                      </p:to>
                                    </p:set>
                                    <p:anim calcmode="lin" valueType="num">
                                      <p:cBhvr additive="base">
                                        <p:cTn id="33" dur="2000" fill="hold"/>
                                        <p:tgtEl>
                                          <p:spTgt spid="5">
                                            <p:txEl>
                                              <p:pRg st="4" end="4"/>
                                            </p:txEl>
                                          </p:spTgt>
                                        </p:tgtEl>
                                        <p:attrNameLst>
                                          <p:attrName>ppt_x</p:attrName>
                                        </p:attrNameLst>
                                      </p:cBhvr>
                                      <p:tavLst>
                                        <p:tav tm="0">
                                          <p:val>
                                            <p:strVal val="0-#ppt_w/2"/>
                                          </p:val>
                                        </p:tav>
                                        <p:tav tm="100000">
                                          <p:val>
                                            <p:strVal val="#ppt_x"/>
                                          </p:val>
                                        </p:tav>
                                      </p:tavLst>
                                    </p:anim>
                                    <p:anim calcmode="lin" valueType="num">
                                      <p:cBhvr additive="base">
                                        <p:cTn id="34" dur="20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12" fill="hold" grpId="0" nodeType="clickEffect">
                                  <p:stCondLst>
                                    <p:cond delay="0"/>
                                  </p:stCondLst>
                                  <p:childTnLst>
                                    <p:set>
                                      <p:cBhvr>
                                        <p:cTn id="38" dur="1" fill="hold">
                                          <p:stCondLst>
                                            <p:cond delay="0"/>
                                          </p:stCondLst>
                                        </p:cTn>
                                        <p:tgtEl>
                                          <p:spTgt spid="5">
                                            <p:txEl>
                                              <p:pRg st="5" end="5"/>
                                            </p:txEl>
                                          </p:spTgt>
                                        </p:tgtEl>
                                        <p:attrNameLst>
                                          <p:attrName>style.visibility</p:attrName>
                                        </p:attrNameLst>
                                      </p:cBhvr>
                                      <p:to>
                                        <p:strVal val="visible"/>
                                      </p:to>
                                    </p:set>
                                    <p:anim calcmode="lin" valueType="num">
                                      <p:cBhvr additive="base">
                                        <p:cTn id="39" dur="2000" fill="hold"/>
                                        <p:tgtEl>
                                          <p:spTgt spid="5">
                                            <p:txEl>
                                              <p:pRg st="5" end="5"/>
                                            </p:txEl>
                                          </p:spTgt>
                                        </p:tgtEl>
                                        <p:attrNameLst>
                                          <p:attrName>ppt_x</p:attrName>
                                        </p:attrNameLst>
                                      </p:cBhvr>
                                      <p:tavLst>
                                        <p:tav tm="0">
                                          <p:val>
                                            <p:strVal val="0-#ppt_w/2"/>
                                          </p:val>
                                        </p:tav>
                                        <p:tav tm="100000">
                                          <p:val>
                                            <p:strVal val="#ppt_x"/>
                                          </p:val>
                                        </p:tav>
                                      </p:tavLst>
                                    </p:anim>
                                    <p:anim calcmode="lin" valueType="num">
                                      <p:cBhvr additive="base">
                                        <p:cTn id="40" dur="20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12" fill="hold" grpId="0" nodeType="clickEffect">
                                  <p:stCondLst>
                                    <p:cond delay="0"/>
                                  </p:stCondLst>
                                  <p:childTnLst>
                                    <p:set>
                                      <p:cBhvr>
                                        <p:cTn id="44" dur="1" fill="hold">
                                          <p:stCondLst>
                                            <p:cond delay="0"/>
                                          </p:stCondLst>
                                        </p:cTn>
                                        <p:tgtEl>
                                          <p:spTgt spid="5">
                                            <p:txEl>
                                              <p:pRg st="6" end="6"/>
                                            </p:txEl>
                                          </p:spTgt>
                                        </p:tgtEl>
                                        <p:attrNameLst>
                                          <p:attrName>style.visibility</p:attrName>
                                        </p:attrNameLst>
                                      </p:cBhvr>
                                      <p:to>
                                        <p:strVal val="visible"/>
                                      </p:to>
                                    </p:set>
                                    <p:anim calcmode="lin" valueType="num">
                                      <p:cBhvr additive="base">
                                        <p:cTn id="45" dur="2000" fill="hold"/>
                                        <p:tgtEl>
                                          <p:spTgt spid="5">
                                            <p:txEl>
                                              <p:pRg st="6" end="6"/>
                                            </p:txEl>
                                          </p:spTgt>
                                        </p:tgtEl>
                                        <p:attrNameLst>
                                          <p:attrName>ppt_x</p:attrName>
                                        </p:attrNameLst>
                                      </p:cBhvr>
                                      <p:tavLst>
                                        <p:tav tm="0">
                                          <p:val>
                                            <p:strVal val="0-#ppt_w/2"/>
                                          </p:val>
                                        </p:tav>
                                        <p:tav tm="100000">
                                          <p:val>
                                            <p:strVal val="#ppt_x"/>
                                          </p:val>
                                        </p:tav>
                                      </p:tavLst>
                                    </p:anim>
                                    <p:anim calcmode="lin" valueType="num">
                                      <p:cBhvr additive="base">
                                        <p:cTn id="46" dur="20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12" fill="hold" grpId="0" nodeType="clickEffect">
                                  <p:stCondLst>
                                    <p:cond delay="0"/>
                                  </p:stCondLst>
                                  <p:childTnLst>
                                    <p:set>
                                      <p:cBhvr>
                                        <p:cTn id="50" dur="1" fill="hold">
                                          <p:stCondLst>
                                            <p:cond delay="0"/>
                                          </p:stCondLst>
                                        </p:cTn>
                                        <p:tgtEl>
                                          <p:spTgt spid="5">
                                            <p:txEl>
                                              <p:pRg st="7" end="7"/>
                                            </p:txEl>
                                          </p:spTgt>
                                        </p:tgtEl>
                                        <p:attrNameLst>
                                          <p:attrName>style.visibility</p:attrName>
                                        </p:attrNameLst>
                                      </p:cBhvr>
                                      <p:to>
                                        <p:strVal val="visible"/>
                                      </p:to>
                                    </p:set>
                                    <p:anim calcmode="lin" valueType="num">
                                      <p:cBhvr additive="base">
                                        <p:cTn id="51" dur="2000" fill="hold"/>
                                        <p:tgtEl>
                                          <p:spTgt spid="5">
                                            <p:txEl>
                                              <p:pRg st="7" end="7"/>
                                            </p:txEl>
                                          </p:spTgt>
                                        </p:tgtEl>
                                        <p:attrNameLst>
                                          <p:attrName>ppt_x</p:attrName>
                                        </p:attrNameLst>
                                      </p:cBhvr>
                                      <p:tavLst>
                                        <p:tav tm="0">
                                          <p:val>
                                            <p:strVal val="0-#ppt_w/2"/>
                                          </p:val>
                                        </p:tav>
                                        <p:tav tm="100000">
                                          <p:val>
                                            <p:strVal val="#ppt_x"/>
                                          </p:val>
                                        </p:tav>
                                      </p:tavLst>
                                    </p:anim>
                                    <p:anim calcmode="lin" valueType="num">
                                      <p:cBhvr additive="base">
                                        <p:cTn id="52" dur="20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ooper Black"/>
        <a:ea typeface=""/>
        <a:cs typeface=""/>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38375</TotalTime>
  <Words>1640</Words>
  <Application>Microsoft Office PowerPoint</Application>
  <PresentationFormat>On-screen Show (4:3)</PresentationFormat>
  <Paragraphs>125</Paragraphs>
  <Slides>26</Slides>
  <Notes>1</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Arial Rounded MT Bold</vt:lpstr>
      <vt:lpstr>Calibri</vt:lpstr>
      <vt:lpstr>Cooper Black</vt:lpstr>
      <vt:lpstr>Times New Roman</vt:lpstr>
      <vt:lpstr>Wingdings</vt:lpstr>
      <vt:lpstr>Default Design</vt:lpstr>
      <vt:lpstr>PowerPoint Presentation</vt:lpstr>
      <vt:lpstr>PowerPoint Presentation</vt:lpstr>
      <vt:lpstr>PowerPoint Presentation</vt:lpstr>
      <vt:lpstr>PowerPoint Presentation</vt:lpstr>
      <vt:lpstr>Thyatira was the Smallest of the Seven</vt:lpstr>
      <vt:lpstr>PowerPoint Presentation</vt:lpstr>
      <vt:lpstr>Thyatira </vt:lpstr>
      <vt:lpstr>PowerPoint Presentation</vt:lpstr>
      <vt:lpstr>PowerPoint Presentation</vt:lpstr>
      <vt:lpstr>PowerPoint Presentation</vt:lpstr>
      <vt:lpstr>PowerPoint Presentation</vt:lpstr>
      <vt:lpstr>PowerPoint Presentation</vt:lpstr>
      <vt:lpstr>PowerPoint Presentation</vt:lpstr>
      <vt:lpstr>Lessons from Thyatira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Pergamum </vt:lpstr>
      <vt:lpstr>PowerPoint Presentation</vt:lpstr>
    </vt:vector>
  </TitlesOfParts>
  <Company>GRACE BAPTIST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Linton</dc:creator>
  <cp:lastModifiedBy>David Linton</cp:lastModifiedBy>
  <cp:revision>645</cp:revision>
  <cp:lastPrinted>2020-11-06T04:50:35Z</cp:lastPrinted>
  <dcterms:created xsi:type="dcterms:W3CDTF">2005-07-28T20:04:59Z</dcterms:created>
  <dcterms:modified xsi:type="dcterms:W3CDTF">2021-03-21T00:58:16Z</dcterms:modified>
</cp:coreProperties>
</file>