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4" r:id="rId2"/>
    <p:sldId id="286" r:id="rId3"/>
    <p:sldId id="271" r:id="rId4"/>
    <p:sldId id="380" r:id="rId5"/>
    <p:sldId id="265" r:id="rId6"/>
    <p:sldId id="390" r:id="rId7"/>
    <p:sldId id="374" r:id="rId8"/>
    <p:sldId id="365" r:id="rId9"/>
    <p:sldId id="394" r:id="rId10"/>
    <p:sldId id="392" r:id="rId11"/>
    <p:sldId id="399" r:id="rId12"/>
    <p:sldId id="367" r:id="rId13"/>
    <p:sldId id="397" r:id="rId14"/>
    <p:sldId id="396" r:id="rId15"/>
    <p:sldId id="398" r:id="rId16"/>
    <p:sldId id="344" r:id="rId17"/>
    <p:sldId id="395" r:id="rId18"/>
    <p:sldId id="385" r:id="rId19"/>
    <p:sldId id="383" r:id="rId20"/>
    <p:sldId id="391" r:id="rId21"/>
    <p:sldId id="343" r:id="rId22"/>
    <p:sldId id="387" r:id="rId23"/>
    <p:sldId id="389" r:id="rId24"/>
    <p:sldId id="393" r:id="rId25"/>
    <p:sldId id="388" r:id="rId26"/>
    <p:sldId id="373" r:id="rId27"/>
    <p:sldId id="375" r:id="rId28"/>
    <p:sldId id="311" r:id="rId29"/>
    <p:sldId id="369" r:id="rId30"/>
    <p:sldId id="382" r:id="rId31"/>
    <p:sldId id="360" r:id="rId32"/>
    <p:sldId id="372" r:id="rId33"/>
    <p:sldId id="310" r:id="rId3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4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377F56-98AA-4618-B1D8-A74F7B75C5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EF7AFD-6325-49C5-A116-BF08BB2981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B4ED84F-C152-4D41-9029-08A1FE5F5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AEC366F-D9CC-43FB-9F00-9B79CB8EF5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71A7-8426-4333-9D9D-44B333D2F0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71A7-8426-4333-9D9D-44B333D2F0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4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97CDE-6D18-4999-9A8E-B1665DDD6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98419F-BDB5-4607-B4E8-E021B238E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77675-AE9D-418E-8CDD-EFE1D2435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34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EC98E-60D2-4136-B3F8-F21A8DA7D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98417-DE70-412F-A393-0719FD878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9AA219-F114-404A-8285-7E2C3CDFD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6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6C8FA-DF0F-4DDD-A461-9E0FBB755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EE562-5A92-4897-B257-112F38B74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D6D61-E67D-4D12-AC8D-5E4A8A71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2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6D4F5-5A4B-4A18-BF98-EC52C52D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C33C4C-BE6D-4CE8-9707-FBED14807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17366-3CCB-49FC-9C36-AB981EDA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3C659-0F1E-445E-8A7F-29FF0A7F1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9F17C-57C4-40AE-A6D4-4F7219D82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D5551-EE0B-436D-AB82-60F8EB000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7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C859B-D675-412D-B304-767150B0D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4BB71-E419-44A3-9FD0-722108D70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7655D-2881-4F77-85C9-896830453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91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249808-02C4-40F7-AB1F-B4DA2BACD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73D74-43F1-4135-8487-380B79A46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473CA7-68B2-45BE-8D7F-8AD3CC53D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56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2A910-4450-4C4D-A305-BFC9CB12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7BF3DC-D731-40DD-ABA0-C6F1184B2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893A91-43AD-44F6-8DE9-949727AAD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21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940927-761B-4879-8793-1738C7658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45EE22-9270-46BD-913E-43968B3ED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AFEE5E-48B4-4E50-9551-745F279B6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00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CB3C4-D5FA-49C7-AF1B-2AC3A26C5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2C96C-FA36-496D-B5BB-D362912E5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82BAD-F58E-41E3-8A4B-D93ECE937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85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03C91-C0CD-488E-BFDF-385DF570B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1B1CB-7D08-4FF5-B129-A358FFB91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589BF-8D19-48A3-9AA5-9F93D20CE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3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24D4ADA-A3BB-43DF-993D-3714D275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F4FD43B-4B7B-4529-BFDA-98ACF5DEF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E1B6997-55ED-4FBB-B7D5-4453E50F31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71A62E-AD58-4226-9290-36AB5228A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640000-51C7-4A74-96E4-ABBB38A3B9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850A-BFB7-4610-BA33-D07555B9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81800"/>
          </a:xfrm>
        </p:spPr>
        <p:txBody>
          <a:bodyPr/>
          <a:lstStyle/>
          <a:p>
            <a:pPr marL="0" indent="0" rt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Jerry Boyd –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Umpire/ Hardest Football Hit I ever Had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"Look, Charlie," the coach said, "you know the principles of good sportsmanship. </a:t>
            </a:r>
          </a:p>
          <a:p>
            <a:pPr marL="0" indent="0" rt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the Little League doesn't allow temper tantrums, shouting at the umpire, or abusive language."</a:t>
            </a:r>
          </a:p>
          <a:p>
            <a:pPr marL="0" indent="0" rt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"Yes sir, I understand."</a:t>
            </a:r>
          </a:p>
          <a:p>
            <a:pPr marL="0" indent="0" rt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"Good, Charlie. Now, would you please explain that to your mother?"</a:t>
            </a:r>
          </a:p>
          <a:p>
            <a:pPr marL="0" indent="0" rt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============================</a:t>
            </a:r>
          </a:p>
          <a:p>
            <a:pPr marL="0" indent="0" rt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hear about the guy who invented the knock-knock joke? He won the "no-bell" prize.</a:t>
            </a:r>
          </a:p>
        </p:txBody>
      </p:sp>
    </p:spTree>
    <p:extLst>
      <p:ext uri="{BB962C8B-B14F-4D97-AF65-F5344CB8AC3E}">
        <p14:creationId xmlns:p14="http://schemas.microsoft.com/office/powerpoint/2010/main" val="236269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073-675C-4AB6-9A6C-E3D1ED33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73" y="3505200"/>
            <a:ext cx="8334054" cy="27432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Commended Church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Had A Lot of Criticism in the first 5 letters But Not to the church at Philadelphia…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…There’s Not One Negative Word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…Not a Hint of Rebuke.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9171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073-675C-4AB6-9A6C-E3D1ED33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0"/>
            <a:ext cx="7277100" cy="35814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Commended Church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Challenged Church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Faced Some Major Obstacles: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own lack of strength (8)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“thou hast a little strength” 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Greatly Compensated Church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Things Were Coming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37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3434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 Up</a:t>
            </a:r>
          </a:p>
          <a:p>
            <a:pPr marL="0" indent="0" algn="ctr"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Powerlessness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Self-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“Have a little strength”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the vine; you are the branches. If a man remains in me and I in him, he will bear much fruit; 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 from me you can do nothing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Triumph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97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8104"/>
            <a:ext cx="9144000" cy="6281791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 Around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 to Obey God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“Have kept my Word”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14:23-24 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replied, “If anyone love me, he will obey my teaching. My Father will love him, and we will come to him and make our home with him.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does not love me will not obey my teaching. These words you hear are not my own; they belong to the Father who sent me.</a:t>
            </a: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Kept-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a military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67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0198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 Out 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Witness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“Have not denied my name”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1:16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not ashamed of the gospel of Christ: for it is the power of God unto salvation to every one that believeth; to the Jew first, and also to the Greek. </a:t>
            </a:r>
          </a:p>
          <a:p>
            <a:pPr marL="0" indent="0"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Believers Did Not Cower Down…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…Deny Jesus Christ. </a:t>
            </a:r>
          </a:p>
          <a:p>
            <a:pPr marL="666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 In Proclaiming Christ</a:t>
            </a:r>
          </a:p>
          <a:p>
            <a:pPr marL="381000" lvl="1" indent="0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  Not Embarrassed or Ashamed </a:t>
            </a:r>
          </a:p>
          <a:p>
            <a:pPr marL="666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Excited About Jesus</a:t>
            </a:r>
          </a:p>
          <a:p>
            <a:pPr marL="0" indent="0"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8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 In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Passionate Persistence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“Endured Patiently”</a:t>
            </a:r>
          </a:p>
          <a:p>
            <a:pPr marL="0" indent="0"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brethren, count it all joy when ye fall into divers temptations;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Knowing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the trying of your faith worketh patience.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let patience have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perfect work, that ye may be perfect and entire, wanting nothing.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1:2-4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baseline="30000" dirty="0"/>
              <a:t>2 </a:t>
            </a:r>
            <a:r>
              <a:rPr lang="en-US" sz="2600" dirty="0"/>
              <a:t>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it a sheer gift, friends, when tests / challenges come at you from all sides.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You know that under pressure, your faith-life is forced into the open and shows its true colors.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So don't try to get out of anything prematurely. Let it do its work so you become mature / well-developed, not deficient in any way.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(MSG)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You.. Rust Out -Burn Out -or Live out?</a:t>
            </a:r>
          </a:p>
          <a:p>
            <a:pPr marL="0" indent="0">
              <a:buNone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46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91E452D-6B9C-48E4-83FA-69FB7D7D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5" y="3429000"/>
            <a:ext cx="7772400" cy="25908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Promises to…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 Their Enemies (9)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Them from Hour of Trial (10)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Honor Them (12)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073-675C-4AB6-9A6C-E3D1ED33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14400"/>
            <a:ext cx="7543800" cy="40386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Become a Philadelphia…</a:t>
            </a:r>
          </a:p>
          <a:p>
            <a:pPr marL="0" marR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Church?</a:t>
            </a:r>
          </a:p>
          <a:p>
            <a:pPr marL="0" marR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People?</a:t>
            </a:r>
          </a:p>
          <a:p>
            <a:pPr marL="0" marR="0" indent="0" algn="ctr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God’s Open Doors</a:t>
            </a:r>
          </a:p>
          <a:p>
            <a:pPr marL="0" marR="0" indent="0" algn="ctr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Toward Them </a:t>
            </a:r>
          </a:p>
          <a:p>
            <a:pPr marL="0" marR="0" indent="0" algn="ctr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 Self w- His Word / Spirit</a:t>
            </a:r>
          </a:p>
        </p:txBody>
      </p:sp>
    </p:spTree>
    <p:extLst>
      <p:ext uri="{BB962C8B-B14F-4D97-AF65-F5344CB8AC3E}">
        <p14:creationId xmlns:p14="http://schemas.microsoft.com/office/powerpoint/2010/main" val="785282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534D-FA84-40D1-B72F-73C42B79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  <a:solidFill>
            <a:schemeClr val="bg1"/>
          </a:solidFill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36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F057D53-DED0-4A31-81D5-EC0C4557E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9312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566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28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iladelphia church in revelation">
            <a:extLst>
              <a:ext uri="{FF2B5EF4-FFF2-40B4-BE49-F238E27FC236}">
                <a16:creationId xmlns:a16="http://schemas.microsoft.com/office/drawing/2014/main" id="{4E665EFE-1039-4D7D-98AD-18048684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36"/>
            <a:ext cx="25146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197A2BB-08BD-4EC3-A826-A004B132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3048000" cy="16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F7A8CF46-B247-4F88-B7B3-7B9758C2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348343"/>
            <a:ext cx="243839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5B010565-CD95-4A73-8681-2A7E5D3C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657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6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29B0EE3E-BB64-4056-B0D2-26634CA0E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7162800" cy="14478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Eyes Philadelphia…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…the Standing Solid Rock!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16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534D-FA84-40D1-B72F-73C42B79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304800"/>
            <a:ext cx="8458200" cy="6248400"/>
          </a:xfrm>
          <a:solidFill>
            <a:schemeClr val="bg1"/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REWARDS for REAL FAITH</a:t>
            </a:r>
          </a:p>
          <a:p>
            <a:pPr marL="0" marR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White CLOTHES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Will Clean the Slate- Count Us Blameless</a:t>
            </a: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Place in HEAVEN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Not Blotting Our Names Out of the Book Of Life…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…Means We Gain Entry to Heaven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This Doesn’t Mean Eternal Security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 Says We Must Be Faithful to the End</a:t>
            </a: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Confession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efore GOD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Christ Will Confess Our Name Before God.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Confession Means “Agreement.” 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 Will Agree That We Are His.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3D70D653-9964-4D11-9D19-96326301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01" y="1981200"/>
            <a:ext cx="648301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rdis your dead">
            <a:extLst>
              <a:ext uri="{FF2B5EF4-FFF2-40B4-BE49-F238E27FC236}">
                <a16:creationId xmlns:a16="http://schemas.microsoft.com/office/drawing/2014/main" id="{2BD27CE9-0797-4E8A-90CB-BF528E709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467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93C7136-1E33-4303-ABE4-E61AD9C1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0566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073-675C-4AB6-9A6C-E3D1ED33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7056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challenged church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always been hard to live for God…it’s always been a matter of swimming against the current of this world.</a:t>
            </a:r>
          </a:p>
          <a:p>
            <a:pPr marL="0" indent="0">
              <a:buNone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faced some major obstacles:</a:t>
            </a:r>
          </a:p>
          <a:p>
            <a:pPr marL="0" indent="0">
              <a:buNone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Their own lack of strength</a:t>
            </a:r>
          </a:p>
          <a:p>
            <a:pPr marL="0" indent="0">
              <a:buNone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“thou hast a little strength” </a:t>
            </a:r>
          </a:p>
          <a:p>
            <a:pPr marL="0" indent="0">
              <a:buNone/>
            </a:pPr>
            <a:r>
              <a:rPr lang="en-US" sz="1400" dirty="0"/>
              <a:t>And when we’re persecuted, we’re supposed to respond to our persecutors in love, not hate them, not give up on them.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/>
              <a:t>10 “Synagogue of Satan”—Jesus knew Satan was behind that persecution…so hate Satan! But love that one who’s making fun of you.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078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A0C7-F0F0-4F89-9838-9B98A0C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286000"/>
            <a:ext cx="3276600" cy="2819400"/>
          </a:xfrm>
          <a:solidFill>
            <a:schemeClr val="bg1"/>
          </a:solidFill>
          <a:effectLst>
            <a:softEdge rad="38100"/>
          </a:effectLst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Up!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Up!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Up!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57DC3-6CAC-4CF4-89D8-671399742115}"/>
              </a:ext>
            </a:extLst>
          </p:cNvPr>
          <p:cNvSpPr txBox="1"/>
          <p:nvPr/>
        </p:nvSpPr>
        <p:spPr>
          <a:xfrm>
            <a:off x="2514600" y="609600"/>
            <a:ext cx="2362200" cy="646331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 to… </a:t>
            </a:r>
          </a:p>
        </p:txBody>
      </p:sp>
    </p:spTree>
    <p:extLst>
      <p:ext uri="{BB962C8B-B14F-4D97-AF65-F5344CB8AC3E}">
        <p14:creationId xmlns:p14="http://schemas.microsoft.com/office/powerpoint/2010/main" val="795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8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E12B09-A3B5-4A96-A57D-0B8C13B6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D60652-DF6E-4AE9-BD33-016752BF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rush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E4FB-A7E6-4016-997F-80144C34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04800"/>
            <a:ext cx="6685908" cy="1905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Characteristics </a:t>
            </a: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</a:t>
            </a: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Church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22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7ABEEA2-03E4-4D69-9369-D578F89B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63FA398-CC55-48DF-8026-769BB544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343400"/>
            <a:ext cx="9067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7 Churches pt. 10</a:t>
            </a:r>
          </a:p>
          <a:p>
            <a:pPr algn="ctr" eaLnBrk="1" hangingPunct="1">
              <a:spcBef>
                <a:spcPts val="600"/>
              </a:spcBef>
              <a:buClr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Philadelphia </a:t>
            </a:r>
            <a:r>
              <a:rPr lang="en-US" altLang="en-US" sz="3600" b="1" dirty="0">
                <a:solidFill>
                  <a:schemeClr val="bg1"/>
                </a:solidFill>
              </a:rPr>
              <a:t>(3:7-12)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Healthy Church”</a:t>
            </a:r>
            <a:endParaRPr lang="en-US" altLang="en-US" sz="3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DA6FE-5464-45AC-A549-D4E7A491E438}"/>
              </a:ext>
            </a:extLst>
          </p:cNvPr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April 11,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65A4D-40D8-4816-819F-1E9139D5D35B}"/>
              </a:ext>
            </a:extLst>
          </p:cNvPr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1D684FD-1DE0-45B0-9210-235B786D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2400"/>
            <a:ext cx="3548743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7CBFBFF8-AA78-439A-B4C1-D49694A1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57250"/>
            <a:ext cx="4267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31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6FDBB-8158-4D55-BB8C-D29DFE68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E95F-3976-44E3-BE2F-3D3F74BA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3BBE-7BE2-44D6-A269-D0832BFD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6800"/>
            <a:ext cx="7315200" cy="4648199"/>
          </a:xfrm>
          <a:solidFill>
            <a:srgbClr val="7979FF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387143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267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93DE277-AC09-4EF7-A17A-5AD9F3B2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518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F499-76FF-4458-A490-0D1C85E7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E452D-6B9C-48E4-83FA-69FB7D7D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67818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the angel of the church in Philadelphia write; These things saith he that is holy, he that is true, he that hath the key of David, he that openeth, and no man shutteth; and shutteth, and no man openeth;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know thy works: behold, I have set before thee an open door, and no man can shut it: for thou hast a little strength, and hast kept my word, and hast not denied my name.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Behold, I will make them of the synagogue of Satan, which say they are Jews, and are not, but do lie; behold, I will make them to come and worship before thy feet, and to know that I have loved thee.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Because thou hast kept the word of my patience, I also will keep thee from the hour of temptation, which shall come upon all the world, to try them that dwell upon the earth.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Behold, I come quickly: hold that fast which thou hast, that no man take thy crown. 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Him that overcometh will I make a pillar in the temple of my God, and he shall go no more out: and I will write upon him the name of my God, and the name of the city of my God, </a:t>
            </a:r>
            <a:r>
              <a:rPr lang="en-US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Jerusalem, which cometh down out of heaven from my God: and </a:t>
            </a:r>
            <a:r>
              <a:rPr lang="en-US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write upon him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new name</a:t>
            </a:r>
            <a:r>
              <a:rPr lang="en-US" sz="2300" dirty="0"/>
              <a:t>. </a:t>
            </a:r>
            <a:endParaRPr lang="en-US" sz="2300" b="1" kern="0" dirty="0"/>
          </a:p>
        </p:txBody>
      </p:sp>
    </p:spTree>
    <p:extLst>
      <p:ext uri="{BB962C8B-B14F-4D97-AF65-F5344CB8AC3E}">
        <p14:creationId xmlns:p14="http://schemas.microsoft.com/office/powerpoint/2010/main" val="37825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D26D3904-B436-4886-B994-E58E85E73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38100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Comes to His Churches… </a:t>
            </a:r>
          </a:p>
          <a:p>
            <a:pPr eaLnBrk="1" hangingPunct="1">
              <a:spcBef>
                <a:spcPts val="0"/>
              </a:spcBef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…to Speak to Them About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They Are…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He Wants Them to Be…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Comes to Them w-…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…a Message Of Comfort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philadelphia church in revelation">
            <a:extLst>
              <a:ext uri="{FF2B5EF4-FFF2-40B4-BE49-F238E27FC236}">
                <a16:creationId xmlns:a16="http://schemas.microsoft.com/office/drawing/2014/main" id="{4E665EFE-1039-4D7D-98AD-180486840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r="1" b="1"/>
          <a:stretch/>
        </p:blipFill>
        <p:spPr bwMode="auto"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F7A8CF46-B247-4F88-B7B3-7B9758C26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r="36355" b="1"/>
          <a:stretch/>
        </p:blipFill>
        <p:spPr bwMode="auto"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5B010565-CD95-4A73-8681-2A7E5D3C8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 r="2" b="2"/>
          <a:stretch/>
        </p:blipFill>
        <p:spPr bwMode="auto"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197A2BB-08BD-4EC3-A826-A004B132D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20513" b="-3"/>
          <a:stretch/>
        </p:blipFill>
        <p:spPr bwMode="auto"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86ECBADF-C6E0-423D-AD09-129F2B107F6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5257800"/>
            <a:ext cx="7162800" cy="144780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Eyes Philadelphia…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…Standing Solid Rock!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5136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B09A-E81F-4432-B7DE-8465744F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41148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Type of Message 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til Now, All the Churches Received Messages…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…the Good the Bad and the Ugly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This Church is So Different…  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…Only Good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…Only Encouragement</a:t>
            </a:r>
          </a:p>
        </p:txBody>
      </p:sp>
    </p:spTree>
    <p:extLst>
      <p:ext uri="{BB962C8B-B14F-4D97-AF65-F5344CB8AC3E}">
        <p14:creationId xmlns:p14="http://schemas.microsoft.com/office/powerpoint/2010/main" val="741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2743200"/>
            <a:ext cx="6781800" cy="304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Lord Introduces Himself </a:t>
            </a:r>
          </a:p>
          <a:p>
            <a:pPr marL="0" indent="0" algn="ctr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“Holy…True”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Say This?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Preeminent – “Holy God”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– “True” </a:t>
            </a: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17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073-675C-4AB6-9A6C-E3D1ED33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8674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key of the house of David will I lay upon his shoulder; so he shall open, and none shall shut; and he shall shut, and none shall open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Eliakim = OT picture of Jesus Christ.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a Dependable, Faithful Administrator of the Affairs of God’s people.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Picture of the Lord Jesus Christ…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…Who is in Full Control.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alone can open doors / when He opens, no mere man can shut. He alone can shut doors /when He does, don’t even try to pry them open! </a:t>
            </a:r>
          </a:p>
        </p:txBody>
      </p:sp>
    </p:spTree>
    <p:extLst>
      <p:ext uri="{BB962C8B-B14F-4D97-AF65-F5344CB8AC3E}">
        <p14:creationId xmlns:p14="http://schemas.microsoft.com/office/powerpoint/2010/main" val="952529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45968</TotalTime>
  <Words>1311</Words>
  <Application>Microsoft Office PowerPoint</Application>
  <PresentationFormat>On-screen Show (4:3)</PresentationFormat>
  <Paragraphs>125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Rounded MT Bold</vt:lpstr>
      <vt:lpstr>Calibri</vt:lpstr>
      <vt:lpstr>Cooper Black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 BAPTIST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David Linton</cp:lastModifiedBy>
  <cp:revision>802</cp:revision>
  <cp:lastPrinted>2021-04-10T15:49:19Z</cp:lastPrinted>
  <dcterms:created xsi:type="dcterms:W3CDTF">2005-07-28T20:04:59Z</dcterms:created>
  <dcterms:modified xsi:type="dcterms:W3CDTF">2021-04-11T01:49:39Z</dcterms:modified>
</cp:coreProperties>
</file>