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16" r:id="rId2"/>
    <p:sldId id="314" r:id="rId3"/>
    <p:sldId id="415" r:id="rId4"/>
    <p:sldId id="425" r:id="rId5"/>
    <p:sldId id="315" r:id="rId6"/>
    <p:sldId id="304" r:id="rId7"/>
    <p:sldId id="286" r:id="rId8"/>
    <p:sldId id="271" r:id="rId9"/>
    <p:sldId id="265" r:id="rId10"/>
    <p:sldId id="380" r:id="rId11"/>
    <p:sldId id="409" r:id="rId12"/>
    <p:sldId id="404" r:id="rId13"/>
    <p:sldId id="407" r:id="rId14"/>
    <p:sldId id="420" r:id="rId15"/>
    <p:sldId id="423" r:id="rId16"/>
    <p:sldId id="422" r:id="rId17"/>
    <p:sldId id="412" r:id="rId18"/>
    <p:sldId id="413" r:id="rId19"/>
    <p:sldId id="421" r:id="rId20"/>
    <p:sldId id="418" r:id="rId21"/>
    <p:sldId id="424" r:id="rId22"/>
    <p:sldId id="400" r:id="rId23"/>
    <p:sldId id="419" r:id="rId24"/>
    <p:sldId id="385" r:id="rId25"/>
    <p:sldId id="389" r:id="rId26"/>
    <p:sldId id="417" r:id="rId27"/>
  </p:sldIdLst>
  <p:sldSz cx="9144000" cy="6858000" type="screen4x3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FF"/>
    <a:srgbClr val="660066"/>
    <a:srgbClr val="000099"/>
    <a:srgbClr val="7979B3"/>
    <a:srgbClr val="7C79B3"/>
    <a:srgbClr val="9D9DBF"/>
    <a:srgbClr val="8F8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7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5377F56-98AA-4618-B1D8-A74F7B75C5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5EF7AFD-6325-49C5-A116-BF08BB2981D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7B4ED84F-C152-4D41-9029-08A1FE5F56B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AEC366F-D9CC-43FB-9F00-9B79CB8EF5D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038D64D-179F-42DD-BD96-30C08D064F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1C669-9F89-421E-BEE7-7A06F4EF047A}" type="datetimeFigureOut">
              <a:rPr lang="en-US" smtClean="0"/>
              <a:t>5/22/2021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671A7-8426-4333-9D9D-44B333D2F0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5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A97CDE-6D18-4999-9A8E-B1665DDD6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98419F-BDB5-4607-B4E8-E021B238EF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77675-AE9D-418E-8CDD-EFE1D2435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160DD-BDCB-41B1-9B2C-6F5B9CC1398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344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0EC98E-60D2-4136-B3F8-F21A8DA7D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598417-DE70-412F-A393-0719FD8781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9AA219-F114-404A-8285-7E2C3CDFDD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732DF-C77B-4067-AB5B-1B243A9FED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060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66C8FA-DF0F-4DDD-A461-9E0FBB755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0EE562-5A92-4897-B257-112F38B74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CD6D61-E67D-4D12-AC8D-5E4A8A7120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2D068-AECD-4826-A8FC-1F46AB8C19A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528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26D4F5-5A4B-4A18-BF98-EC52C52D70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C33C4C-BE6D-4CE8-9707-FBED14807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617366-3CCB-49FC-9C36-AB981EDAD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404F7-EBA5-4F38-BD97-133F601FD3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69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43C659-0F1E-445E-8A7F-29FF0A7F16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E9F17C-57C4-40AE-A6D4-4F7219D820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9D5551-EE0B-436D-AB82-60F8EB00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841D0-524B-4224-AF80-349E87C0616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578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6C859B-D675-412D-B304-767150B0D5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4BB71-E419-44A3-9FD0-722108D70B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7655D-2881-4F77-85C9-8968304535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FDB81-D3C1-4171-898B-864DA05BF5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4916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3249808-02C4-40F7-AB1F-B4DA2BACDD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873D74-43F1-4135-8487-380B79A46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473CA7-68B2-45BE-8D7F-8AD3CC53D6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F61A9-4690-456B-9917-BF93D03C85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561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372A910-4450-4C4D-A305-BFC9CB125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7BF3DC-D731-40DD-ABA0-C6F1184B2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893A91-43AD-44F6-8DE9-949727AAD2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F7CB4-7B3A-4A0D-9834-2252CF2CA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21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940927-761B-4879-8793-1738C7658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45EE22-9270-46BD-913E-43968B3ED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AFEE5E-48B4-4E50-9551-745F279B63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305B2-3F0F-4E23-86E3-9D04807BB5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600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0CB3C4-D5FA-49C7-AF1B-2AC3A26C5D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2C96C-FA36-496D-B5BB-D362912E55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82BAD-F58E-41E3-8A4B-D93ECE937E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EDEA9-45B4-4FB5-AED8-D42F3F5C51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850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03C91-C0CD-488E-BFDF-385DF570B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1B1CB-7D08-4FF5-B129-A358FFB91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8589BF-8D19-48A3-9AA5-9F93D20CE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73660-A109-4F0C-8BE0-C5E55255E0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135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224D4ADA-A3BB-43DF-993D-3714D2758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76200" cmpd="tri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6F4FD43B-4B7B-4529-BFDA-98ACF5DEF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E1B6997-55ED-4FBB-B7D5-4453E50F31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771A62E-AD58-4226-9290-36AB5228A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640000-51C7-4A74-96E4-ABBB38A3B9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3DE880A-4184-49CB-9D25-3D61F1A732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ooper Black" pitchFamily="18" charset="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0"/>
        </a:spcAft>
        <a:buClr>
          <a:srgbClr val="660066"/>
        </a:buClr>
        <a:buAutoNum type="arabicPerio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2pPr>
      <a:lvl3pPr marL="1447800" indent="-533400" algn="l" rtl="0" eaLnBrk="0" fontAlgn="base" hangingPunct="0">
        <a:spcBef>
          <a:spcPct val="20000"/>
        </a:spcBef>
        <a:spcAft>
          <a:spcPct val="0"/>
        </a:spcAft>
        <a:buClr>
          <a:srgbClr val="660066"/>
        </a:buClr>
        <a:buAutoNum type="arabicParenR"/>
        <a:defRPr sz="2800">
          <a:solidFill>
            <a:schemeClr val="tx1"/>
          </a:solidFill>
          <a:latin typeface="+mn-lt"/>
        </a:defRPr>
      </a:lvl3pPr>
      <a:lvl4pPr marL="1905000" indent="-5334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4pPr>
      <a:lvl5pPr marL="2362200" indent="-533400" algn="l" rtl="0" eaLnBrk="0" fontAlgn="base" hangingPunct="0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5pPr>
      <a:lvl6pPr marL="2819400" indent="-533400" algn="l" rtl="0" fontAlgn="base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6pPr>
      <a:lvl7pPr marL="3276600" indent="-533400" algn="l" rtl="0" fontAlgn="base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7pPr>
      <a:lvl8pPr marL="3733800" indent="-533400" algn="l" rtl="0" fontAlgn="base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8pPr>
      <a:lvl9pPr marL="4191000" indent="-533400" algn="l" rtl="0" fontAlgn="base">
        <a:spcBef>
          <a:spcPct val="20000"/>
        </a:spcBef>
        <a:spcAft>
          <a:spcPct val="0"/>
        </a:spcAft>
        <a:buAutoNum type="alphaUcPeriod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8FF51-88DB-4C2C-ADE0-404BB516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2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9F499-76FF-4458-A490-0D1C85E7A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1E452D-6B9C-48E4-83FA-69FB7D7D4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450"/>
            <a:ext cx="9144000" cy="653415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381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096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AutoNum type="arabicPeriod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2pPr>
            <a:lvl3pPr marL="14478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AutoNum type="arabicParenR"/>
              <a:defRPr sz="2800">
                <a:solidFill>
                  <a:schemeClr val="tx1"/>
                </a:solidFill>
                <a:latin typeface="+mn-lt"/>
              </a:defRPr>
            </a:lvl3pPr>
            <a:lvl4pPr marL="19050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4pPr>
            <a:lvl5pPr marL="23622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5pPr>
            <a:lvl6pPr marL="28194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6pPr>
            <a:lvl7pPr marL="32766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7pPr>
            <a:lvl8pPr marL="37338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8pPr>
            <a:lvl9pPr marL="4191000" indent="-533400" algn="l" rtl="0" fontAlgn="base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4:1-11 (KJV)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After this I looked, and, behold, a door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opened in heaven: and the first voice which I heard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it were of a trumpet talking with me; which said, Come up hither, and I will shew thee things which must be hereafter.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immediately I was in the spirit: and, behold, a throne was set in heaven, and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sat on the throne.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he that sat was to look upon like a jasper and a sardine stone: and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rainbow round about the throne, in sight like unto an emerald.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round about the throne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four and twenty seats: and upon the seats I saw four and twenty elders sitting, clothed in white raiment; and they had on their heads crowns of gold.</a:t>
            </a:r>
          </a:p>
        </p:txBody>
      </p:sp>
    </p:spTree>
    <p:extLst>
      <p:ext uri="{BB962C8B-B14F-4D97-AF65-F5344CB8AC3E}">
        <p14:creationId xmlns:p14="http://schemas.microsoft.com/office/powerpoint/2010/main" val="37825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7BDF82E0-4687-4335-A2D4-CEC43A97D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r="1" b="1"/>
          <a:stretch/>
        </p:blipFill>
        <p:spPr bwMode="auto"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740B2053-9A7D-41C3-BCD7-0F45E8F12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r="1153" b="3"/>
          <a:stretch/>
        </p:blipFill>
        <p:spPr bwMode="auto"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FE8754C0-6E0F-4175-A089-B16CA3485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r="10268" b="2"/>
          <a:stretch/>
        </p:blipFill>
        <p:spPr bwMode="auto"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13C7968-D3D6-4309-BAB7-C1BC0EDC2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r="2" b="14434"/>
          <a:stretch/>
        </p:blipFill>
        <p:spPr bwMode="auto"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199EEF-4E4E-4227-898D-DAF67F485ACE}"/>
              </a:ext>
            </a:extLst>
          </p:cNvPr>
          <p:cNvSpPr txBox="1"/>
          <p:nvPr/>
        </p:nvSpPr>
        <p:spPr>
          <a:xfrm>
            <a:off x="1882091" y="2438400"/>
            <a:ext cx="5867400" cy="769441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Behold the Throne</a:t>
            </a:r>
          </a:p>
        </p:txBody>
      </p:sp>
    </p:spTree>
    <p:extLst>
      <p:ext uri="{BB962C8B-B14F-4D97-AF65-F5344CB8AC3E}">
        <p14:creationId xmlns:p14="http://schemas.microsoft.com/office/powerpoint/2010/main" val="1380745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6A2B0A-A817-4BFB-B748-36E41C962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743200"/>
            <a:ext cx="8077200" cy="4114800"/>
          </a:xfrm>
          <a:solidFill>
            <a:srgbClr val="FFFF00">
              <a:alpha val="85000"/>
            </a:srgbClr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Throne of God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Referred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8 times in 4:1-6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Times in chap 4-5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Fixed Point…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…Immovable Point of Reference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Everything Else in Heaven 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…Located In Relationship to It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53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371600"/>
            <a:ext cx="8915400" cy="3657600"/>
          </a:xfrm>
          <a:solidFill>
            <a:schemeClr val="bg1">
              <a:alpha val="85000"/>
            </a:schemeClr>
          </a:solidFill>
          <a:effectLst>
            <a:softEdge rad="38100"/>
          </a:effectLst>
        </p:spPr>
        <p:txBody>
          <a:bodyPr>
            <a:normAutofit/>
          </a:bodyPr>
          <a:lstStyle/>
          <a:p>
            <a:pPr marL="0" indent="0" algn="ctr" latinLnBrk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Seated Upon the Throne (2-3)</a:t>
            </a:r>
          </a:p>
          <a:p>
            <a:pPr marL="0" indent="0" algn="ctr" latinLnBrk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“Triune God”</a:t>
            </a:r>
          </a:p>
          <a:p>
            <a:pPr marL="0" indent="0" algn="ctr" latinLnBrk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Only Way to Describe His Beauty </a:t>
            </a:r>
          </a:p>
          <a:p>
            <a:pPr marL="0" indent="0" algn="ctr" latinLnBrk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Compare to Earths Beautiful Objects</a:t>
            </a:r>
          </a:p>
          <a:p>
            <a:pPr marL="0" indent="0" algn="ctr" latinLnBrk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Precious Stones …</a:t>
            </a:r>
          </a:p>
          <a:p>
            <a:pPr marL="0" indent="0" algn="ctr" latinLnBrk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Jasper and Sardis</a:t>
            </a:r>
          </a:p>
          <a:p>
            <a:pPr marL="0" indent="0" algn="ctr" latinLnBrk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latinLnBrk="1"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08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47841-ACE3-447E-97E6-6C160B6A6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2667000"/>
            <a:ext cx="5792912" cy="3593387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Jasper and Sardius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and Last Stones 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High Priests Breastplate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Picture of the One…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Says..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the First and the Last</a:t>
            </a: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C90414D9-6CFB-4B2C-B42C-259073370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12667"/>
          <a:stretch/>
        </p:blipFill>
        <p:spPr bwMode="auto">
          <a:xfrm>
            <a:off x="304800" y="4572000"/>
            <a:ext cx="28575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DB95B-2F9F-44A4-B9E4-EF6E1914E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066800"/>
            <a:ext cx="6629400" cy="3429000"/>
          </a:xfrm>
          <a:solidFill>
            <a:schemeClr val="bg1"/>
          </a:solidFill>
          <a:effectLst>
            <a:softEdge rad="38100"/>
          </a:effectLst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Throne”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speaks of..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“Sovereignty + Authority”</a:t>
            </a:r>
          </a:p>
          <a:p>
            <a:pPr marL="0" indent="0" algn="ctr">
              <a:spcBef>
                <a:spcPts val="1200"/>
              </a:spcBef>
              <a:buNone/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Throne Set”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speaks of..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“Stability, Firmness, Durability”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BFBF8-1C9A-482A-A889-762C0186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2362200"/>
            <a:ext cx="6248400" cy="4572000"/>
          </a:xfrm>
          <a:solidFill>
            <a:schemeClr val="bg1">
              <a:alpha val="90000"/>
            </a:schemeClr>
          </a:solidFill>
          <a:effectLst>
            <a:softEdge rad="38100"/>
          </a:effectLst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Surrounding the Throne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“Rainbow”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Signals the Storm has Ended…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…for Us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Reminds us that God Will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Judge the Earth In Line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with His…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…Covenants and Promises</a:t>
            </a:r>
          </a:p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731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BFBF8-1C9A-482A-A889-762C01860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04800"/>
            <a:ext cx="8001000" cy="4191000"/>
          </a:xfrm>
          <a:solidFill>
            <a:schemeClr val="bg1">
              <a:alpha val="90000"/>
            </a:schemeClr>
          </a:solidFill>
          <a:effectLst>
            <a:softEdge rad="38100"/>
          </a:effectLst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Surrounding the Throne (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“Rainbow”</a:t>
            </a:r>
          </a:p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Emerald Green</a:t>
            </a:r>
          </a:p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The Rainbow is a Symbol of Gods Mercy in Genesis</a:t>
            </a:r>
          </a:p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While Judgement is Taking Place </a:t>
            </a:r>
          </a:p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Church is Safe in Heaven </a:t>
            </a:r>
          </a:p>
          <a:p>
            <a:pPr marL="0" marR="0" indent="0" algn="ctr"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5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04DCDEA-60EE-4FBF-B515-F83D82F9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3A7B46D-48DF-4246-8200-3C5BC312D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2" r="2" b="7925"/>
          <a:stretch/>
        </p:blipFill>
        <p:spPr bwMode="auto">
          <a:xfrm>
            <a:off x="3320143" y="3429004"/>
            <a:ext cx="5823858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D85FF506-4547-409D-975A-41F76FA23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r="2726"/>
          <a:stretch/>
        </p:blipFill>
        <p:spPr bwMode="auto">
          <a:xfrm>
            <a:off x="3320139" y="-3"/>
            <a:ext cx="5823860" cy="3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4D94F3A-BF39-47F6-9AAA-3C61AF7E0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628557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3520273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939E421-AD05-4CD6-ABED-AF9828C9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57200"/>
            <a:ext cx="6400800" cy="5715000"/>
          </a:xfrm>
          <a:solidFill>
            <a:schemeClr val="bg1">
              <a:alpha val="8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 latinLnBrk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Sitting Around the Throne (4:4)</a:t>
            </a:r>
          </a:p>
          <a:p>
            <a:pPr marL="0" indent="0" algn="ctr" latinLnBrk="1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“Twenty-Four Elders”</a:t>
            </a:r>
          </a:p>
          <a:p>
            <a:pPr marL="0" indent="0" algn="ctr" latinLnBrk="1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“Elders”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Angels but…the Redeemed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24 = Completion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 + NT Representatives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buNone/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“Seats”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thrones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We will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Reign with Him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lnSpc>
                <a:spcPct val="110000"/>
              </a:lnSpc>
              <a:spcBef>
                <a:spcPts val="1200"/>
              </a:spcBef>
              <a:buNone/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“Sitting”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Signifies Rest…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Their Labors are Over!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 latinLnBrk="1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747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33A7B46D-48DF-4246-8200-3C5BC312D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2" r="2" b="7925"/>
          <a:stretch/>
        </p:blipFill>
        <p:spPr bwMode="auto">
          <a:xfrm>
            <a:off x="0" y="3429004"/>
            <a:ext cx="9144001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D85FF506-4547-409D-975A-41F76FA23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r="2726"/>
          <a:stretch/>
        </p:blipFill>
        <p:spPr bwMode="auto">
          <a:xfrm>
            <a:off x="0" y="-3"/>
            <a:ext cx="9143999" cy="3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939E421-AD05-4CD6-ABED-AF9828C9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457200"/>
            <a:ext cx="6400800" cy="51054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 algn="ctr" latinLnBrk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Sitting Around the Throne (4:4)</a:t>
            </a:r>
          </a:p>
          <a:p>
            <a:pPr marL="0" indent="0" algn="ctr" latinLnBrk="1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“Twenty-Four Elders”</a:t>
            </a:r>
          </a:p>
          <a:p>
            <a:pPr marL="0" indent="0" algn="ctr">
              <a:spcBef>
                <a:spcPts val="1200"/>
              </a:spcBef>
              <a:buNone/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“Clothed in White Raiment”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They are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Forgiven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..Sin Now Can No Longer Stain!</a:t>
            </a:r>
          </a:p>
          <a:p>
            <a:pPr marL="0" indent="0" algn="ctr">
              <a:spcBef>
                <a:spcPts val="1200"/>
              </a:spcBef>
              <a:buNone/>
              <a:defRPr/>
            </a:pP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“Crowns of Gold”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Stephanos = Victor’s Crown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</a:p>
          <a:p>
            <a:pPr marL="0" indent="0" algn="ctr" latinLnBrk="1">
              <a:spcBef>
                <a:spcPts val="120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Cast Crowns”</a:t>
            </a:r>
          </a:p>
          <a:p>
            <a:pPr marL="0" indent="0" algn="ctr" latinLnBrk="1">
              <a:spcBef>
                <a:spcPts val="0"/>
              </a:spcBef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At His Feet</a:t>
            </a:r>
          </a:p>
          <a:p>
            <a:pPr marL="0" indent="0" algn="ctr" latinLnBrk="1">
              <a:spcBef>
                <a:spcPts val="0"/>
              </a:spcBef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Gives Us the Victory!!</a:t>
            </a:r>
          </a:p>
        </p:txBody>
      </p:sp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F424EC03-3EED-4DB3-84EA-5338108D8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80" y="-2638425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7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C1E98EEF-45D5-4E84-A3BB-EFBCAA7249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5037" y="304800"/>
            <a:ext cx="6168527" cy="6400800"/>
          </a:xfrm>
        </p:spPr>
        <p:txBody>
          <a:bodyPr/>
          <a:lstStyle/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</a:p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 eaLnBrk="1">
              <a:buNone/>
              <a:defRPr/>
            </a:pP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7BDF82E0-4687-4335-A2D4-CEC43A97D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r="1" b="1"/>
          <a:stretch/>
        </p:blipFill>
        <p:spPr bwMode="auto"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740B2053-9A7D-41C3-BCD7-0F45E8F12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r="1153" b="3"/>
          <a:stretch/>
        </p:blipFill>
        <p:spPr bwMode="auto"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FE8754C0-6E0F-4175-A089-B16CA3485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r="10268" b="2"/>
          <a:stretch/>
        </p:blipFill>
        <p:spPr bwMode="auto"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13C7968-D3D6-4309-BAB7-C1BC0EDC2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r="2" b="14434"/>
          <a:stretch/>
        </p:blipFill>
        <p:spPr bwMode="auto"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C7016-CA71-4C10-A39B-26CF2C9B4C78}"/>
              </a:ext>
            </a:extLst>
          </p:cNvPr>
          <p:cNvSpPr txBox="1"/>
          <p:nvPr/>
        </p:nvSpPr>
        <p:spPr>
          <a:xfrm>
            <a:off x="1828800" y="2356890"/>
            <a:ext cx="5356909" cy="2308324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a Sight to Behold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Soon!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Surrendered?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Sorry!</a:t>
            </a:r>
          </a:p>
        </p:txBody>
      </p:sp>
    </p:spTree>
    <p:extLst>
      <p:ext uri="{BB962C8B-B14F-4D97-AF65-F5344CB8AC3E}">
        <p14:creationId xmlns:p14="http://schemas.microsoft.com/office/powerpoint/2010/main" val="3709163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67620-7AC9-4B97-9AD4-062AD473B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6EBE9-E931-4A47-B30F-9E2E00ABA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71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5DA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18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22C38-A7B8-4F87-9052-4C800EC7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56878634-68E4-4691-B4E4-7FE316AF3E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43816"/>
            <a:ext cx="3505200" cy="257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532F1779-7845-412A-A552-F20ECAEFA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4" y="121908"/>
            <a:ext cx="4514850" cy="269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8534D-FA84-40D1-B72F-73C42B795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81000"/>
            <a:ext cx="8686800" cy="6324600"/>
          </a:xfrm>
          <a:solidFill>
            <a:schemeClr val="bg1"/>
          </a:solidFill>
        </p:spPr>
        <p:txBody>
          <a:bodyPr/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36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93C7136-1E33-4303-ABE4-E61AD9C1C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05668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98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FE8754C0-6E0F-4175-A089-B16CA348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429000" cy="26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13C7968-D3D6-4309-BAB7-C1BC0EDC2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8"/>
          <a:stretch/>
        </p:blipFill>
        <p:spPr bwMode="auto">
          <a:xfrm>
            <a:off x="285750" y="214314"/>
            <a:ext cx="2533650" cy="25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7BDF82E0-4687-4335-A2D4-CEC43A97D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70376"/>
            <a:ext cx="3352800" cy="25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740B2053-9A7D-41C3-BCD7-0F45E8F1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48" y="3712824"/>
            <a:ext cx="45720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9316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8F24-775B-4D21-AE95-E80FC9969A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Praise Time!!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36A32-88E1-4C7F-9CEE-24157DC8BA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8FE75-5DF3-4C83-BDEC-17C64B88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just keep falling in love with Him</a:t>
            </a:r>
            <a:b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 and over, and over, and over, again</a:t>
            </a:r>
            <a:b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keep falling in love with Him,</a:t>
            </a:r>
            <a:b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 and over, and over and over again</a:t>
            </a:r>
            <a:b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gets sweeter and sweeter as the days go by,</a:t>
            </a:r>
            <a:b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Oh, what a love between my Lord and I</a:t>
            </a:r>
            <a:b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keep falling in love with Him</a:t>
            </a:r>
            <a:b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 and over, and over, and over, again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96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7D6B0474-9AE0-4BA4-88BF-AB49679D4D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7736" y="610433"/>
            <a:ext cx="6168527" cy="56371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</a:p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</a:p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</a:p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</a:p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</a:p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</a:p>
          <a:p>
            <a:pPr marL="0" indent="0" algn="ctr" eaLnBrk="1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7"/>
              </a:spcBef>
              <a:buNone/>
              <a:defRPr/>
            </a:pP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7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9850A-BFB7-4610-BA33-D07555B9B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6200"/>
            <a:ext cx="8991600" cy="6781800"/>
          </a:xfrm>
        </p:spPr>
        <p:txBody>
          <a:bodyPr/>
          <a:lstStyle/>
          <a:p>
            <a:pPr marL="0" indent="0" rtl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asked DC to give me the phone book.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rtl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laughed at me, called me a dinosaur, and lent me his iPhone.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rtl="0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the spider is dead, the iPhone is broken, and DC is furious.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69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28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7ABEEA2-03E4-4D69-9369-D578F89BC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363FA398-CC55-48DF-8026-769BB544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4343400"/>
            <a:ext cx="9067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AutoNum type="arabicPeriod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AutoNum type="arabicParenR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Heaven’s Door</a:t>
            </a: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</a:t>
            </a:r>
            <a:r>
              <a:rPr lang="en-US" altLang="en-US" sz="3600" b="1" dirty="0">
                <a:solidFill>
                  <a:schemeClr val="bg1"/>
                </a:solidFill>
              </a:rPr>
              <a:t>(4:1-4)</a:t>
            </a:r>
          </a:p>
          <a:p>
            <a:pPr algn="ctr" eaLnBrk="1" hangingPunct="1">
              <a:spcBef>
                <a:spcPts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“ The Throne”  -</a:t>
            </a:r>
            <a:r>
              <a:rPr lang="en-US" alt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pt1</a:t>
            </a:r>
            <a:endParaRPr lang="en-US" alt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DA6FE-5464-45AC-A549-D4E7A491E438}"/>
              </a:ext>
            </a:extLst>
          </p:cNvPr>
          <p:cNvSpPr txBox="1"/>
          <p:nvPr/>
        </p:nvSpPr>
        <p:spPr>
          <a:xfrm>
            <a:off x="914400" y="107169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May 23,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65A4D-40D8-4816-819F-1E9139D5D35B}"/>
              </a:ext>
            </a:extLst>
          </p:cNvPr>
          <p:cNvSpPr txBox="1"/>
          <p:nvPr/>
        </p:nvSpPr>
        <p:spPr>
          <a:xfrm>
            <a:off x="5791200" y="102274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Edward Church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D26D3904-B436-4886-B994-E58E85E7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382000" cy="4191000"/>
          </a:xfr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til Now…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of the </a:t>
            </a:r>
          </a:p>
          <a:p>
            <a:pPr marL="6667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Glorified Christ (1)</a:t>
            </a:r>
          </a:p>
          <a:p>
            <a:pPr marL="6667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Churches  (2-3)</a:t>
            </a:r>
          </a:p>
          <a:p>
            <a:pPr marL="6667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Rapture of the Church (4:1)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We Get Our First Glimpse of Heaven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“On the Other Side of the Rapture”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oper Black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50311</TotalTime>
  <Words>750</Words>
  <Application>Microsoft Office PowerPoint</Application>
  <PresentationFormat>On-screen Show (4:3)</PresentationFormat>
  <Paragraphs>99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Rounded MT Bold</vt:lpstr>
      <vt:lpstr>Calibri</vt:lpstr>
      <vt:lpstr>Cooper Black</vt:lpstr>
      <vt:lpstr>Times New Roman</vt:lpstr>
      <vt:lpstr>Wingdings</vt:lpstr>
      <vt:lpstr>Default Design</vt:lpstr>
      <vt:lpstr>PowerPoint Presentation</vt:lpstr>
      <vt:lpstr>PowerPoint Presentation</vt:lpstr>
      <vt:lpstr>Praise Time!!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GRACE BAPTIST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Linton</dc:creator>
  <cp:lastModifiedBy>David Linton</cp:lastModifiedBy>
  <cp:revision>967</cp:revision>
  <cp:lastPrinted>2021-04-10T15:49:19Z</cp:lastPrinted>
  <dcterms:created xsi:type="dcterms:W3CDTF">2005-07-28T20:04:59Z</dcterms:created>
  <dcterms:modified xsi:type="dcterms:W3CDTF">2021-05-23T14:00:37Z</dcterms:modified>
</cp:coreProperties>
</file>