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416" r:id="rId2"/>
    <p:sldId id="314" r:id="rId3"/>
    <p:sldId id="415" r:id="rId4"/>
    <p:sldId id="417" r:id="rId5"/>
    <p:sldId id="290" r:id="rId6"/>
    <p:sldId id="275" r:id="rId7"/>
    <p:sldId id="256" r:id="rId8"/>
    <p:sldId id="258" r:id="rId9"/>
    <p:sldId id="279" r:id="rId10"/>
    <p:sldId id="280" r:id="rId11"/>
    <p:sldId id="267" r:id="rId12"/>
    <p:sldId id="259" r:id="rId13"/>
    <p:sldId id="260" r:id="rId14"/>
    <p:sldId id="261" r:id="rId15"/>
    <p:sldId id="262" r:id="rId16"/>
    <p:sldId id="265" r:id="rId17"/>
    <p:sldId id="266" r:id="rId18"/>
    <p:sldId id="289" r:id="rId19"/>
    <p:sldId id="257" r:id="rId20"/>
    <p:sldId id="282" r:id="rId21"/>
    <p:sldId id="288" r:id="rId22"/>
    <p:sldId id="271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F9CE1B-56C2-4CC5-B08D-0B69518F90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F6934-03AD-4346-9CE0-EDF9BAA5E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CBAC7-7B2E-4C3F-8208-4E99BCC5EBA4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0B891-091A-4DB9-9BB0-57DC481B57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790C8-F775-4208-BC3C-0D70AEA6F9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B4562-239F-4B8A-A78E-47D22F84A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51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37EA-9F44-411A-9DCB-3EA593EEB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AE0465-E02C-4555-84EF-9EAEC99F3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DF1E6-EECC-4549-940F-75DFFDFD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70BB9-5127-4D5E-9EAC-C118644B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FC458-23BC-4434-8C40-15F8D69A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9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8FD1-CFFE-4C12-9421-939770FA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F5D26-61E3-4A40-8FE0-1554D8815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1F0A2-13F3-4734-A37D-DDEC9FC4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94B29-FDD6-4C63-9CC5-FCE70633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FC02A-705C-4913-9E9B-DD82BDC8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8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31F01C-3030-4ED4-91AB-31FB15C75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4360F-5118-4DCA-905F-D646B1C9B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F75A9-4A10-46ED-937C-6ACA8F2D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19076-6134-4A61-9A42-0F0D69F1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748D0-931A-4BB2-B03C-849F90C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1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3FD7-AA24-4C97-AAAE-DF5EB477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BAC95-DE3B-4C49-BC24-9FDFC83E5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23A38-44DB-41BD-AECA-3FC56476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646C3-20EB-41D5-BAB5-0299DA69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4692C-6A8F-4B63-8B25-492AD7A32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3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EB36-ECA0-4B69-A0AE-7DF484BC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1B8F0-1CA5-40F5-BF62-CA1AD4954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C84F6-9401-4AA0-8D9E-DEA4648D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93578-F44D-4204-AC90-09F97448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DC216-B089-4F17-83CF-1B1C84B2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4778-7087-46A0-B647-A9F44959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65A46-5790-48B3-95D4-7E83EE51E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AD047-2EC7-4A05-B482-179E6D06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CBAA9-1762-4541-BB68-42E89E9A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07E6E-BC5E-4B72-B354-B401D764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9F953-365F-429B-ADFD-5BD100ACB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6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EE1A-1EB2-4C37-9F1A-02F10181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C8AA0-6165-4220-A840-1AECB9DAD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DA151-4EAB-45EC-85A8-CA0175E97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EDADB-E54E-4C55-904E-44F8F06AC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D1D4F-9C45-48F6-A018-673115661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2BD285-1EF3-4C0E-B08D-7C867A15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66C4F-1C8B-4B96-942A-C01AC8B3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17669-1BFD-4E6B-8F70-4D32D47D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51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A11D4-582B-40DE-8A7D-F3D8A127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ABC9E-2E42-4441-AC9A-2CFD69FF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7F51E-A369-4E33-AF5D-BE26A46E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B039A-F97B-4C47-92EE-E647743C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12834-1204-4F7D-BF9A-584EEBBC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000A3-F874-4417-9963-E117CC59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B5B9F-5E21-41CD-AA32-165C6156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2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0E7A-456C-43CD-ABB0-EEE4602C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8D11-EBBF-4EF2-BA2A-167B2B1B8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EE229-5ACA-4EE8-AA3F-4C905CD72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6DF31-12C2-46FA-98D6-39A06C29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480D0-CE07-4A51-ADD4-0B507FB9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1898D-2DE3-4AE2-A5AA-DCDD01B3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7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AE4C0-7696-4A6E-AF30-19863521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32DAB2-F139-4201-9852-191E73D9B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D679D-A990-420A-A2B2-2BE570F04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96A59-D6EE-49E7-9FBE-C7B71F75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ABAF9-DAB1-4C9D-8580-9A262ED7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B1CE2-6B7B-4CA9-8D82-9B27080F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2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764C7-5D3B-4ACB-B9EF-B725EDEA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F2480-4D21-4EAC-B50B-12C652DFD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E21E5-32B5-40D5-8B48-3DC1AD5F4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5C4A-3BDF-4458-AEAD-A8974DDA2265}" type="datetimeFigureOut">
              <a:rPr lang="en-US" smtClean="0"/>
              <a:t>7/11/2021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3399D-C76B-4E2C-9BCA-3461CF1FB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12DBE-0C1B-4F16-9D14-B132AA63A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36E0C-B93F-4030-83A2-2298EDB95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0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B5DA-41E6-41E3-9075-70318999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8FF51-88DB-4C2C-ADE0-404BB516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2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176803" cy="132075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Focusing Too Intently On the Past Is, Almost Without Exception, Futile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199" y="2413322"/>
            <a:ext cx="8188773" cy="3593583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Amount of Anger or Bitterness…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…Can Change What Happened Yesterday.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Tears Can’t Change the Past; 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Regrets Can’t Change It.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Worries Won’t Change the Past, 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Complaints Wont Either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9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651760"/>
            <a:ext cx="11226020" cy="3481754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We Find Ourselves Focusing Too Intently On the Past…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…It’s a Sign That We Need To Focus 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…Moving Forward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…Through Forgiveness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…Beyond the Pain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…Reaching unto a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New S.T.A.R.T.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20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962" y="2266122"/>
            <a:ext cx="8468751" cy="1519107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 Stop Making Excuses</a:t>
            </a:r>
          </a:p>
        </p:txBody>
      </p:sp>
    </p:spTree>
    <p:extLst>
      <p:ext uri="{BB962C8B-B14F-4D97-AF65-F5344CB8AC3E}">
        <p14:creationId xmlns:p14="http://schemas.microsoft.com/office/powerpoint/2010/main" val="3746506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868" y="0"/>
            <a:ext cx="7046843" cy="97334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 Stop Making Excuses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2" y="1245705"/>
            <a:ext cx="11698357" cy="3973409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Man Good At Making Excuses is Seldom Good at Anything Else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Ben Franklin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Excuses are the Nails that Build a House of Failure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Abe Lincoln</a:t>
            </a: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There are Only Two Options: Make Progress… 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                                    …or Make Excuses</a:t>
            </a:r>
          </a:p>
        </p:txBody>
      </p:sp>
    </p:spTree>
    <p:extLst>
      <p:ext uri="{BB962C8B-B14F-4D97-AF65-F5344CB8AC3E}">
        <p14:creationId xmlns:p14="http://schemas.microsoft.com/office/powerpoint/2010/main" val="210898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3CEBDE-383B-4775-BB36-BEDBD8794343}"/>
              </a:ext>
            </a:extLst>
          </p:cNvPr>
          <p:cNvSpPr txBox="1">
            <a:spLocks/>
          </p:cNvSpPr>
          <p:nvPr/>
        </p:nvSpPr>
        <p:spPr>
          <a:xfrm>
            <a:off x="1089074" y="1560777"/>
            <a:ext cx="10108809" cy="97334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 Take An Inventory Of My Life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844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973345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 Take An Inventory Of My Life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2" y="1245704"/>
            <a:ext cx="11698357" cy="539363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Need to Evaluate All My Assets, Abilities / Experiences 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What’s Left Over After I’ve Discarded What Needs to Be Behind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Get So Busy Focusing On What We Lost…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…We Lose Sight of What We Have and Even Gained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Galatians 3:4,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"You have experienced many things. Were all those experiences wasted? I hope not."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Challenge- Make 3 Columns: 1-(Lost)  2-(Kept)  3-(Gained)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After Proper Inventory…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…See How Things Really Look</a:t>
            </a:r>
          </a:p>
        </p:txBody>
      </p:sp>
    </p:spTree>
    <p:extLst>
      <p:ext uri="{BB962C8B-B14F-4D97-AF65-F5344CB8AC3E}">
        <p14:creationId xmlns:p14="http://schemas.microsoft.com/office/powerpoint/2010/main" val="173627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8538" cy="973345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Move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180" y="3158197"/>
            <a:ext cx="4249820" cy="369980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May Take a While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May Feel Stuck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Can’t Go By Feelings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Requires Acting by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 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Faith 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Courage 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15BED-6E69-408A-8540-1791BB6E441A}"/>
              </a:ext>
            </a:extLst>
          </p:cNvPr>
          <p:cNvSpPr txBox="1"/>
          <p:nvPr/>
        </p:nvSpPr>
        <p:spPr>
          <a:xfrm>
            <a:off x="321128" y="1607795"/>
            <a:ext cx="6525986" cy="3539430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3A3A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Therefore, if anyone is in Christ, he is a new creation. The old has passed away; behold, the new has come. -2 Corinthians 5:17</a:t>
            </a:r>
          </a:p>
          <a:p>
            <a:pPr algn="l"/>
            <a:br>
              <a:rPr lang="en-US" sz="2800" b="1" i="0" dirty="0">
                <a:solidFill>
                  <a:srgbClr val="3A3A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sz="2800" b="1" i="0" dirty="0">
                <a:solidFill>
                  <a:srgbClr val="3A3A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Let your eyes look directly forward, and your gaze be straight before you. -Proverbs 4:25</a:t>
            </a:r>
          </a:p>
        </p:txBody>
      </p:sp>
    </p:spTree>
    <p:extLst>
      <p:ext uri="{BB962C8B-B14F-4D97-AF65-F5344CB8AC3E}">
        <p14:creationId xmlns:p14="http://schemas.microsoft.com/office/powerpoint/2010/main" val="3319518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42" y="1050896"/>
            <a:ext cx="11239994" cy="5281684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- Act in faith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Need to Look Up / Look Out.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Launch Out Into New Territory.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We Don’t Grow/ Move Ahead, We Get Stagnant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Key to Changing Anything is Faith.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We Want to Change Our Circumstances It Will Take Faith.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 - Refocus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Need to Refocus My Thoughts If I Want to Change My Life.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Proverbs 4:23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“Keep vigilant watch over your heart…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…that’s where life starts”</a:t>
            </a:r>
          </a:p>
        </p:txBody>
      </p:sp>
    </p:spTree>
    <p:extLst>
      <p:ext uri="{BB962C8B-B14F-4D97-AF65-F5344CB8AC3E}">
        <p14:creationId xmlns:p14="http://schemas.microsoft.com/office/powerpoint/2010/main" val="37783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73" y="0"/>
            <a:ext cx="11698357" cy="5759355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 - Stop Making Excuses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 - Take An Inventory Of My Life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- Act in faith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 - Refocus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 – Trust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Trust God to Help Us Succeed.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Depend On Him, Not Ourselves.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We’ve Already Proven that We Can’t Do It On Our Own.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That’s Why We’ve Failed.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Can’t Change Who, What, When- Only God Can Do That.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Giving God Control Of My Life.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82621-C08A-466D-A220-4854B1FDB38A}"/>
              </a:ext>
            </a:extLst>
          </p:cNvPr>
          <p:cNvSpPr txBox="1"/>
          <p:nvPr/>
        </p:nvSpPr>
        <p:spPr>
          <a:xfrm>
            <a:off x="6964394" y="190704"/>
            <a:ext cx="5227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Isa 26:4</a:t>
            </a:r>
            <a:r>
              <a:rPr lang="en-US" sz="2800" b="0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 Trust in the LORD forever, for the LORD, the LORD himself, is the Rock eternal.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78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017A-6449-4BC1-B264-42DBC75D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488" y="159025"/>
            <a:ext cx="5801139" cy="93531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Accepting The Past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ABF71-3894-4A9F-BD18-0EED46256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0" y="1507573"/>
            <a:ext cx="10127261" cy="4853470"/>
          </a:xfrm>
          <a:solidFill>
            <a:schemeClr val="bg1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Three Things You Can Do with Mistakes or Hurts: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Resolve…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Never Make Another Mistake or Be Hurt Again.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Is Impossible.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Retreat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Mistakes and Hurts Make a Coward Of You.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is Foolish.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Rebound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Learn from Your Mistakes, Move Beyond Your Hurts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Profitable.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9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C1E98EEF-45D5-4E84-A3BB-EFBCAA7249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0151" y="992266"/>
            <a:ext cx="9086850" cy="482162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</a:p>
          <a:p>
            <a:pPr marL="0" indent="0" algn="ctr"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</a:p>
          <a:p>
            <a:pPr marL="0" indent="0" algn="ctr">
              <a:buNone/>
              <a:defRPr/>
            </a:pP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973345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Simply Put…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457" y="1594261"/>
            <a:ext cx="5730240" cy="2712006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Past Is…</a:t>
            </a:r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…And Always Will Be </a:t>
            </a:r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…the Past </a:t>
            </a:r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…Forever!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39A406-5F49-4A8C-8A2F-B7BBD3DEAE7E}"/>
              </a:ext>
            </a:extLst>
          </p:cNvPr>
          <p:cNvSpPr txBox="1">
            <a:spLocks/>
          </p:cNvSpPr>
          <p:nvPr/>
        </p:nvSpPr>
        <p:spPr>
          <a:xfrm>
            <a:off x="0" y="4827102"/>
            <a:ext cx="12192000" cy="227038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Lord says,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“Forget what happened before, and do not think about the past. Look at the new thing I am going to do. It is already happening. Don’t you see it? I will make a road in the desert and rivers in the dry land.”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 43:18, 19 NCV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0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354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13988"/>
            <a:ext cx="12192000" cy="2270383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Lord says,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“Forget what happened before, and do not think about the past. Look at the new thing I am going to do. It is already happening. Don’t you see it? I will make a road in the desert and rivers in the dry land.”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 43:18, 19 NCV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4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8F24-775B-4D21-AE95-E80FC9969A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Praise Time!!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36A32-88E1-4C7F-9CEE-24157DC8BA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7D6B0474-9AE0-4BA4-88BF-AB49679D4D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38401" y="992266"/>
            <a:ext cx="7315199" cy="53323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</a:p>
          <a:p>
            <a:pPr marL="0" indent="0" algn="ctr"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</a:p>
          <a:p>
            <a:pPr marL="0" indent="0" algn="ctr"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</a:p>
          <a:p>
            <a:pPr marL="0" indent="0" algn="ctr"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</a:p>
          <a:p>
            <a:pPr marL="0" indent="0" algn="ctr"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</a:p>
          <a:p>
            <a:pPr marL="0" indent="0" algn="ctr"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</a:p>
          <a:p>
            <a:pPr marL="0" indent="0" algn="ctr"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</a:p>
          <a:p>
            <a:pPr marL="0" indent="0" algn="ctr">
              <a:spcBef>
                <a:spcPts val="817"/>
              </a:spcBef>
              <a:buNone/>
              <a:defRPr/>
            </a:pP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9733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2" y="1245704"/>
            <a:ext cx="11698357" cy="539363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HUSBAND: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I get mad at you, you never fight back. How do you control your anger?</a:t>
            </a:r>
            <a:b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WIFE: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clean the toilet.</a:t>
            </a:r>
            <a:b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HUSBAND: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does that help?</a:t>
            </a:r>
            <a:b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WIFE: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use your toothbrush.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2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36ED-8314-4510-AA80-7D76E177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9733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2" y="1245704"/>
            <a:ext cx="11698357" cy="539363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0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12FD-82E7-4D1B-BCBB-378678B64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805" y="450166"/>
            <a:ext cx="9115865" cy="107625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Getting Past Your Past  </a:t>
            </a:r>
            <a:r>
              <a:rPr 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-pt2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ADB55-0165-4A03-A013-4FEF5FA21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3852" y="4599934"/>
            <a:ext cx="5139397" cy="1434905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Independence Week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7456A-001A-449D-968A-1E8F547B27CE}"/>
              </a:ext>
            </a:extLst>
          </p:cNvPr>
          <p:cNvSpPr txBox="1"/>
          <p:nvPr/>
        </p:nvSpPr>
        <p:spPr>
          <a:xfrm>
            <a:off x="1205948" y="5804006"/>
            <a:ext cx="210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34C861-619C-4980-A5FD-FBF6D4357386}"/>
              </a:ext>
            </a:extLst>
          </p:cNvPr>
          <p:cNvSpPr txBox="1"/>
          <p:nvPr/>
        </p:nvSpPr>
        <p:spPr>
          <a:xfrm>
            <a:off x="5055704" y="5804005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11, 2021</a:t>
            </a:r>
          </a:p>
        </p:txBody>
      </p:sp>
    </p:spTree>
    <p:extLst>
      <p:ext uri="{BB962C8B-B14F-4D97-AF65-F5344CB8AC3E}">
        <p14:creationId xmlns:p14="http://schemas.microsoft.com/office/powerpoint/2010/main" val="16973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D3A6-CEDC-4F38-936E-3138E171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2" y="1245705"/>
            <a:ext cx="11698357" cy="355830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3:13, 14 instructs us to focus on the future, not the past: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“One thing I do, forgetting those things which are behind and reaching forward to those things which are ahead, I press toward the goal for the prize of the upward call of God in Christ Jesus”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One Thing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(First, Primary)</a:t>
            </a:r>
          </a:p>
          <a:p>
            <a:pPr marL="0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In Order to Move Forward…</a:t>
            </a:r>
          </a:p>
          <a:p>
            <a:pPr marL="0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…You Have to Let Go of the Past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17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DCD5D-1B2F-457B-89FA-BDF520142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7" y="1099930"/>
            <a:ext cx="9814967" cy="5371208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Instead Of Focusing Our Thoughts/ Energies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 the Opportunities of Today…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…We Allow Painful Memories to Fill Our Minds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…And Sap Our Strength.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Simply Can’t Seem to Let Go of Our Pain…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…So We Relive It Again and Again . . 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…With Predictably Unfortunate Consequences.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Thankfully, God Has Other Plans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day which the LORD hath made; we will rejoice and be glad in it.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 118:24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12928</TotalTime>
  <Words>1025</Words>
  <Application>Microsoft Office PowerPoint</Application>
  <PresentationFormat>Widescreen</PresentationFormat>
  <Paragraphs>120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Rounded MT Bold</vt:lpstr>
      <vt:lpstr>Bookman Old Style</vt:lpstr>
      <vt:lpstr>Calibri</vt:lpstr>
      <vt:lpstr>Calibri Light</vt:lpstr>
      <vt:lpstr>Courier New</vt:lpstr>
      <vt:lpstr>Helvetica Neue</vt:lpstr>
      <vt:lpstr>Times New Roman</vt:lpstr>
      <vt:lpstr>Office Theme</vt:lpstr>
      <vt:lpstr>PowerPoint Presentation</vt:lpstr>
      <vt:lpstr>PowerPoint Presentation</vt:lpstr>
      <vt:lpstr>Praise Time!!</vt:lpstr>
      <vt:lpstr>PowerPoint Presentation</vt:lpstr>
      <vt:lpstr>PowerPoint Presentation</vt:lpstr>
      <vt:lpstr>PowerPoint Presentation</vt:lpstr>
      <vt:lpstr>Getting Past Your Past  -pt2 </vt:lpstr>
      <vt:lpstr>PowerPoint Presentation</vt:lpstr>
      <vt:lpstr>PowerPoint Presentation</vt:lpstr>
      <vt:lpstr>Focusing Too Intently On the Past Is, Almost Without Exception, Futile</vt:lpstr>
      <vt:lpstr>PowerPoint Presentation</vt:lpstr>
      <vt:lpstr>S= Stop Making Excuses</vt:lpstr>
      <vt:lpstr>S= Stop Making Excuses</vt:lpstr>
      <vt:lpstr>PowerPoint Presentation</vt:lpstr>
      <vt:lpstr>T - Take An Inventory Of My Life</vt:lpstr>
      <vt:lpstr>Move Forward</vt:lpstr>
      <vt:lpstr>PowerPoint Presentation</vt:lpstr>
      <vt:lpstr>PowerPoint Presentation</vt:lpstr>
      <vt:lpstr>Accepting The Past</vt:lpstr>
      <vt:lpstr>Simply Put…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Past Your Past</dc:title>
  <dc:creator>David Linton</dc:creator>
  <cp:lastModifiedBy>David Linton</cp:lastModifiedBy>
  <cp:revision>135</cp:revision>
  <cp:lastPrinted>2017-06-29T18:24:52Z</cp:lastPrinted>
  <dcterms:created xsi:type="dcterms:W3CDTF">2017-06-29T11:47:15Z</dcterms:created>
  <dcterms:modified xsi:type="dcterms:W3CDTF">2021-07-11T14:48:51Z</dcterms:modified>
</cp:coreProperties>
</file>