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4"/>
  </p:handoutMasterIdLst>
  <p:sldIdLst>
    <p:sldId id="441" r:id="rId3"/>
    <p:sldId id="286" r:id="rId4"/>
    <p:sldId id="271" r:id="rId5"/>
    <p:sldId id="265" r:id="rId6"/>
    <p:sldId id="430" r:id="rId7"/>
    <p:sldId id="409" r:id="rId8"/>
    <p:sldId id="439" r:id="rId9"/>
    <p:sldId id="339" r:id="rId10"/>
    <p:sldId id="436" r:id="rId12"/>
    <p:sldId id="322" r:id="rId13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5" autoAdjust="0"/>
    <p:restoredTop sz="94660"/>
  </p:normalViewPr>
  <p:slideViewPr>
    <p:cSldViewPr>
      <p:cViewPr varScale="1">
        <p:scale>
          <a:sx n="67" d="100"/>
          <a:sy n="67" d="100"/>
        </p:scale>
        <p:origin x="5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E5E2C-42A6-4D25-86C6-A0511E6539F9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F0B45-7B14-484F-B7DC-154E2233D48E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4E369B-0DCD-4CD0-9F6E-7A2490ABE1E0}" type="slidenum">
              <a:rPr lang="en-US" altLang="en-US" sz="1200"/>
            </a:fld>
            <a:endParaRPr lang="en-US" alt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b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b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025"/>
            <a:ext cx="8458200" cy="638302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Day that the Lord Hath Made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 Will Rejoice and Be Glad in It!!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Glory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52400" y="4343400"/>
            <a:ext cx="9067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(5:1-5)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pt.1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Who is Worthy?” 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July 18, 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7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0292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til Now…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of the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Glorified Christ (1)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Churches  (2-3)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 of the Church (4:1)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667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Throne Room (4)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Seals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 Can Open Them?”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76200" y="76200"/>
            <a:ext cx="9220200" cy="662940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81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5:1-5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saw in the right hand of him that sat on the throne a book written within and on the backside, sealed with seven seals.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saw a strong angel proclaiming with a loud voice, Who is worthy to open the book, and to loose the seals thereof?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no man in heaven, nor in earth, neither under the earth, was able to open the book, neither to look thereon.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wept much, because no man was found worthy to open and to read the book, neither to look thereon.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one of the elders saith unto me, Weep not: behold, the Lion of the tribe of Juda, the Root of David, hath prevailed to open the book, and to loose the seven seals thereof.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9800" y="5867400"/>
            <a:ext cx="4724400" cy="76944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is Worthy!!!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8100"/>
            <a:ext cx="8763000" cy="244938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Three Characteristics of Scroll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Scroll was…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Right Hand of God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Written Both Sides 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will be complete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Sealed Shut By Seven Seals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3567"/>
            <a:ext cx="8763000" cy="59093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marR="0" indent="182880" algn="ctr">
              <a:spcBef>
                <a:spcPts val="300"/>
              </a:spcBef>
              <a:spcAft>
                <a:spcPts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This Shows Us Three Things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360" marR="0" indent="-18288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a.  Last Will/ Testament of God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2588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witnessed by 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2588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each attached personal seal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2588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opened only to claim the will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marR="0" indent="-182880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b.  The Book is Large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43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Written on Front / Back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43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Seven Seals are Required to Bind It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360" marR="0" indent="-182880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c.  The Secrecy of the Book.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43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Keep Events of End Time Hid Until…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8680" lvl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…God Himself is ready to Reveal Them.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43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Man can never figure out the events…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8680" lvl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…not by his own intellect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686800" cy="418576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Search Fails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 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None in Heaven was Found Worthy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the angels, four living creatures nor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…twenty four elders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b. 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Person on Earth Was Found Worthy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statesman, educator, scientist, minister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 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Person Under The Earth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person from among the dead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demon from hell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0" y="990600"/>
            <a:ext cx="6629400" cy="1708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He Is (5)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“The Lion of the Tribe of Judah”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Genesis 49:9-10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25" y="3962400"/>
            <a:ext cx="4181475" cy="2400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God Through Jesus…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Redeemed All Things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Lamb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Reclaims All Things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Lion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1900</Words>
  <Application>WPS Presentation</Application>
  <PresentationFormat>On-screen Show (4:3)</PresentationFormat>
  <Paragraphs>67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Cooper Black</vt:lpstr>
      <vt:lpstr>Ezra SIL</vt:lpstr>
      <vt:lpstr>Baskerville Old Face</vt:lpstr>
      <vt:lpstr>Arial Rounded MT Bold</vt:lpstr>
      <vt:lpstr>Helvetica</vt:lpstr>
      <vt:lpstr>Times New Roman</vt:lpstr>
      <vt:lpstr>Calibri</vt:lpstr>
      <vt:lpstr>Microsoft YaHei</vt:lpstr>
      <vt:lpstr>Arial Unicode MS</vt:lpstr>
      <vt:lpstr>Symbol</vt:lpstr>
      <vt:lpstr>Courier New</vt:lpstr>
      <vt:lpstr>Impact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edwar</cp:lastModifiedBy>
  <cp:revision>1124</cp:revision>
  <cp:lastPrinted>2021-04-10T15:49:00Z</cp:lastPrinted>
  <dcterms:created xsi:type="dcterms:W3CDTF">2005-07-28T20:04:00Z</dcterms:created>
  <dcterms:modified xsi:type="dcterms:W3CDTF">2021-07-18T19:52:37Z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