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5"/>
  </p:handoutMasterIdLst>
  <p:sldIdLst>
    <p:sldId id="286" r:id="rId3"/>
    <p:sldId id="271" r:id="rId4"/>
    <p:sldId id="443" r:id="rId5"/>
    <p:sldId id="442" r:id="rId6"/>
    <p:sldId id="339" r:id="rId7"/>
    <p:sldId id="436" r:id="rId9"/>
    <p:sldId id="437" r:id="rId10"/>
    <p:sldId id="340" r:id="rId11"/>
    <p:sldId id="341" r:id="rId12"/>
    <p:sldId id="434" r:id="rId13"/>
    <p:sldId id="322" r:id="rId1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4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E5E2C-42A6-4D25-86C6-A0511E6539F9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F0B45-7B14-484F-B7DC-154E2233D48E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F0B45-7B14-484F-B7DC-154E2233D48E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1395C7-B240-4666-97B9-410A2EA794F4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A24D49-5232-4207-8A0A-AA37D9BE77C8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4E369B-0DCD-4CD0-9F6E-7A2490ABE1E0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b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b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b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b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1054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 Does (7-14)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Things…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Reclaims Authority Over all the Earth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Receives Worship from All Heaven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the..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954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Redeemed (8)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954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(11-12)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954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Creatures (13)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2400" y="4343400"/>
            <a:ext cx="906780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(5:6-14)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pt.2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Who is Worthy?”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July 25,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beheld, and, lo, in the midst of the throne and of the four beasts, / in the midst of the elders, stood a Lamb as it had been slain, having seven horns / seven eyes, which are the seven Spirits of God sent forth into all the earth.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he came and took the book out of the right hand of him that sat upon the throne.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he had taken the book, the four beasts and four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twenty elders fell down before the Lamb, having every one of them harps,/ golden vials full of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odours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the prayers of saints.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they sung a new song, saying, Thou art worthy to take the book, and to open the seals thereof: for thou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slain,/ hast redeemed us to God by thy blood out of every kindred, and tongue, and people, and nation;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hast made us unto our God kings and priests: and we shall reign on the earth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5:6-14 (KJV)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beheld, and I heard the voice of many angels round about the throne and the beasts and the elders: and the number of them was ten thousand times ten thousand, and thousands of thousands;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Saying with a loud voice, Worthy is the Lamb that was slain to receive power, and riches, and wisdom, and strength, and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glory, and blessing.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every creature which is in heaven, and on the earth, and under the earth, and such as are in the sea, and all that are in them, heard I saying, Blessing, and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glory, and power,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 that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the throne, and unto the Lamb for ever and ever.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four beasts said, Amen. And the four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twenty elders fell down and worshipped him that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liveth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ever and ever.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686800" cy="418576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Search Fails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None in Heaven was Found Worthy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the angels, four living creatures nor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…twenty four elders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on Earth Was Found Worthy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statesman, educator, scientist, minister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Under The Earth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from among the dead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demon from hell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0" y="990600"/>
            <a:ext cx="6629400" cy="1708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He Is (5)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“The Lion of the Tribe of Judah”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Genesis 49:9-10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25" y="3962400"/>
            <a:ext cx="4181475" cy="2400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charset="0"/>
                <a:cs typeface="Times New Roman" panose="02020603050405020304" pitchFamily="18" charset="0"/>
              </a:rPr>
              <a:t>God Through Jesus…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charset="0"/>
                <a:cs typeface="Times New Roman" panose="02020603050405020304" pitchFamily="18" charset="0"/>
              </a:rPr>
              <a:t>Redeemed All Things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charset="0"/>
                <a:cs typeface="Times New Roman" panose="02020603050405020304" pitchFamily="18" charset="0"/>
              </a:rPr>
              <a:t>Lamb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charset="0"/>
                <a:cs typeface="Times New Roman" panose="02020603050405020304" pitchFamily="18" charset="0"/>
              </a:rPr>
              <a:t>Reclaims All Things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charset="0"/>
                <a:cs typeface="Times New Roman" panose="02020603050405020304" pitchFamily="18" charset="0"/>
              </a:rPr>
              <a:t>Lion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657600" y="457200"/>
            <a:ext cx="51816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Revelation 5:5</a:t>
            </a:r>
            <a:endParaRPr lang="en-US" sz="3600" b="1" kern="10" dirty="0">
              <a:ln w="9525">
                <a:round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76800" y="1828800"/>
            <a:ext cx="4267200" cy="333937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Who He is (5)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 Humanity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“Son of David”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 Deity    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“Root of David”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John 8:58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51816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</a:ln>
                <a:solidFill>
                  <a:schemeClr val="accent1"/>
                </a:solidFill>
                <a:latin typeface="Impact" panose="020B0806030902050204" pitchFamily="34" charset="0"/>
              </a:rPr>
              <a:t>Revelation 5:6</a:t>
            </a:r>
            <a:endParaRPr lang="en-US" sz="3600" kern="10" dirty="0">
              <a:ln w="9525">
                <a:round/>
              </a:ln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05000" y="609600"/>
            <a:ext cx="5562600" cy="504753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Lamb Who was Slain (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Standing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“prophetic”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1200"/>
              </a:spcBef>
              <a:spcAft>
                <a:spcPts val="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Slain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“provision”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1200"/>
              </a:spcBef>
              <a:spcAft>
                <a:spcPts val="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Strong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“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power”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>
              <a:spcBef>
                <a:spcPts val="1200"/>
              </a:spcBef>
              <a:spcAft>
                <a:spcPts val="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Searching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“perception” 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228600" y="2667000"/>
            <a:ext cx="8686800" cy="39624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He Is 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Midst of the… 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of God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Elders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Living Creatures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Worshipped Because of Where He is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the Center of the Worship in Heaven 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WPS Presentation</Application>
  <PresentationFormat>On-screen Show (4:3)</PresentationFormat>
  <Paragraphs>69</Paragraphs>
  <Slides>11</Slides>
  <Notes>7</Notes>
  <HiddenSlides>2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Cooper Black</vt:lpstr>
      <vt:lpstr>Ezra SIL</vt:lpstr>
      <vt:lpstr>Amasis MT Pro Medium</vt:lpstr>
      <vt:lpstr>Segoe Print</vt:lpstr>
      <vt:lpstr>Arial Rounded MT Bold</vt:lpstr>
      <vt:lpstr>Times New Roman</vt:lpstr>
      <vt:lpstr>Calibri</vt:lpstr>
      <vt:lpstr>Symbol</vt:lpstr>
      <vt:lpstr>Courier New</vt:lpstr>
      <vt:lpstr>Impact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1147</cp:revision>
  <cp:lastPrinted>2021-04-10T15:49:00Z</cp:lastPrinted>
  <dcterms:created xsi:type="dcterms:W3CDTF">2005-07-28T20:04:00Z</dcterms:created>
  <dcterms:modified xsi:type="dcterms:W3CDTF">2021-07-25T16:02:37Z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