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42"/>
  </p:notesMasterIdLst>
  <p:handoutMasterIdLst>
    <p:handoutMasterId r:id="rId43"/>
  </p:handoutMasterIdLst>
  <p:sldIdLst>
    <p:sldId id="453" r:id="rId4"/>
    <p:sldId id="395" r:id="rId5"/>
    <p:sldId id="407" r:id="rId6"/>
    <p:sldId id="399" r:id="rId7"/>
    <p:sldId id="408" r:id="rId8"/>
    <p:sldId id="436" r:id="rId9"/>
    <p:sldId id="448" r:id="rId10"/>
    <p:sldId id="449" r:id="rId11"/>
    <p:sldId id="450" r:id="rId12"/>
    <p:sldId id="441" r:id="rId13"/>
    <p:sldId id="426" r:id="rId14"/>
    <p:sldId id="451" r:id="rId15"/>
    <p:sldId id="446" r:id="rId16"/>
    <p:sldId id="452" r:id="rId17"/>
    <p:sldId id="444" r:id="rId18"/>
    <p:sldId id="447" r:id="rId19"/>
    <p:sldId id="445" r:id="rId20"/>
    <p:sldId id="433" r:id="rId21"/>
    <p:sldId id="427" r:id="rId22"/>
    <p:sldId id="428" r:id="rId23"/>
    <p:sldId id="430" r:id="rId24"/>
    <p:sldId id="431" r:id="rId25"/>
    <p:sldId id="442" r:id="rId26"/>
    <p:sldId id="443" r:id="rId27"/>
    <p:sldId id="434" r:id="rId28"/>
    <p:sldId id="424" r:id="rId29"/>
    <p:sldId id="437" r:id="rId30"/>
    <p:sldId id="439" r:id="rId31"/>
    <p:sldId id="429" r:id="rId32"/>
    <p:sldId id="423" r:id="rId33"/>
    <p:sldId id="406" r:id="rId34"/>
    <p:sldId id="418" r:id="rId35"/>
    <p:sldId id="360" r:id="rId36"/>
    <p:sldId id="264" r:id="rId37"/>
    <p:sldId id="435" r:id="rId38"/>
    <p:sldId id="425" r:id="rId39"/>
    <p:sldId id="412" r:id="rId40"/>
    <p:sldId id="438" r:id="rId41"/>
  </p:sldIdLst>
  <p:sldSz cx="9144000" cy="6858000" type="screen4x3"/>
  <p:notesSz cx="7099300" cy="9382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4660"/>
  </p:normalViewPr>
  <p:slideViewPr>
    <p:cSldViewPr>
      <p:cViewPr varScale="1">
        <p:scale>
          <a:sx n="62" d="100"/>
          <a:sy n="62" d="100"/>
        </p:scale>
        <p:origin x="5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2590E-BB9E-4846-8D0C-F6100E0F676F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0638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8910638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A1953-5707-4E41-82AA-F5B3A16394E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AEF11-0E99-4C60-9B61-5B83E8FC053B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6113"/>
            <a:ext cx="5680075" cy="422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0638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10638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2BAF3-FD32-4905-9778-9E68421218E9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07E069-2ECF-4F57-A9EF-64ED8F1AE9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262A-AC70-480B-AF5D-140F5CA2FD40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73CB-13DB-43F5-AB82-D0A42D63612C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767D-6C48-4B6C-ABCE-5C8A4DFBCCED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CB13-A983-46EB-9411-825E4996586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A0B2B-A973-402B-97B9-130E1DCEA534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94061-4DDA-416E-9E3A-6A1A1676365C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4583-DDC5-479C-905D-EACEE479B3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8309-6541-4584-AF9B-953C328B63D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E368-8EA1-452E-8884-35B49899F41D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E417-2F06-44BD-95C8-43CAB8B008C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0B85-4B70-4604-8B67-A4AE7A27362D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0762-B69C-499A-9D9A-2B088C9CE3D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5248-180A-458C-8AEC-CFB866196D53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FF37A-E924-47AA-9631-F7F2160B0C8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D1A2-8BCA-4DF4-BD74-70C5F393E230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70C1-C124-43EF-8E98-234C62FD8D3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07E069-2ECF-4F57-A9EF-64ED8F1AE9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C58A-A204-4525-92A8-86A6B4F48E44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0FD6-C25F-4A0A-8D1E-5AE807979F8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0259-45CF-4242-A83C-76C91427BFF5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F7AA-4A77-4D49-9F08-4E6E8F7E4D4F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D4DE-D25F-4EFF-8CBE-F87404652995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A583-3F1F-48AA-9354-67C22F573DC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5036-D1F4-406C-90EB-9DE9FBE38AD5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9757E-2095-40A6-8A09-14195D2EE209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07E069-2ECF-4F57-A9EF-64ED8F1AE935}" type="slidenum">
              <a:rPr lang="en-US" smtClean="0"/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D45E44-ACF7-4CD9-9EEB-3D2A40A255FF}" type="datetimeFigureOut">
              <a:rPr lang="en-US" smtClean="0"/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07E069-2ECF-4F57-A9EF-64ED8F1AE935}" type="slidenum">
              <a:rPr lang="en-US" smtClean="0"/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F450AE-1428-4C28-AEDB-439F2B570286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AD243B-E00D-420D-9490-E738B2DDC1E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sv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#adj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little DC received his plate he started eating right away.</a:t>
            </a:r>
            <a:endParaRPr lang="en-US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"DC, wait until we say our prayer."</a:t>
            </a:r>
            <a:endParaRPr lang="en-US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"I don't have to," the boy replied.</a:t>
            </a:r>
            <a:endParaRPr lang="en-US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"Of course, you do," his mother insisted. "We say a prayer before eating at our house."</a:t>
            </a:r>
            <a:endParaRPr lang="en-US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"That's our house," DC explained. "But this is Grandma's house, and she knows how to cook!"</a:t>
            </a:r>
            <a:endParaRPr lang="en-US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315200" cy="914400"/>
          </a:xfrm>
          <a:solidFill>
            <a:schemeClr val="bg1">
              <a:alpha val="80000"/>
            </a:schemeClr>
          </a:solidFill>
        </p:spPr>
        <p:txBody>
          <a:bodyPr anchor="ctr">
            <a:normAutofit/>
          </a:bodyPr>
          <a:lstStyle/>
          <a:p>
            <a:r>
              <a:rPr lang="en-US" sz="4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Inflating a Deflated Spirit?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610600" cy="341632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How Do We…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Get Beyond a Deflated Attitude?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Get Our Wind Back?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Find the Strength…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…to Get Back into the Battle?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Starts With…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5400000">
            <a:off x="6283931" y="2247900"/>
            <a:ext cx="5105400" cy="609600"/>
          </a:xfrm>
        </p:spPr>
        <p:txBody>
          <a:bodyPr anchor="ctr">
            <a:normAutofit fontScale="90000"/>
          </a:bodyPr>
          <a:lstStyle/>
          <a:p>
            <a:r>
              <a:rPr lang="en-US" sz="4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Preparation (3)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6629400" cy="418576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3 Ways to Handle Deflated Spirit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#1- Deny…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Act Like Not Exist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#2- Fry…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Overcome by Fear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…Take Matters Own Hands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#3- Rely…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“Set Self Seek Lord”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Respond Properly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…Go to God!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056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buNone/>
            </a:pP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tongue has power of life / death”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 18:21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Light of Truth Say about Yourself?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0">
              <a:spcBef>
                <a:spcPts val="0"/>
              </a:spcBef>
              <a:buSzPts val="1000"/>
              <a:buNone/>
              <a:tabLst>
                <a:tab pos="91440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Though the mountains be shaken / the hills be removed, yet my unfailing love for you will not be shaken nor my covenant of peace be removed, ' says the </a:t>
            </a:r>
            <a:r>
              <a:rPr lang="en-US" sz="27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who has compassion on you" -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 54:10 </a:t>
            </a:r>
            <a:endParaRPr 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Light of Truth About Your Situation?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can do all things through Christ who strengthens me"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 4:13 NKJV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algn="ctr">
              <a:spcBef>
                <a:spcPts val="12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the Light of Truth Say …Your Future?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says...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'"I know the plans I have for you,' declares the </a:t>
            </a:r>
            <a:r>
              <a:rPr lang="en-US" sz="28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plans to prosper you and not to harm you, plans to give you hope and a future’”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Jeremiah 29:11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0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spcBef>
                <a:spcPts val="0"/>
              </a:spcBef>
              <a:buSzPts val="1000"/>
              <a:buNone/>
              <a:tabLst>
                <a:tab pos="914400" algn="l"/>
              </a:tabLst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spcBef>
                <a:spcPts val="0"/>
              </a:spcBef>
              <a:buSzPts val="1000"/>
              <a:buNone/>
              <a:tabLst>
                <a:tab pos="914400" algn="l"/>
              </a:tabLst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5400000">
            <a:off x="6285215" y="2249184"/>
            <a:ext cx="5105400" cy="607031"/>
          </a:xfrm>
        </p:spPr>
        <p:txBody>
          <a:bodyPr anchor="ctr">
            <a:normAutofit fontScale="90000"/>
          </a:bodyPr>
          <a:lstStyle/>
          <a:p>
            <a:r>
              <a:rPr lang="en-US" sz="4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Preparation (3)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371600"/>
            <a:ext cx="74676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Let Everything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Begin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and End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with God’s Word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</a:t>
            </a:r>
            <a:r>
              <a:rPr lang="en-US" dirty="0" err="1"/>
              <a:t>pt</a:t>
            </a:r>
            <a:r>
              <a:rPr lang="en-US" dirty="0"/>
              <a:t>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2743200" y="2247484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Deflated Attitude Lies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5400000">
            <a:off x="6283931" y="2247900"/>
            <a:ext cx="5105400" cy="609600"/>
          </a:xfrm>
        </p:spPr>
        <p:txBody>
          <a:bodyPr anchor="ctr">
            <a:normAutofit fontScale="90000"/>
          </a:bodyPr>
          <a:lstStyle/>
          <a:p>
            <a:r>
              <a:rPr lang="en-US" sz="4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Preparation (3)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7772400" cy="489544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are walking in darkness, then cherish these words from the Lord...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will lead the blind by ways they have not known, along unfamiliar paths I will guide them; I will turn the darkness into light before them and make the rough places smooth. These are the things I will do; I will not forsake them." (</a:t>
            </a: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42:16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54162"/>
            <a:ext cx="5334000" cy="34750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3 Ways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Handle a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Deflated Spirit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Preparation (5)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6934200" cy="486287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Surrender- (3),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“..fasted..”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Serves as Sign to Flesh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Serves as Sign to God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Search- (5),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“..prayed..”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Serves as Sign of Communication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Serves as Sign of Dependence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Sum- (13),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“..all Judah stood..” 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was a Community Problem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req’d Community Effort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Time for All of Us to Get in the Fight!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 descr="http://farm3.static.flickr.com/2453/3877594893_7bbc95b89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00800" y="0"/>
            <a:ext cx="2743200" cy="4191000"/>
          </a:xfrm>
          <a:prstGeom prst="rect">
            <a:avLst/>
          </a:prstGeom>
          <a:noFill/>
        </p:spPr>
      </p:pic>
      <p:pic>
        <p:nvPicPr>
          <p:cNvPr id="6" name="Picture 4" descr="http://www.psychologytoday.com/files/u203/Praying_Israe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057400"/>
            <a:ext cx="25146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Prophesy  v14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610600" cy="546303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the Problem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a. Flesh Not Sufficient  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Equipped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Eph. 6:12,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“..wrestle not against flesh/ blood..”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b. Needed to Move Into a Higher Realm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(17)-Stand Still(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Raise Up/ Repair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the Presence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a. Lord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Self-Exist/ Eternal One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He’s Been There Too- Before You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33 -Moses Refused to Go…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…w/ Out God’s Presence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Prophesy  v14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610600" cy="524759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the Problem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the Presence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the Power -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Diff When God Speaks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a. 1st- w/ In…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Fear- (3)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Boldness- (20)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Stood Battleground/ Spoke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b. 2nd- w/ Out…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upon/ Anticipate w/ Great Joy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Salvation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Deliverance-Breakthrough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musiclyric4christian.com/images/prais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43400" y="2743200"/>
            <a:ext cx="48006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Praise  v22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763000" cy="561692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the Place of Praise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(21)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a. Up Front in Wilderness- Judah ..Praise!!!!!!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b. Before Army Shows.. 1-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2-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Attitude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the Progression of Praise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19-22)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a. 19 -Haw-lal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celebrate-be foolish-make show- 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have party-thx for harvest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b. 21 -Yadah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palm/hands-hands raised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1-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Surrender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2-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Intimacy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3-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Receiving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c. 22 -Teh-hil-law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sing about Completed Work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It Was Good As Done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musiclyric4christian.com/images/prais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5000" y="1752600"/>
            <a:ext cx="48006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Praise  v22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610600" cy="547842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the Place of Praise (21)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the Progression of Praise (21)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the Power of Praise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a. Jericho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Problem 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Walls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Plan-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Surround with Praise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Power- Flat(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underneath-fr. foundation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b. Jehoshaphat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Problem-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Outnumbered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Plan-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Enter w- Praise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Power- Lord Set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recompense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Prov.6:31,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thief be found, restore 7-fold..”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rmAutofit fontScale="90000"/>
          </a:bodyPr>
          <a:lstStyle/>
          <a:p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Things God Says To You In Your Battle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Do Not Fear! (15)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“…Be Not Afraid…”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ClrTx/>
              <a:buSzPct val="99000"/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Your Emotions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Do Not Be Dismayed! (15)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“…nor Dismayed…”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2" indent="-342900">
              <a:spcBef>
                <a:spcPts val="0"/>
              </a:spcBef>
              <a:buClrTx/>
              <a:buSzPct val="99000"/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Yourself Mentally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The Battle Isn’t Yours! (15)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“…for the Battle isn’t Yours, But Mine.”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ClrTx/>
              <a:buSzPct val="99000"/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Your Position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Position Yourself! (17)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“…Set Yourself…”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00100" lvl="3" indent="-342900">
              <a:spcBef>
                <a:spcPts val="0"/>
              </a:spcBef>
              <a:buClrTx/>
              <a:buSzPct val="99000"/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Your Courage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rmAutofit fontScale="90000"/>
          </a:bodyPr>
          <a:lstStyle/>
          <a:p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Things God Says To You In Your Battle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Remain in Your Position! (17)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“…Stand Still…”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ClrTx/>
              <a:buSzPct val="99000"/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Your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Stedfastness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Watch God Work! (17)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“..See Salvation of Lord”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ClrTx/>
              <a:buSzPct val="99000"/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Your Faith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Face the Enemy with Confidence! (17)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“…tomorrow go out against them; 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…for the Lord Will Be with You.”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ClrTx/>
              <a:buSzPct val="99000"/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Your Obedience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pi.ning.com/files/AU4puKHQtt2l0YvA5AP*DtAg0xFU7OES1HbEP71e21mDrwSBBYSPvqUQlsvXvZkRwSGQeEe9QLsWybl9LvzlM9sZhyxs-e9x/Adams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95400" y="838200"/>
            <a:ext cx="6400799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rmAutofit fontScale="90000"/>
          </a:bodyPr>
          <a:lstStyle/>
          <a:p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Things God Says To You In Your Battle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  <a:solidFill>
            <a:schemeClr val="bg1">
              <a:alpha val="95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Do Not Fear!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-v15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“…Be Not Afraid…”</a:t>
            </a:r>
            <a:endParaRPr lang="en-US" sz="4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Do Not Be Dismayed!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-v15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“…nor Dismayed…”</a:t>
            </a:r>
            <a:endParaRPr lang="en-US" sz="4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The Battle Isn’t Yours!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-v15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“…for the Battle </a:t>
            </a:r>
            <a:endParaRPr lang="en-US" sz="4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isn’t Yours, But Mine.”</a:t>
            </a:r>
            <a:endParaRPr lang="en-US" sz="4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Position Yourself!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-v17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“…Set Yourself…”</a:t>
            </a:r>
            <a:endParaRPr lang="en-US" sz="4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Remain in Your Position!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-v17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“…Stand Still…”</a:t>
            </a:r>
            <a:endParaRPr lang="en-US" sz="4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Watch God Work!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-v17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“..See Salvation of Lord”</a:t>
            </a:r>
            <a:endParaRPr lang="en-US" sz="4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Face the Enemy with Confidence!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-v17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“…tomorrow go out against them; </a:t>
            </a:r>
            <a:endParaRPr lang="en-US" sz="4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…for the Lord Will Be with You.”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ightinsight.com/wp-content/uploads/image/Ward%20vs%20Mirand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7400" y="1981200"/>
            <a:ext cx="426720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Praise  v22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610600" cy="74174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 1. the Place of Praise v21</a:t>
            </a:r>
            <a:endParaRPr lang="en-US" sz="2800" dirty="0"/>
          </a:p>
          <a:p>
            <a:r>
              <a:rPr lang="en-US" sz="2800" b="1" dirty="0"/>
              <a:t>     a. up front in wilderness- Judah - you may be in wild. tonight...praise!!!!!! </a:t>
            </a:r>
            <a:endParaRPr lang="en-US" sz="2800" dirty="0"/>
          </a:p>
          <a:p>
            <a:r>
              <a:rPr lang="en-US" sz="2800" b="1" dirty="0"/>
              <a:t>     b. before army - 1-faith,   2-attitude  </a:t>
            </a:r>
            <a:endParaRPr lang="en-US" sz="2800" dirty="0"/>
          </a:p>
          <a:p>
            <a:r>
              <a:rPr lang="en-US" sz="2800" b="1" dirty="0"/>
              <a:t> 2. the Progression of Praise v21</a:t>
            </a:r>
            <a:endParaRPr lang="en-US" sz="2800" dirty="0"/>
          </a:p>
          <a:p>
            <a:r>
              <a:rPr lang="en-US" sz="2800" b="1" dirty="0"/>
              <a:t>     a. 19 -Haw-lal(celebrate-be foolish-make show-have party-thx for harvest) </a:t>
            </a:r>
            <a:endParaRPr lang="en-US" sz="2800" dirty="0"/>
          </a:p>
          <a:p>
            <a:r>
              <a:rPr lang="en-US" sz="2800" b="1" dirty="0"/>
              <a:t>    b. 21 -Yadah(palm/hands-hands raised) 1-surrender, 2-intimacy, 3-place of rec.</a:t>
            </a:r>
            <a:endParaRPr lang="en-US" sz="2800" dirty="0"/>
          </a:p>
          <a:p>
            <a:r>
              <a:rPr lang="en-US" sz="2800" b="1" dirty="0"/>
              <a:t>     c. 22 -Teh-hil-law(hymn-to sing about a completed work) -it was good as done</a:t>
            </a:r>
            <a:endParaRPr lang="en-US" sz="2800" dirty="0"/>
          </a:p>
          <a:p>
            <a:r>
              <a:rPr lang="en-US" sz="2800" b="1" dirty="0"/>
              <a:t> 3. the Power of Praise v22</a:t>
            </a:r>
            <a:endParaRPr lang="en-US" sz="2800" dirty="0"/>
          </a:p>
          <a:p>
            <a:r>
              <a:rPr lang="en-US" sz="2800" b="1" dirty="0"/>
              <a:t>     a. Jericho -  walls- compass- flat(underneath-fr. foundation)- shout</a:t>
            </a:r>
            <a:endParaRPr lang="en-US" sz="2800" dirty="0"/>
          </a:p>
          <a:p>
            <a:r>
              <a:rPr lang="en-US" sz="2800" b="1" dirty="0"/>
              <a:t>    b. Lord set(recompense)  Prov.6:31,“if thief be found, restore 7-fold..”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2730" y="938530"/>
            <a:ext cx="45478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Overcoming…  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…Deflated</a:t>
            </a:r>
            <a:endParaRPr 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…Attitude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-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334557"/>
            <a:ext cx="2514600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Chron 20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0"/>
            <a:ext cx="350520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0928" y="-14979"/>
            <a:ext cx="236220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1, 2021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http://www.fightinsight.com/wp-content/uploads/image/Ward%20vs%20Mir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45145"/>
            <a:ext cx="2914650" cy="2895600"/>
          </a:xfrm>
          <a:prstGeom prst="rect">
            <a:avLst/>
          </a:prstGeom>
          <a:noFill/>
          <a:effectLst>
            <a:softEdge rad="38100"/>
          </a:effectLst>
        </p:spPr>
      </p:pic>
      <p:sp>
        <p:nvSpPr>
          <p:cNvPr id="11" name="TextBox 10"/>
          <p:cNvSpPr txBox="1"/>
          <p:nvPr/>
        </p:nvSpPr>
        <p:spPr>
          <a:xfrm>
            <a:off x="5257800" y="1579880"/>
            <a:ext cx="2804795" cy="706755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…Deflated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bldLvl="0" animBg="1"/>
      <p:bldP spid="11" grpId="1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farm3.static.flickr.com/2453/3877594893_7bbc95b891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48400" y="2590800"/>
            <a:ext cx="2489200" cy="3886200"/>
          </a:xfrm>
          <a:prstGeom prst="rect">
            <a:avLst/>
          </a:prstGeom>
          <a:noFill/>
        </p:spPr>
      </p:pic>
      <p:pic>
        <p:nvPicPr>
          <p:cNvPr id="5" name="Picture 11" descr="http://members.aol.com/bellamyart/dav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5721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86375" y="1885950"/>
            <a:ext cx="2857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http://members.aol.com/bellamyart/dav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533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/>
          <p:nvPr/>
        </p:nvSpPr>
        <p:spPr bwMode="auto">
          <a:xfrm>
            <a:off x="685800" y="304800"/>
            <a:ext cx="28194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8534400" cy="34163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Rise Up!!!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…Declare Defeat is Not an Option!!!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…In Christ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…We Are More than Conquerors!!!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rap_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304800"/>
            <a:ext cx="4267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oli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990600"/>
            <a:ext cx="3124200" cy="5867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Prison action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3450336" y="2445544"/>
            <a:ext cx="239572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http://a.abcnews.com/images/Politics/pd_prison_070627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3933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ands on prison b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"/>
            <a:ext cx="4762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arthritisfoundationwpa.files.wordpress.com/2010/04/gui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"/>
            <a:ext cx="2857500" cy="28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Transition sermon from Emotions to </a:t>
            </a:r>
            <a:endParaRPr lang="en-US" dirty="0"/>
          </a:p>
          <a:p>
            <a:pPr>
              <a:buNone/>
            </a:pPr>
            <a:r>
              <a:rPr lang="en-US" dirty="0"/>
              <a:t>What top do when don’t know what to do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hlinkClick r:id="rId1" action="ppaction://hlinkfile"/>
              </a:rPr>
              <a:t>DEFLATED</a:t>
            </a:r>
            <a:r>
              <a:rPr lang="en-US" dirty="0">
                <a:solidFill>
                  <a:schemeClr val="tx1"/>
                </a:solidFill>
                <a:hlinkClick r:id="rId1" action="ppaction://hlinkfile"/>
              </a:rPr>
              <a:t> Spirit (adjective)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   brought low in spirit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All the air has been taken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Inflate Spirit!!!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ightinsight.com/wp-content/uploads/image/Ward%20vs%20Mirand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7400" y="1981200"/>
            <a:ext cx="426720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a Defeated Spirit?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610600" cy="532304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Defeat Means To Be Overcome…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…In a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Contest, Battle, or Difficulty of Life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…Usually It Affects One Or More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…Areas Of Your Life Temporarily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Temporary Setback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Defeated Attitude Means To Be Overcome…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…Before The Contest, Battle, Or Difficulty Of Life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…Ever Takes Place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…Eventually it will Affects Every Area of Your Life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Setback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fightinsight.com/wp-content/uploads/image/Ward%20vs%20Mirand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3600" y="3810000"/>
            <a:ext cx="4648200" cy="3048000"/>
          </a:xfrm>
          <a:prstGeom prst="rect">
            <a:avLst/>
          </a:prstGeom>
          <a:noFill/>
        </p:spPr>
      </p:pic>
      <p:pic>
        <p:nvPicPr>
          <p:cNvPr id="4" name="Picture 2" descr="82278135, altrendo images /Stockby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481965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Defeating Defeat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86800" cy="172354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Rise Up!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Refuse to be Defined by Defeat!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Are More than Conquerors in Christ!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382000" cy="255454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 We Rise Up…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What Do We Do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… When We Don’t Know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… What to Do?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  <p:bldP spid="6" grpId="0" animBg="1" uiExpan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Difference in Deflated Spt/ Depression </a:t>
            </a:r>
            <a:endParaRPr lang="en-US" sz="40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4724400"/>
          </a:xfrm>
          <a:solidFill>
            <a:schemeClr val="bg1">
              <a:alpha val="79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Deflated Spirit can be a Normal Reaction to Loss, Life's Struggles, or an Injured Self-esteem.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the Initial Feeling of Loss that Can Cause Emptiness W/in as We Ponder Our Present Problem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when Feelings of Intense Loss/ Sadness -- including Feeling 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Helpless, Hopeless, And Worthless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-- Last for Days to Weeks and …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Keeps You from Functioning…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…It May Have Turned Into Depression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8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Promises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10600" cy="46628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Never Promises a Stress Free…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…Problem Free Life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John 16:33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would have Tribulation…But be of Good Cheer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Courage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for His has Overcome the World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“Walk in His Victory”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Romans 8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Walk in His Love and Presence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“Walk in More than Victory”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6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6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8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Deflated Spirit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6019800" cy="38472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Jehoshaphat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was Facing a…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…Real Threat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Moab Once Defeated by Him Now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Triples Strength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Comes Back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Unexpected Threat Produced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Real Fear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Deflated His Spirit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://www.psychologytoday.com/files/u203/Praying_Israelit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48400" y="2057400"/>
            <a:ext cx="2895600" cy="4800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6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6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6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4724400" cy="1470025"/>
          </a:xfrm>
          <a:solidFill>
            <a:schemeClr val="bg1">
              <a:alpha val="80000"/>
            </a:schemeClr>
          </a:solidFill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 is a Deflated Spirit(</a:t>
            </a:r>
            <a:r>
              <a:rPr lang="en-US" sz="4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Attitude</a:t>
            </a: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763000" cy="493981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Rises Up in Your Life…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…Usually from Unexpected Circumstances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…It Takes the Wind Out of Your Sail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It Exaggerates Your Problem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It Minimizes Your Power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Confuses Your Faith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It Deflates Your Faith, Hope, Expectation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If Left Unattended it Drives Depression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It Forces You to a Decision Point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Stay in the Confusion Looking for an Answer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Or Take It To the One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Who is The Answer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6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6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6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9100"/>
            <a:ext cx="8991600" cy="60198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tongue has power of life / death”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 18:21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a Deflated Attitude say about Yourself?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can't do anything right!" 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"Why should I even try?" 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"My usefulness is over!" 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hate myself!" 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"Look at so-and-so" (in comparison). 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must have done something wrong!" 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"Nobody loves me!”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algn="ctr">
              <a:spcBef>
                <a:spcPts val="1200"/>
              </a:spcBef>
              <a:buSzPts val="1000"/>
              <a:buNone/>
              <a:tabLst>
                <a:tab pos="914400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Far from God’s Truth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47700"/>
            <a:ext cx="8991600" cy="5562600"/>
          </a:xfr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a Deflated Attitude Say…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…About Your Situation?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don't see any way out!"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"It didn't matter anyway!"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"This is intolerable!"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"It's not fair!"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"I'm helpless to change it!"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can't do anything about it!"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can't bear it!“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algn="ctr">
              <a:spcBef>
                <a:spcPts val="1200"/>
              </a:spcBef>
              <a:buSzPts val="1000"/>
              <a:buNone/>
              <a:tabLst>
                <a:tab pos="914400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Far from God’s Truth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4724400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Your Deflated Attitude say…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…About Your Future?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"So what!"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"Nothing will ever change."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"No one will ever love me!"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"I'll be too old."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"That was my last chance for happiness!"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have nothing to live for."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"It's hopeless!“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algn="ctr">
              <a:spcBef>
                <a:spcPts val="1200"/>
              </a:spcBef>
              <a:buSzPts val="1000"/>
              <a:buNone/>
              <a:tabLst>
                <a:tab pos="914400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Far from God’s Truth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8615</Words>
  <Application>WPS Presentation</Application>
  <PresentationFormat>On-screen Show (4:3)</PresentationFormat>
  <Paragraphs>306</Paragraphs>
  <Slides>38</Slides>
  <Notes>0</Notes>
  <HiddenSlides>6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59" baseType="lpstr">
      <vt:lpstr>Arial</vt:lpstr>
      <vt:lpstr>SimSun</vt:lpstr>
      <vt:lpstr>Wingdings</vt:lpstr>
      <vt:lpstr>Wingdings 2</vt:lpstr>
      <vt:lpstr>Wingdings</vt:lpstr>
      <vt:lpstr>Calibri</vt:lpstr>
      <vt:lpstr>Arial Rounded MT Bold</vt:lpstr>
      <vt:lpstr>Arial Unicode MS</vt:lpstr>
      <vt:lpstr>Times New Roman</vt:lpstr>
      <vt:lpstr>Symbol</vt:lpstr>
      <vt:lpstr>Franklin Gothic Book</vt:lpstr>
      <vt:lpstr>Franklin Gothic Medium</vt:lpstr>
      <vt:lpstr>Microsoft YaHei</vt:lpstr>
      <vt:lpstr>Arial Unicode MS</vt:lpstr>
      <vt:lpstr>Courier New</vt:lpstr>
      <vt:lpstr>Arial</vt:lpstr>
      <vt:lpstr/>
      <vt:lpstr>Symbol</vt:lpstr>
      <vt:lpstr>Ezra SIL</vt:lpstr>
      <vt:lpstr>Trek</vt:lpstr>
      <vt:lpstr>2_Office Theme</vt:lpstr>
      <vt:lpstr>PowerPoint 演示文稿</vt:lpstr>
      <vt:lpstr>PowerPoint 演示文稿</vt:lpstr>
      <vt:lpstr>PowerPoint 演示文稿</vt:lpstr>
      <vt:lpstr>God Promises</vt:lpstr>
      <vt:lpstr>Deflated Spirit </vt:lpstr>
      <vt:lpstr>What is a Deflated Spirit(Attitude)?</vt:lpstr>
      <vt:lpstr>PowerPoint 演示文稿</vt:lpstr>
      <vt:lpstr>PowerPoint 演示文稿</vt:lpstr>
      <vt:lpstr>PowerPoint 演示文稿</vt:lpstr>
      <vt:lpstr>Inflating a Deflated Spirit?</vt:lpstr>
      <vt:lpstr>The Preparation (3)</vt:lpstr>
      <vt:lpstr>PowerPoint 演示文稿</vt:lpstr>
      <vt:lpstr>The Preparation (3)</vt:lpstr>
      <vt:lpstr>PowerPoint 演示文稿</vt:lpstr>
      <vt:lpstr>PowerPoint 演示文稿</vt:lpstr>
      <vt:lpstr>The Preparation (3)</vt:lpstr>
      <vt:lpstr>PowerPoint 演示文稿</vt:lpstr>
      <vt:lpstr>The Preparation (5)</vt:lpstr>
      <vt:lpstr>The Prophesy  v14</vt:lpstr>
      <vt:lpstr>The Prophesy  v14</vt:lpstr>
      <vt:lpstr>The Praise  v22</vt:lpstr>
      <vt:lpstr>The Praise  v22</vt:lpstr>
      <vt:lpstr> Seven Things God Says To You In Your Battle  </vt:lpstr>
      <vt:lpstr> Seven Things God Says To You In Your Battle  </vt:lpstr>
      <vt:lpstr>PowerPoint 演示文稿</vt:lpstr>
      <vt:lpstr>PowerPoint 演示文稿</vt:lpstr>
      <vt:lpstr> Seven Things God Says To You In Your Battle  </vt:lpstr>
      <vt:lpstr>PowerPoint 演示文稿</vt:lpstr>
      <vt:lpstr>The Praise  v22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is a Defeated Spirit?</vt:lpstr>
      <vt:lpstr>Defeating Defeat </vt:lpstr>
      <vt:lpstr>Difference in Deflated Spt/ Depression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</cp:lastModifiedBy>
  <cp:revision>1617</cp:revision>
  <dcterms:created xsi:type="dcterms:W3CDTF">2010-05-12T01:16:00Z</dcterms:created>
  <dcterms:modified xsi:type="dcterms:W3CDTF">2021-08-01T16:40:36Z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