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55" r:id="rId2"/>
    <p:sldId id="314" r:id="rId3"/>
    <p:sldId id="415" r:id="rId4"/>
    <p:sldId id="417" r:id="rId5"/>
    <p:sldId id="453" r:id="rId6"/>
    <p:sldId id="395" r:id="rId7"/>
    <p:sldId id="407" r:id="rId8"/>
    <p:sldId id="408" r:id="rId9"/>
    <p:sldId id="436" r:id="rId10"/>
    <p:sldId id="441" r:id="rId11"/>
    <p:sldId id="426" r:id="rId12"/>
    <p:sldId id="454" r:id="rId13"/>
    <p:sldId id="430" r:id="rId14"/>
    <p:sldId id="442" r:id="rId15"/>
    <p:sldId id="443" r:id="rId16"/>
    <p:sldId id="434" r:id="rId17"/>
    <p:sldId id="431" r:id="rId18"/>
    <p:sldId id="424" r:id="rId19"/>
    <p:sldId id="437" r:id="rId20"/>
    <p:sldId id="439" r:id="rId21"/>
    <p:sldId id="429" r:id="rId22"/>
    <p:sldId id="445" r:id="rId23"/>
    <p:sldId id="427" r:id="rId24"/>
    <p:sldId id="433" r:id="rId25"/>
    <p:sldId id="452" r:id="rId26"/>
    <p:sldId id="428" r:id="rId27"/>
  </p:sldIdLst>
  <p:sldSz cx="9144000" cy="6858000" type="screen4x3"/>
  <p:notesSz cx="7099300" cy="9382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9" autoAdjust="0"/>
    <p:restoredTop sz="94660"/>
  </p:normalViewPr>
  <p:slideViewPr>
    <p:cSldViewPr>
      <p:cViewPr varScale="1">
        <p:scale>
          <a:sx n="62" d="100"/>
          <a:sy n="62" d="100"/>
        </p:scale>
        <p:origin x="5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2590E-BB9E-4846-8D0C-F6100E0F676F}" type="datetimeFigureOut">
              <a:rPr lang="en-US" smtClean="0"/>
              <a:pPr/>
              <a:t>8/8/2021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0638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8910638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A1953-5707-4E41-82AA-F5B3A16394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AEF11-0E99-4C60-9B61-5B83E8FC053B}" type="datetimeFigureOut">
              <a:rPr lang="en-US" smtClean="0"/>
              <a:pPr/>
              <a:t>8/7/2021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6113"/>
            <a:ext cx="5680075" cy="422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0638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8910638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2BAF3-FD32-4905-9778-9E68421218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  <a:pPr/>
              <a:t>8/7/2021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07E069-2ECF-4F57-A9EF-64ED8F1AE9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  <a:pPr/>
              <a:t>8/7/2021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07E069-2ECF-4F57-A9EF-64ED8F1AE9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  <a:pPr/>
              <a:t>8/7/2021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  <a:pPr/>
              <a:t>8/7/2021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  <a:pPr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07E069-2ECF-4F57-A9EF-64ED8F1AE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  <a:pPr/>
              <a:t>8/7/2021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  <a:pPr/>
              <a:t>8/7/2021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  <a:pPr/>
              <a:t>8/7/2021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E44-ACF7-4CD9-9EEB-3D2A40A255FF}" type="datetimeFigureOut">
              <a:rPr lang="en-US" smtClean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069-2ECF-4F57-A9EF-64ED8F1AE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D45E44-ACF7-4CD9-9EEB-3D2A40A255FF}" type="datetimeFigureOut">
              <a:rPr lang="en-US" smtClean="0"/>
              <a:pPr/>
              <a:t>8/7/2021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07E069-2ECF-4F57-A9EF-64ED8F1AE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FF51-88DB-4C2C-ADE0-404BB5168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8458200" cy="39163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the Day that the Lord Hath Made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We Will Rejoice and Be Glad in It!!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128419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315200" cy="914400"/>
          </a:xfrm>
          <a:solidFill>
            <a:schemeClr val="bg1">
              <a:alpha val="80000"/>
            </a:schemeClr>
          </a:solidFill>
        </p:spPr>
        <p:txBody>
          <a:bodyPr anchor="ctr">
            <a:normAutofit/>
          </a:bodyPr>
          <a:lstStyle/>
          <a:p>
            <a:r>
              <a:rPr lang="en-US" sz="4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Inflating a Deflated Spirit?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2151727"/>
            <a:ext cx="7086600" cy="2554545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How Do We…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Get Beyond a Deflated Attitude?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Get Our Wind Back?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Find the Strength…</a:t>
            </a:r>
          </a:p>
          <a:p>
            <a:pPr lvl="1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…to Get Back into the Battle?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5400000">
            <a:off x="6283931" y="2247900"/>
            <a:ext cx="5105400" cy="609600"/>
          </a:xfrm>
        </p:spPr>
        <p:txBody>
          <a:bodyPr anchor="ctr">
            <a:normAutofit fontScale="90000"/>
          </a:bodyPr>
          <a:lstStyle/>
          <a:p>
            <a:r>
              <a:rPr lang="en-US" sz="4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Preparation (3)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6629400" cy="418576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3 Ways to Handle Deflated Spirit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#1- Deny…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Act Like Not Exist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#2- Fry…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Overcome by Fear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…Take Matters Own Hands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#3- Rely…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“Set Self Seek Lord”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Respond Properly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…Go to God!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2F27-9FF7-463C-9D95-367E0DA2B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6705600"/>
          </a:xfrm>
          <a:solidFill>
            <a:schemeClr val="bg1">
              <a:alpha val="87000"/>
            </a:schemeClr>
          </a:solidFill>
          <a:effectLst>
            <a:softEdge rad="38100"/>
          </a:effectLst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Prep –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He Called…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Fast- diff- loosing appetite -/ fasting+ (3)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Upon God (5)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He Involved the Right People (13)</a:t>
            </a:r>
          </a:p>
          <a:p>
            <a:pPr algn="ctr">
              <a:lnSpc>
                <a:spcPct val="11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Prophesy –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God Called Back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(14)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You Don’t Have to 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Be Afraid or Deflated (15)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Struggle (17)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Go It Alone (17)</a:t>
            </a:r>
          </a:p>
          <a:p>
            <a:pPr algn="ctr">
              <a:lnSpc>
                <a:spcPct val="11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Praise –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He Called His Enemy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Order (21)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Action (22)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Reaction (23)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2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990600"/>
            <a:ext cx="8991600" cy="412420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Progression of Praise (19-22)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(19) Haw-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celebrate-be foolish-make show-  </a:t>
            </a:r>
          </a:p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 have party-thx for harvest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(21)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Yadah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palm/hands-hands raised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Surrender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Intimacy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Receiving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(22)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Teh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-law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sing about Completed Work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Was Good As Done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rmAutofit fontScale="90000"/>
          </a:bodyPr>
          <a:lstStyle/>
          <a:p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Things God Says to You in Your Battle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419600"/>
          </a:xfrm>
          <a:solidFill>
            <a:schemeClr val="bg1">
              <a:alpha val="95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Do Not Fear! (15)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“…Be Not Afraid…”</a:t>
            </a:r>
          </a:p>
          <a:p>
            <a:pPr lvl="1" algn="ctr">
              <a:spcBef>
                <a:spcPts val="0"/>
              </a:spcBef>
              <a:buClrTx/>
              <a:buSzPct val="99000"/>
              <a:buFont typeface="Wingdings" pitchFamily="2" charset="2"/>
              <a:buChar char="q"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Check Your Emotions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Do Not Be Dismayed! (15)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“…nor Dismayed…”</a:t>
            </a:r>
          </a:p>
          <a:p>
            <a:pPr marL="742950" lvl="2" indent="-342900" algn="ctr">
              <a:spcBef>
                <a:spcPts val="0"/>
              </a:spcBef>
              <a:buClrTx/>
              <a:buSzPct val="99000"/>
              <a:buFont typeface="Wingdings" pitchFamily="2" charset="2"/>
              <a:buChar char="q"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Check Yourself Mentally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Battle Isn’t Yours! (15)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“…for the Battle isn’t Yours, But Mine.”</a:t>
            </a:r>
          </a:p>
          <a:p>
            <a:pPr lvl="1" algn="ctr">
              <a:spcBef>
                <a:spcPts val="0"/>
              </a:spcBef>
              <a:buClrTx/>
              <a:buSzPct val="99000"/>
              <a:buFont typeface="Wingdings" pitchFamily="2" charset="2"/>
              <a:buChar char="q"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Check Your Position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Position Yourself! (17)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“…Set Yourself…”</a:t>
            </a:r>
          </a:p>
          <a:p>
            <a:pPr marL="800100" lvl="3" indent="-342900" algn="ctr">
              <a:spcBef>
                <a:spcPts val="0"/>
              </a:spcBef>
              <a:buClrTx/>
              <a:buSzPct val="99000"/>
              <a:buFont typeface="Wingdings" pitchFamily="2" charset="2"/>
              <a:buChar char="q"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Check Your Courage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rmAutofit fontScale="90000"/>
          </a:bodyPr>
          <a:lstStyle/>
          <a:p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Things God Says to You in Your Battle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85900"/>
            <a:ext cx="8305800" cy="3886200"/>
          </a:xfrm>
          <a:solidFill>
            <a:schemeClr val="bg1">
              <a:alpha val="95000"/>
            </a:schemeClr>
          </a:solidFill>
          <a:effectLst>
            <a:softEdge rad="25400"/>
          </a:effectLst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Remain in Your Position! (17)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“…Stand Still…”</a:t>
            </a:r>
          </a:p>
          <a:p>
            <a:pPr lvl="1" algn="ctr">
              <a:spcBef>
                <a:spcPts val="0"/>
              </a:spcBef>
              <a:buClrTx/>
              <a:buSzPct val="99000"/>
              <a:buFont typeface="Wingdings" pitchFamily="2" charset="2"/>
              <a:buChar char="q"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Check Your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Stedfastness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Watch God Work! (17)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“..See Salvation of Lord”</a:t>
            </a:r>
          </a:p>
          <a:p>
            <a:pPr lvl="1" algn="ctr">
              <a:spcBef>
                <a:spcPts val="0"/>
              </a:spcBef>
              <a:buClrTx/>
              <a:buSzPct val="99000"/>
              <a:buFont typeface="Wingdings" pitchFamily="2" charset="2"/>
              <a:buChar char="q"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Check Your Faith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Face the Enemy with Confidence! (17)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“…tomorrow go out against them;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…for the Lord Will Be with You.”</a:t>
            </a:r>
          </a:p>
          <a:p>
            <a:pPr lvl="1" algn="ctr">
              <a:spcBef>
                <a:spcPts val="0"/>
              </a:spcBef>
              <a:buClrTx/>
              <a:buSzPct val="99000"/>
              <a:buFont typeface="Wingdings" pitchFamily="2" charset="2"/>
              <a:buChar char="q"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Check Your Obedience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pi.ning.com/files/AU4puKHQtt2l0YvA5AP*DtAg0xFU7OES1HbEP71e21mDrwSBBYSPvqUQlsvXvZkRwSGQeEe9QLsWybl9LvzlM9sZhyxs-e9x/Adam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400799" cy="548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musiclyric4christian.com/images/pra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48006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Praise  v22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610600" cy="547842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the Place of Praise (21)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the Progression of Praise (21)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the Power of Praise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a. Jericho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Problem 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Walls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Plan-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Surround with Praise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Power- Flat(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underneath-fr. foundation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b. Jehoshaphat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Problem-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Outnumbered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Plan-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Enter w- Praise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Power- Lord Set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recompense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Prov.6:31,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thief be found, restore 7-fold..”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D45D3A2-6915-4819-80AC-8B419635D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" y="152400"/>
            <a:ext cx="31242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708A2EEE-FDD6-47C0-8869-53E86D9D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6955"/>
            <a:ext cx="2209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rmAutofit fontScale="90000"/>
          </a:bodyPr>
          <a:lstStyle/>
          <a:p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Things God Says To You In Your Battle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  <a:solidFill>
            <a:schemeClr val="bg1">
              <a:alpha val="95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Do Not Fear!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-v15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“…Be Not Afraid…”</a:t>
            </a:r>
          </a:p>
          <a:p>
            <a:pPr>
              <a:spcBef>
                <a:spcPts val="1200"/>
              </a:spcBef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Do Not Be Dismayed!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-v15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“…nor Dismayed…”</a:t>
            </a:r>
          </a:p>
          <a:p>
            <a:pPr>
              <a:spcBef>
                <a:spcPts val="1200"/>
              </a:spcBef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The Battle Isn’t Yours!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-v15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“…for the Battle </a:t>
            </a:r>
          </a:p>
          <a:p>
            <a:pPr>
              <a:spcBef>
                <a:spcPts val="0"/>
              </a:spcBef>
              <a:buNone/>
            </a:pP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isn’t Yours, But Mine.”</a:t>
            </a:r>
          </a:p>
          <a:p>
            <a:pPr>
              <a:spcBef>
                <a:spcPts val="1200"/>
              </a:spcBef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Position Yourself!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-v17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“…Set Yourself…”</a:t>
            </a:r>
          </a:p>
          <a:p>
            <a:pPr>
              <a:spcBef>
                <a:spcPts val="1200"/>
              </a:spcBef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Remain in Your Position!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-v17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“…Stand Still…”</a:t>
            </a:r>
          </a:p>
          <a:p>
            <a:pPr>
              <a:spcBef>
                <a:spcPts val="1200"/>
              </a:spcBef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Watch God Work!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-v17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“..See Salvation of Lord”</a:t>
            </a:r>
          </a:p>
          <a:p>
            <a:pPr>
              <a:spcBef>
                <a:spcPts val="1200"/>
              </a:spcBef>
              <a:buNone/>
            </a:pPr>
            <a:r>
              <a:rPr lang="en-US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Face the Enemy with Confidence!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-v17 </a:t>
            </a: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“…tomorrow go out against them; </a:t>
            </a:r>
          </a:p>
          <a:p>
            <a:pPr>
              <a:buNone/>
            </a:pPr>
            <a:r>
              <a:rPr lang="en-US" sz="4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…for the Lord Will Be with You.”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1E98EEF-45D5-4E84-A3BB-EFBCAA7249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305800" cy="4953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</a:p>
          <a:p>
            <a:pPr marL="0" indent="0" algn="ctr">
              <a:buNone/>
              <a:defRPr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613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</a:p>
          <a:p>
            <a:pPr marL="0" indent="0" algn="ctr">
              <a:spcBef>
                <a:spcPts val="613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</a:p>
          <a:p>
            <a:pPr marL="0" indent="0" algn="ctr">
              <a:spcBef>
                <a:spcPts val="613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</a:p>
          <a:p>
            <a:pPr marL="0" indent="0" algn="ctr">
              <a:spcBef>
                <a:spcPts val="613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ightinsight.com/wp-content/uploads/image/Ward%20vs%20Mir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4267200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Praise  v22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610600" cy="74174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 1. the Place of Praise v21</a:t>
            </a:r>
            <a:endParaRPr lang="en-US" sz="2800" dirty="0"/>
          </a:p>
          <a:p>
            <a:r>
              <a:rPr lang="en-US" sz="2800" b="1" dirty="0"/>
              <a:t>     a. up front in wilderness- Judah - you may be in wild. tonight...praise!!!!!! </a:t>
            </a:r>
            <a:endParaRPr lang="en-US" sz="2800" dirty="0"/>
          </a:p>
          <a:p>
            <a:r>
              <a:rPr lang="en-US" sz="2800" b="1" dirty="0"/>
              <a:t>     b. before army - 1-faith,   2-attitude  </a:t>
            </a:r>
            <a:endParaRPr lang="en-US" sz="2800" dirty="0"/>
          </a:p>
          <a:p>
            <a:r>
              <a:rPr lang="en-US" sz="2800" b="1" dirty="0"/>
              <a:t> 2. the Progression of Praise v21</a:t>
            </a:r>
            <a:endParaRPr lang="en-US" sz="2800" dirty="0"/>
          </a:p>
          <a:p>
            <a:r>
              <a:rPr lang="en-US" sz="2800" b="1" dirty="0"/>
              <a:t>     a. 19 -Haw-lal(celebrate-be foolish-make show-have party-thx for harvest) </a:t>
            </a:r>
            <a:endParaRPr lang="en-US" sz="2800" dirty="0"/>
          </a:p>
          <a:p>
            <a:r>
              <a:rPr lang="en-US" sz="2800" b="1" dirty="0"/>
              <a:t>    b. 21 -Yadah(palm/hands-hands raised) 1-surrender, 2-intimacy, 3-place of rec.</a:t>
            </a:r>
            <a:endParaRPr lang="en-US" sz="2800" dirty="0"/>
          </a:p>
          <a:p>
            <a:r>
              <a:rPr lang="en-US" sz="2800" b="1" dirty="0"/>
              <a:t>     c. 22 -Teh-hil-law(hymn-to sing about a completed work) -it was good as done</a:t>
            </a:r>
            <a:endParaRPr lang="en-US" sz="2800" dirty="0"/>
          </a:p>
          <a:p>
            <a:r>
              <a:rPr lang="en-US" sz="2800" b="1" dirty="0"/>
              <a:t> 3. the Power of Praise v22</a:t>
            </a:r>
            <a:endParaRPr lang="en-US" sz="2800" dirty="0"/>
          </a:p>
          <a:p>
            <a:r>
              <a:rPr lang="en-US" sz="2800" b="1" dirty="0"/>
              <a:t>     a. Jericho -  walls- compass- flat(underneath-fr. foundation)- shout</a:t>
            </a:r>
            <a:endParaRPr lang="en-US" sz="2800" dirty="0"/>
          </a:p>
          <a:p>
            <a:r>
              <a:rPr lang="en-US" sz="2800" b="1" dirty="0"/>
              <a:t>    b. Lord set(recompense)  Prov.6:31,“if thief be found, restore 7-fold..”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27BB-50F3-4B77-B2D0-E4F6C80A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449BE-E581-4056-A81F-2CC44F07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54162"/>
            <a:ext cx="5334000" cy="34750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3 Ways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Handle 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Deflated Spirit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4499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Prophesy  v14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610600" cy="5463034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the Problem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a. Flesh Not Sufficient  -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Equipped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Eph. 6:12,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“..wrestle not against flesh/ blood..”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b. Needed to Move Into a Higher Realm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(17)-Stand Still(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Raise Up/ Repair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the Presence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a. Lord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Self-Exist/ Eternal One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He’s Been There Too- Before You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33 -Moses Refused to Go…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…w/ Out God’s Presence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Preparation (5)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6934200" cy="486287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Surrender- (3),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“..fasted..”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Serves as Sign to Flesh  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Serves as Sign to God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Search- (5),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“..prayed..”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Serves as Sign of Communication   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Serves as Sign of Dependence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Sum- (13),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“..all Judah stood..”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was a Community Problem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req’d Community Effort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Time for All of Us to Get in the Fight!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 descr="http://farm3.static.flickr.com/2453/3877594893_7bbc95b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743200" cy="4191000"/>
          </a:xfrm>
          <a:prstGeom prst="rect">
            <a:avLst/>
          </a:prstGeom>
          <a:noFill/>
        </p:spPr>
      </p:pic>
      <p:pic>
        <p:nvPicPr>
          <p:cNvPr id="6" name="Picture 4" descr="http://www.psychologytoday.com/files/u203/Praying_Israel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057400"/>
            <a:ext cx="25146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8A46-2DF4-45EC-B0D0-C37849BA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89244-0894-4A41-8D92-57C356D8F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83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Prophesy  v14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610600" cy="524759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the Problem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the Presence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the Power -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Diff When God Speaks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a. 1st- w/ In…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Fear- (3)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Boldness- (20)</a:t>
            </a:r>
          </a:p>
          <a:p>
            <a:pPr lvl="4">
              <a:buFont typeface="Wingdings" pitchFamily="2" charset="2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Stood Battleground/ Spoke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b. 2nd- w/ Out… 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upon/ Anticipate w/ Great Joy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Salvation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Deliverance-Breakthrough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8F24-775B-4D21-AE95-E80FC9969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2206625"/>
            <a:ext cx="8458200" cy="1222375"/>
          </a:xfrm>
        </p:spPr>
        <p:txBody>
          <a:bodyPr/>
          <a:lstStyle/>
          <a:p>
            <a:r>
              <a:rPr lang="en-US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 Time!!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36A32-88E1-4C7F-9CEE-24157DC8BA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7D6B0474-9AE0-4BA4-88BF-AB49679D4D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381001"/>
            <a:ext cx="7543799" cy="52197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</a:p>
          <a:p>
            <a:pPr marL="0" indent="0" algn="ctr">
              <a:spcBef>
                <a:spcPts val="613"/>
              </a:spcBef>
              <a:buNone/>
              <a:defRPr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613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B9A14-08BC-463A-AD72-DBAB94FA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"/>
            <a:ext cx="9067800" cy="647700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A guy comes into a coffee shop and places his order: "I want three flat tires and a pair of headlights."</a:t>
            </a:r>
            <a:b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</a:br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The waitress, not wanting to appear stupid, goes to the kitchen and asks the cook, "This guy out there just ordered three flat tires and a pair of headlights. What does he think, this is an auto parts store</a:t>
            </a:r>
            <a:b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</a:br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"No," the cook says. "Three flat tires means three pancakes and a pair of headlights is two eggs sunny side up."</a:t>
            </a:r>
            <a:b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</a:br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"Oh," says the waitress. She thinks about this and then she spoons up a bowl of beans and gives it to the customer.</a:t>
            </a:r>
            <a:b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</a:br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The guy says, "What are the beans for?"</a:t>
            </a:r>
            <a:b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</a:br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The waitress replies, "I thought that, while you're waiting for the flat tires and headlights, you might want to gas up."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8885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4400" y="938668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Overcoming…   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…Deflated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…Attitude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-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5334557"/>
            <a:ext cx="2514600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Chron 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0"/>
            <a:ext cx="3505200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0928" y="-14979"/>
            <a:ext cx="2362200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8, 2021</a:t>
            </a:r>
          </a:p>
        </p:txBody>
      </p:sp>
      <p:pic>
        <p:nvPicPr>
          <p:cNvPr id="10" name="Picture 4" descr="http://www.fightinsight.com/wp-content/uploads/image/Ward%20vs%20Miran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45145"/>
            <a:ext cx="2914650" cy="2895600"/>
          </a:xfrm>
          <a:prstGeom prst="rect">
            <a:avLst/>
          </a:prstGeom>
          <a:noFill/>
          <a:effectLst>
            <a:softEdge rad="38100"/>
          </a:effectLst>
        </p:spPr>
      </p:pic>
      <p:sp>
        <p:nvSpPr>
          <p:cNvPr id="11" name="TextBox 10"/>
          <p:cNvSpPr txBox="1"/>
          <p:nvPr/>
        </p:nvSpPr>
        <p:spPr>
          <a:xfrm>
            <a:off x="5257800" y="1580144"/>
            <a:ext cx="2667000" cy="707886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…Deflated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8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Deflated Spirit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6019800" cy="384720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Jehoshaphat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was Facing a… 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…Real Threat 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Moab Once Defeated by Him Now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Triples Strength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Comes Back 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Unexpected Threat Produced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Real Fear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Deflated His Spirit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http://www.psychologytoday.com/files/u203/Praying_Israe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057400"/>
            <a:ext cx="2895600" cy="4800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6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6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6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4724400" cy="1470025"/>
          </a:xfrm>
          <a:solidFill>
            <a:schemeClr val="bg1">
              <a:alpha val="80000"/>
            </a:schemeClr>
          </a:solidFill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What is a Deflated Spirit(</a:t>
            </a:r>
            <a:r>
              <a:rPr lang="en-US" sz="4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Attitude</a:t>
            </a:r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763000" cy="4939814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Rises Up in Your Life…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…Usually from Unexpected Circumstances</a:t>
            </a:r>
          </a:p>
          <a:p>
            <a:pPr lvl="1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…It Takes the Wind Out of Your Sail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It Exaggerates Your Problem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It Minimizes Your Power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Confuses Your Faith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It Deflates Your Faith, Hope, Expectation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If Left Unattended it Drives Depression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It Forces You to a Decision Point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Stay in the Confusion Looking for an Answer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Or Take It To the One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Who is The Answer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6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6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6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69819</TotalTime>
  <Words>1357</Words>
  <Application>Microsoft Office PowerPoint</Application>
  <PresentationFormat>On-screen Show (4:3)</PresentationFormat>
  <Paragraphs>182</Paragraphs>
  <Slides>26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Amasis MT Pro Medium</vt:lpstr>
      <vt:lpstr>Arial</vt:lpstr>
      <vt:lpstr>Arial Rounded MT Bold</vt:lpstr>
      <vt:lpstr>Arial Unicode MS</vt:lpstr>
      <vt:lpstr>Baskerville Old Face</vt:lpstr>
      <vt:lpstr>Calibri</vt:lpstr>
      <vt:lpstr>Courier New</vt:lpstr>
      <vt:lpstr>Franklin Gothic Book</vt:lpstr>
      <vt:lpstr>Franklin Gothic Medium</vt:lpstr>
      <vt:lpstr>Wingdings</vt:lpstr>
      <vt:lpstr>Wingdings 2</vt:lpstr>
      <vt:lpstr>Trek</vt:lpstr>
      <vt:lpstr>PowerPoint Presentation</vt:lpstr>
      <vt:lpstr>PowerPoint Presentation</vt:lpstr>
      <vt:lpstr>Praise Time!!</vt:lpstr>
      <vt:lpstr>PowerPoint Presentation</vt:lpstr>
      <vt:lpstr>PowerPoint Presentation</vt:lpstr>
      <vt:lpstr>PowerPoint Presentation</vt:lpstr>
      <vt:lpstr>PowerPoint Presentation</vt:lpstr>
      <vt:lpstr>Deflated Spirit </vt:lpstr>
      <vt:lpstr>What is a Deflated Spirit(Attitude)?</vt:lpstr>
      <vt:lpstr>Inflating a Deflated Spirit?</vt:lpstr>
      <vt:lpstr>The Preparation (3)</vt:lpstr>
      <vt:lpstr>PowerPoint Presentation</vt:lpstr>
      <vt:lpstr>PowerPoint Presentation</vt:lpstr>
      <vt:lpstr> Seven Things God Says to You in Your Battle  </vt:lpstr>
      <vt:lpstr> Seven Things God Says to You in Your Battle  </vt:lpstr>
      <vt:lpstr>PowerPoint Presentation</vt:lpstr>
      <vt:lpstr>The Praise  v22</vt:lpstr>
      <vt:lpstr>PowerPoint Presentation</vt:lpstr>
      <vt:lpstr> Seven Things God Says To You In Your Battle  </vt:lpstr>
      <vt:lpstr>PowerPoint Presentation</vt:lpstr>
      <vt:lpstr>The Praise  v22</vt:lpstr>
      <vt:lpstr>PowerPoint Presentation</vt:lpstr>
      <vt:lpstr>The Prophesy  v14</vt:lpstr>
      <vt:lpstr>The Preparation (5)</vt:lpstr>
      <vt:lpstr>PowerPoint Presentation</vt:lpstr>
      <vt:lpstr>The Prophesy  v14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David Linton</cp:lastModifiedBy>
  <cp:revision>1643</cp:revision>
  <dcterms:created xsi:type="dcterms:W3CDTF">2010-05-12T01:16:38Z</dcterms:created>
  <dcterms:modified xsi:type="dcterms:W3CDTF">2021-08-08T12:06:27Z</dcterms:modified>
</cp:coreProperties>
</file>