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2"/>
  </p:handoutMasterIdLst>
  <p:sldIdLst>
    <p:sldId id="346" r:id="rId3"/>
    <p:sldId id="258" r:id="rId4"/>
    <p:sldId id="261" r:id="rId5"/>
    <p:sldId id="345" r:id="rId6"/>
    <p:sldId id="264" r:id="rId7"/>
    <p:sldId id="359" r:id="rId8"/>
    <p:sldId id="267" r:id="rId9"/>
    <p:sldId id="324" r:id="rId11"/>
    <p:sldId id="335" r:id="rId12"/>
    <p:sldId id="287" r:id="rId13"/>
    <p:sldId id="356" r:id="rId14"/>
    <p:sldId id="355" r:id="rId15"/>
    <p:sldId id="343" r:id="rId16"/>
    <p:sldId id="344" r:id="rId17"/>
    <p:sldId id="293" r:id="rId18"/>
    <p:sldId id="353" r:id="rId19"/>
    <p:sldId id="360" r:id="rId20"/>
    <p:sldId id="34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C0066"/>
    <a:srgbClr val="336600"/>
    <a:srgbClr val="001E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1" autoAdjust="0"/>
    <p:restoredTop sz="86375" autoAdjust="0"/>
  </p:normalViewPr>
  <p:slideViewPr>
    <p:cSldViewPr>
      <p:cViewPr varScale="1">
        <p:scale>
          <a:sx n="57" d="100"/>
          <a:sy n="57" d="100"/>
        </p:scale>
        <p:origin x="4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34DA12-5DEB-4809-879B-9FB67D689E0C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222BDE-2822-447F-BBC6-C665543AA7AA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7BA62-D54E-4394-ADBC-28F8686467F0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871F87-3A2D-409E-9A1F-AE03A089D13D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																									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292B8-ACA1-4B93-836A-55C4D416FE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																									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27C49-6F58-4F5F-9AA1-5D8C44153B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7ABF-1083-42A5-A244-A7C4F1CDE6C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F648-EFD4-43BB-8238-13F3E4A37DA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B6B-24A3-4E6F-A32E-E29FF27FF42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31C0-6A4B-4B9A-AEC2-54E8305AEE4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CF2B-4992-4EF3-A1AB-2757769645B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BA5B-9811-4D94-92CB-76D2E6CAAED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54BD-CAB0-4499-B7BC-6A3FEA112587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AA8D-F26B-40AE-95D7-3D2545E9948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08C6-2D3E-4505-8C73-2106ECC36CCE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1650-6EFB-4E01-8672-34FC850A89EB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4914-E3B7-4C8D-B063-A2089741AF37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EFC5-92F1-429D-BFE2-05A16B227E4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92B6-8EB1-472B-9DB3-A969400815B6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9FF3-9119-4CFA-813F-E269CD15375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5E66-51B5-487C-B896-D7E52ABB6A2F}" type="datetimeFigureOut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43A2-031F-4881-8084-3AA15DAB5C7B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3527-B381-4C13-8FCC-0D278A2A1475}" type="datetimeFigureOut">
              <a:rPr lang="en-US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36CC-9176-463C-BD98-B7AE60E00DB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99C7-24B9-441F-9019-D37B72F09206}" type="datetimeFigureOut">
              <a:rPr lang="en-US"/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23C1-AE42-452E-86C7-FC072A8BB441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D12B-61DD-4150-B966-B965CB79FD51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1C08-4FD5-4A9F-B1C5-F4453E5B0FD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FBB5-7E9A-454D-A638-77BAB3EE6293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E5F4-59F0-49A2-84FD-7C8C247B27EC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B6276-3319-4DF6-B890-4F55ACD3C08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AF7E7-9F04-438B-8CDA-B847D7801F36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rnado Lightning.b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Ruler of the Storm</a:t>
            </a: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	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1:6-19; 2:7-8)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4144962"/>
            <a:ext cx="7696200" cy="24384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Sovereign and in Total Control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200150" lvl="1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Instigated (6-8)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200150" lvl="1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Regulated (9-12)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rnado Lightning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Hedge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(Job 1:10)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752600"/>
            <a:ext cx="4495800" cy="35814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Corinthians 12:6-10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My Grace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Sufficient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Strength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Made Perfect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Weakness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rnado Lightning.b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Ruler of the Storm</a:t>
            </a: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1:6-19; 2:7-8)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7543800" cy="32004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Sovereign and in Total Control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00100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Instigated (6-8)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0100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Regulated (9-12)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0100" indent="-4572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Rewarded (42:10-16)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Tornado Lightning.b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Resources of the Storm: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611244"/>
            <a:ext cx="6400800" cy="3962400"/>
          </a:xfrm>
          <a:solidFill>
            <a:schemeClr val="tx1">
              <a:alpha val="79999"/>
            </a:schemeClr>
          </a:solidFill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Satan’s Resources: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People Conflict (15, 17)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Supernatural (16)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Weather (19)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Conflict -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friends; Wife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Sickness (2:7)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Reach of the Storm: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66800"/>
            <a:ext cx="6096000" cy="5715000"/>
          </a:xfrm>
          <a:solidFill>
            <a:schemeClr val="tx1">
              <a:alpha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514350" indent="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Affected All Areas of Life: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 to…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428750" lvl="1" indent="-51435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Re-Produce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living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1650" lvl="2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Livestock  Destroyed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37160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living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1650" lvl="2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Servants Destroyed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37160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Re-Produce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(legacy)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1650" lvl="2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Children Destroyed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37160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leadership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1650" lvl="2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Destroyed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Choice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Grow bitter or better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Arose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establish, stand again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Rent Mantle + Shave Head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–outward sign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of mourning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Fell down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overthrow, overwhelm, die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Worshipped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fall down, humble reverence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Recognized -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Sovereignty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(21-22)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Job 1:21-22 </a:t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21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said, Naked came I out of my mother's womb, and naked shall I return thither: the LORD gave, and the LORD hath taken away; blessed be the name of the LORD. </a:t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22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all this Job sinned not, nor charged God foolishly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is…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…Sovereign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…Source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“Storms of Life”</a:t>
            </a:r>
            <a:b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2590800"/>
            <a:ext cx="17526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Job 1-2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 1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6172200"/>
            <a:ext cx="2895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August 22, 2008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Three Great Trials in Bible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05800" cy="4267200"/>
          </a:xfrm>
          <a:solidFill>
            <a:schemeClr val="tx1">
              <a:alpha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First, the Trial of Christ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Started in Gethsemane…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…ended on the Cross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Second, the Trial of Abraham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Offer up Isaac on Mount Moriah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Third, the Trial of Job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was delivered into the hand of Satan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5" y="295864"/>
            <a:ext cx="7315200" cy="1081014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11430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Job 5:7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“Yet man is born to trouble as  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surely as sparks fly upward.”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18" name="Group 17"/>
          <p:cNvGrpSpPr>
            <a:grpSpLocks noGrp="1" noRot="1" noChangeAspect="1" noMove="1" noResize="1" noUngrp="1"/>
          </p:cNvGrpSpPr>
          <p:nvPr/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2"/>
          <p:cNvSpPr txBox="1"/>
          <p:nvPr/>
        </p:nvSpPr>
        <p:spPr bwMode="auto">
          <a:xfrm>
            <a:off x="1066800" y="5481123"/>
            <a:ext cx="7315200" cy="108101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</a:ln>
          <a:effectLst>
            <a:softEdge rad="38100"/>
          </a:effec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Job 14:1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“Man born of woman is of few 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days and full of trouble.”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17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048" y="365125"/>
            <a:ext cx="501035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“Out of Nowhere”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276600"/>
            <a:ext cx="4262337" cy="48768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Trials…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…Troubles,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…Problems,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…Persecution,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…Powerful Pain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…Came to Job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r="27607"/>
          <a:stretch>
            <a:fillRect/>
          </a:stretch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4953000" cy="792162"/>
          </a:xfrm>
          <a:solidFill>
            <a:schemeClr val="bg1">
              <a:alpha val="90000"/>
            </a:schemeClr>
          </a:solidFill>
          <a:effectLst>
            <a:softEdge rad="38100"/>
          </a:effectLst>
          <a:scene3d>
            <a:camera prst="orthographicFront"/>
            <a:lightRig rig="threePt" dir="t"/>
          </a:scene3d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419600"/>
          </a:xfrm>
          <a:solidFill>
            <a:schemeClr val="bg1">
              <a:alpha val="90000"/>
            </a:schemeClr>
          </a:solidFill>
          <a:effectLst>
            <a:softEdge rad="381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Since 2020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has Come At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Covid 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Calamity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Catastrophes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Forecast…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to Come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 Storm Facts: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389760"/>
            <a:ext cx="6248400" cy="4876800"/>
          </a:xfrm>
          <a:solidFill>
            <a:schemeClr val="tx1">
              <a:alpha val="79999"/>
            </a:schemeClr>
          </a:solidFill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Storms Come…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 Person –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Common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Often Unexpected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Many Shapes and Sizes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for a Season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Beyond Our Understanding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Making Us Bitter Or Better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Never Beyond God’s Control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Season of Storms: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3886200" cy="4191000"/>
          </a:xfrm>
          <a:solidFill>
            <a:schemeClr val="tx1">
              <a:alpha val="79999"/>
            </a:schemeClr>
          </a:solidFill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Storms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Starting Point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Source…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…Singular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Manageable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Stopping Point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/>
          <p:cNvSpPr txBox="1"/>
          <p:nvPr/>
        </p:nvSpPr>
        <p:spPr bwMode="auto">
          <a:xfrm>
            <a:off x="4648200" y="1676400"/>
            <a:ext cx="4114800" cy="3886200"/>
          </a:xfrm>
          <a:prstGeom prst="rect">
            <a:avLst/>
          </a:prstGeom>
          <a:solidFill>
            <a:schemeClr val="tx1">
              <a:alpha val="79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514350" indent="-514350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Season of Storms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Starting Point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Source…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…Multiple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Control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End in Sight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  <p:bldP spid="4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Reason for the Storm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	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1:6-11; 2:1-5)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382000" cy="4953000"/>
          </a:xfrm>
          <a:solidFill>
            <a:srgbClr val="FF0000"/>
          </a:solidFill>
        </p:spPr>
        <p:txBody>
          <a:bodyPr rtlCol="0">
            <a:noAutofit/>
          </a:bodyPr>
          <a:lstStyle/>
          <a:p>
            <a:pPr marL="71755" indent="0" algn="ctr" eaLnBrk="1" fontAlgn="auto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“adversary”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28955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Person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he is real, not just an evil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1755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influence or force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28955" indent="-45720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Intellect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he communicated with the Lord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28955" indent="-45720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Emotions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he was antagonistic toward Job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28955" indent="-45720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he planned to destroy Job while 			  dishonoring God’s Plan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Satan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304800"/>
            <a:ext cx="2438400" cy="2895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3" descr="Old man proph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244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2819400"/>
            <a:ext cx="6400800" cy="221599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May Not Be Responsible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…for Starting Your Storm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But He is Responsible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…for Stirring it!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2784</Words>
  <Application>WPS Presentation</Application>
  <PresentationFormat>On-screen Show (4:3)</PresentationFormat>
  <Paragraphs>155</Paragraphs>
  <Slides>18</Slides>
  <Notes>8</Notes>
  <HiddenSlides>5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Arial Rounded MT Bold</vt:lpstr>
      <vt:lpstr>Arial Unicode MS</vt:lpstr>
      <vt:lpstr>Courier New</vt:lpstr>
      <vt:lpstr>Microsoft YaHei</vt:lpstr>
      <vt:lpstr>Arial Unicode MS</vt:lpstr>
      <vt:lpstr>Arial</vt:lpstr>
      <vt:lpstr>Formal436 BT</vt:lpstr>
      <vt:lpstr>Ezra SIL</vt:lpstr>
      <vt:lpstr>Office Theme</vt:lpstr>
      <vt:lpstr>PowerPoint 演示文稿</vt:lpstr>
      <vt:lpstr>“Storms of Life” Out of Nowhere</vt:lpstr>
      <vt:lpstr>Three Great Trials in Bible</vt:lpstr>
      <vt:lpstr>PowerPoint 演示文稿</vt:lpstr>
      <vt:lpstr>“Out of Nowhere”</vt:lpstr>
      <vt:lpstr>Out of Nowhere</vt:lpstr>
      <vt:lpstr>Out of Nowhere Storm Facts:</vt:lpstr>
      <vt:lpstr>Season of Storms:</vt:lpstr>
      <vt:lpstr>The Reason for the Storm  		(Job 1:6-11; 2:1-5)</vt:lpstr>
      <vt:lpstr>The Ruler of the Storm  		(Job 1:6-19; 2:7-8)</vt:lpstr>
      <vt:lpstr>The Hedge 		(Job 1:10)</vt:lpstr>
      <vt:lpstr>The Ruler of the Storm  		(Job 1:6-19; 2:7-8)</vt:lpstr>
      <vt:lpstr> The Resources of the Storm:</vt:lpstr>
      <vt:lpstr>The Reach of the Storm:</vt:lpstr>
      <vt:lpstr>The Reaction in the Storm  		(Job 1:20-22)</vt:lpstr>
      <vt:lpstr>The Reaction in the Storm  		(Job 1:20-22)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edwar</cp:lastModifiedBy>
  <cp:revision>250</cp:revision>
  <dcterms:created xsi:type="dcterms:W3CDTF">2007-10-12T01:12:00Z</dcterms:created>
  <dcterms:modified xsi:type="dcterms:W3CDTF">2021-08-22T21:37:48Z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