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3"/>
    <p:sldId id="271" r:id="rId4"/>
    <p:sldId id="443" r:id="rId5"/>
    <p:sldId id="329" r:id="rId6"/>
    <p:sldId id="311" r:id="rId7"/>
    <p:sldId id="302" r:id="rId8"/>
    <p:sldId id="444" r:id="rId9"/>
    <p:sldId id="446" r:id="rId10"/>
    <p:sldId id="328" r:id="rId11"/>
    <p:sldId id="332" r:id="rId12"/>
    <p:sldId id="324" r:id="rId13"/>
    <p:sldId id="325" r:id="rId14"/>
    <p:sldId id="326" r:id="rId15"/>
    <p:sldId id="327" r:id="rId16"/>
    <p:sldId id="448" r:id="rId17"/>
    <p:sldId id="440" r:id="rId1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5" autoAdjust="0"/>
    <p:restoredTop sz="94660"/>
  </p:normalViewPr>
  <p:slideViewPr>
    <p:cSldViewPr>
      <p:cViewPr varScale="1">
        <p:scale>
          <a:sx n="67" d="100"/>
          <a:sy n="67" d="100"/>
        </p:scale>
        <p:origin x="4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79000"/>
            </a:schemeClr>
          </a:solidFill>
        </p:spPr>
        <p:txBody>
          <a:bodyPr/>
          <a:lstStyle/>
          <a:p>
            <a:pPr marL="457200" indent="-457200" algn="l">
              <a:defRPr/>
            </a:pP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Similarities…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…Indicate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…this Man 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Anti-Christ!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4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3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buFontTx/>
              <a:buAutoNum type="arabicPeriod" startAt="2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0"/>
            <a:ext cx="5181600" cy="6858000"/>
          </a:xfrm>
          <a:solidFill>
            <a:schemeClr val="accent1">
              <a:alpha val="78822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White Horse of Deception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is a…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lvl="1" algn="l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“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Man of Peace”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This rider has a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“bow”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in his hand…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 …but he has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     …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No Arrows.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rides in on the Platform of Peace –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Daniel 9:27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wins his Crown through Diplomacy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0"/>
            <a:ext cx="5181600" cy="6858000"/>
          </a:xfrm>
          <a:solidFill>
            <a:schemeClr val="accent1">
              <a:alpha val="78822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White Horse of Deception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is a…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lvl="1" algn="l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“Man of Power”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“He went forth conquering, and to conquer”.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His sole purpose was to obtain power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“A crown was given to him”.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world gladly gives him power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0"/>
            <a:ext cx="5562600" cy="6858000"/>
          </a:xfrm>
          <a:solidFill>
            <a:schemeClr val="accent1">
              <a:alpha val="78822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White Horse of Deception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He’s a…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lvl="1" algn="l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“Man of Pretense”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is not the man he appears to be.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comes promising peace, but…. 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lvl="2" algn="l">
              <a:spcBef>
                <a:spcPts val="6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- I Thess. 5:3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 will be the most evil dictator the world has ever seen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0"/>
            <a:ext cx="5181600" cy="6858000"/>
          </a:xfrm>
          <a:solidFill>
            <a:schemeClr val="accent1">
              <a:alpha val="78822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White Horse of Deception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He’s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“Great Counterfeiter”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ts val="6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Does all to Imitate Christ…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…to Deceive the Masses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ts val="12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Jews will Believe He is      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…the True Messiah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…Until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Satan Inhabits Him Midway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..of the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…Tribulation Period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1" b="12322"/>
          <a:stretch>
            <a:fillRect/>
          </a:stretch>
        </p:blipFill>
        <p:spPr bwMode="auto">
          <a:xfrm>
            <a:off x="3124879" y="9803"/>
            <a:ext cx="6019121" cy="3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4"/>
          <a:stretch>
            <a:fillRect/>
          </a:stretch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/>
          <a:stretch>
            <a:fillRect/>
          </a:stretch>
        </p:blipFill>
        <p:spPr bwMode="auto">
          <a:xfrm>
            <a:off x="20" y="10"/>
            <a:ext cx="3983764" cy="3746791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683"/>
          <a:stretch>
            <a:fillRect/>
          </a:stretch>
        </p:blipFill>
        <p:spPr bwMode="auto">
          <a:xfrm>
            <a:off x="4150502" y="2482457"/>
            <a:ext cx="5011728" cy="4375973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7308" b="-2"/>
          <a:stretch>
            <a:fillRect/>
          </a:stretch>
        </p:blipFill>
        <p:spPr bwMode="auto">
          <a:xfrm>
            <a:off x="2489333" y="1284205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999258"/>
            <a:ext cx="6389267" cy="2215991"/>
          </a:xfrm>
          <a:prstGeom prst="rect">
            <a:avLst/>
          </a:prstGeom>
          <a:solidFill>
            <a:srgbClr val="FF0000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Then All Hell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Breaks Loose!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" y="4756510"/>
            <a:ext cx="8458200" cy="1754326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Don’t Have to…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…Experience What’s Coming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“Today is the Day of Salvation”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52400" y="4343400"/>
            <a:ext cx="9067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(6:1-2)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pt.2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White Horse” 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August 29, 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7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45720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6:1-2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saw when the Lamb opened one of the seals, and I heard, as it were the noise of thunder, one of the four beasts saying, Come and see.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saw, and behold a white horse: and he that sat on him had a bow; and a crown was given unto him: and he went forth conquering, and to conquer.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he Four Horsemen of the Apocalyps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724400" y="152401"/>
            <a:ext cx="3962400" cy="838200"/>
          </a:xfrm>
          <a:solidFill>
            <a:schemeClr val="accent1">
              <a:alpha val="78038"/>
            </a:schemeClr>
          </a:solidFill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Tribulation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05800" cy="4800600"/>
          </a:xfrm>
          <a:solidFill>
            <a:schemeClr val="accent1">
              <a:alpha val="78038"/>
            </a:schemeClr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Tribulation Period is one of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…Most Significant Periods of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…God’s Dealing with Mankind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It Occupies a Prominent Place in His…  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6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 …Prophetic Plan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Mentioned over 50 times in Old Test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6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…Over 12 times in New Test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vidmiles.net/IMAGES/large_4Horseme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77200" cy="14700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42672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Revelation chapter six is a…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…Shock to the Senses.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In the past two chapters, we have been allowed to witness scenes of Heavenly Worship.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In this passage, we are going to see images of Divine Wrath.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ttp://www.davidmiles.net/IMAGES/large_4Horseme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419100" y="1295400"/>
            <a:ext cx="8305800" cy="50292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Jesus breaks the seven seals on the book one by one.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As the seals are opened, a series of Divine Judgments are poured out upon the earth and those who dwell on the earth.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four seals describe events that will take place during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…First 21 months of Tribulation.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1" b="12322"/>
          <a:stretch>
            <a:fillRect/>
          </a:stretch>
        </p:blipFill>
        <p:spPr bwMode="auto">
          <a:xfrm>
            <a:off x="3124879" y="9803"/>
            <a:ext cx="6019121" cy="3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4"/>
          <a:stretch>
            <a:fillRect/>
          </a:stretch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8603"/>
            <a:ext cx="4093644" cy="3847552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/>
          <a:stretch>
            <a:fillRect/>
          </a:stretch>
        </p:blipFill>
        <p:spPr bwMode="auto">
          <a:xfrm>
            <a:off x="20" y="10"/>
            <a:ext cx="3983764" cy="3746791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30956" y="2373366"/>
            <a:ext cx="5108344" cy="44748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683"/>
          <a:stretch>
            <a:fillRect/>
          </a:stretch>
        </p:blipFill>
        <p:spPr bwMode="auto">
          <a:xfrm>
            <a:off x="4150502" y="2482457"/>
            <a:ext cx="5011728" cy="4375973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62900" y="1142590"/>
            <a:ext cx="4431205" cy="4431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7308" b="-2"/>
          <a:stretch>
            <a:fillRect/>
          </a:stretch>
        </p:blipFill>
        <p:spPr bwMode="auto">
          <a:xfrm>
            <a:off x="2489333" y="1284205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itle 2"/>
          <p:cNvSpPr txBox="1"/>
          <p:nvPr/>
        </p:nvSpPr>
        <p:spPr bwMode="auto">
          <a:xfrm>
            <a:off x="466430" y="751923"/>
            <a:ext cx="8220370" cy="408403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Lamb Opens First Seal,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…“The Noise Of Thunder” in Heaven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Signals the Approach of a Storm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About To Be Unleashed…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…On This World Is    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…Beyond Description.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altLang="en-US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0"/>
            <a:ext cx="4648200" cy="685800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Revelation 6:2…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White Horse of Deception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Notice Similarities 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Chapters 6 and…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…Chapters 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762000"/>
            <a:ext cx="4800600" cy="51816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“many crowns”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many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“diadems”,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crowns of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…the King of Kings.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His Crowns because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“Who He is”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Carries a Sword.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Appearing Signals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End of Tribulation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4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4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3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buFontTx/>
              <a:buAutoNum type="arabicPeriod" startAt="2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algn="l">
              <a:defRPr/>
            </a:pPr>
            <a:endParaRPr lang="en-US" dirty="0"/>
          </a:p>
        </p:txBody>
      </p:sp>
      <p:sp>
        <p:nvSpPr>
          <p:cNvPr id="5" name="Subtitle 2"/>
          <p:cNvSpPr txBox="1"/>
          <p:nvPr/>
        </p:nvSpPr>
        <p:spPr bwMode="auto">
          <a:xfrm>
            <a:off x="0" y="762000"/>
            <a:ext cx="4419600" cy="5181600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Rider… 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a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crown”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a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stephanos”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                   a 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victor’s crown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has his crown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given unto him”.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Carries a Bow.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Appearing Signals Beginning Tribulation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AutoNum type="arabicPeriod" startAt="4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Tx/>
              <a:buAutoNum type="arabicPeriod" startAt="2"/>
              <a:defRPr/>
            </a:pPr>
            <a:endParaRPr lang="en-US" sz="2800" kern="0" dirty="0">
              <a:latin typeface="Arial Rounded MT Bold" panose="020F0704030504030204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800" kern="0" dirty="0">
                <a:latin typeface="Arial Rounded MT Bold" panose="020F0704030504030204" pitchFamily="34" charset="0"/>
              </a:rPr>
              <a:t>      </a:t>
            </a:r>
            <a:endParaRPr lang="en-US" sz="2800" kern="0" dirty="0">
              <a:latin typeface="Arial Rounded MT Bold" panose="020F070403050403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5" grpId="0" animBg="1" uiExpand="1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2898</Words>
  <Application>WPS Presentation</Application>
  <PresentationFormat>On-screen Show (4:3)</PresentationFormat>
  <Paragraphs>130</Paragraphs>
  <Slides>16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Cooper Black</vt:lpstr>
      <vt:lpstr>Ezra SIL</vt:lpstr>
      <vt:lpstr>Arial Rounded MT Bold</vt:lpstr>
      <vt:lpstr>Times New Roman</vt:lpstr>
      <vt:lpstr>Arial Unicode MS</vt:lpstr>
      <vt:lpstr>Calibri</vt:lpstr>
      <vt:lpstr>Microsoft YaHei</vt:lpstr>
      <vt:lpstr>Arial Unicode MS</vt:lpstr>
      <vt:lpstr>Courier New</vt:lpstr>
      <vt:lpstr>Snap ITC</vt:lpstr>
      <vt:lpstr>Gabriola</vt:lpstr>
      <vt:lpstr>Default Design</vt:lpstr>
      <vt:lpstr>PowerPoint 演示文稿</vt:lpstr>
      <vt:lpstr>PowerPoint 演示文稿</vt:lpstr>
      <vt:lpstr>PowerPoint 演示文稿</vt:lpstr>
      <vt:lpstr>Tribulation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edwar</cp:lastModifiedBy>
  <cp:revision>1222</cp:revision>
  <cp:lastPrinted>2021-04-10T15:49:00Z</cp:lastPrinted>
  <dcterms:created xsi:type="dcterms:W3CDTF">2005-07-28T20:04:00Z</dcterms:created>
  <dcterms:modified xsi:type="dcterms:W3CDTF">2021-08-29T19:08:03Z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