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6"/>
  </p:handoutMasterIdLst>
  <p:sldIdLst>
    <p:sldId id="286" r:id="rId3"/>
    <p:sldId id="271" r:id="rId4"/>
    <p:sldId id="443" r:id="rId5"/>
    <p:sldId id="302" r:id="rId6"/>
    <p:sldId id="444" r:id="rId7"/>
    <p:sldId id="327" r:id="rId8"/>
    <p:sldId id="339" r:id="rId9"/>
    <p:sldId id="383" r:id="rId11"/>
    <p:sldId id="336" r:id="rId12"/>
    <p:sldId id="337" r:id="rId13"/>
    <p:sldId id="449" r:id="rId14"/>
    <p:sldId id="440" r:id="rId15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660066"/>
    <a:srgbClr val="000099"/>
    <a:srgbClr val="7979B3"/>
    <a:srgbClr val="7C79B3"/>
    <a:srgbClr val="9D9DBF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5" autoAdjust="0"/>
    <p:restoredTop sz="94660"/>
  </p:normalViewPr>
  <p:slideViewPr>
    <p:cSldViewPr>
      <p:cViewPr varScale="1">
        <p:scale>
          <a:sx n="67" d="100"/>
          <a:sy n="67" d="100"/>
        </p:scale>
        <p:origin x="4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38D64D-179F-42DD-BD96-30C08D064F9E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669-9F89-421E-BEE7-7A06F4EF047A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71A7-8426-4333-9D9D-44B333D2F06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D7170-DB0C-4FC2-A1EC-4DEE81184EC2}" type="slidenum">
              <a:rPr lang="en-US"/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2. Think of the word </a:t>
            </a:r>
            <a:r>
              <a:rPr lang="en-US" b="1" dirty="0"/>
              <a:t>Division</a:t>
            </a:r>
            <a:r>
              <a:rPr lang="en-US" dirty="0"/>
              <a:t>—red horse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D7170-DB0C-4FC2-A1EC-4DEE81184EC2}" type="slidenum">
              <a:rPr lang="en-US"/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2. Think of the word </a:t>
            </a:r>
            <a:r>
              <a:rPr lang="en-US" b="1" dirty="0"/>
              <a:t>Division</a:t>
            </a:r>
            <a:r>
              <a:rPr lang="en-US" dirty="0"/>
              <a:t>—red horse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D7170-DB0C-4FC2-A1EC-4DEE81184EC2}" type="slidenum">
              <a:rPr lang="en-US"/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2. Think of the word </a:t>
            </a:r>
            <a:r>
              <a:rPr lang="en-US" b="1" dirty="0"/>
              <a:t>Division</a:t>
            </a:r>
            <a:r>
              <a:rPr lang="en-US" dirty="0"/>
              <a:t>—red horse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D7170-DB0C-4FC2-A1EC-4DEE81184EC2}" type="slidenum">
              <a:rPr lang="en-US"/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2. Think of the word </a:t>
            </a:r>
            <a:r>
              <a:rPr lang="en-US" b="1" dirty="0"/>
              <a:t>Division</a:t>
            </a:r>
            <a:r>
              <a:rPr lang="en-US" dirty="0"/>
              <a:t>—red horse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60DD-BDCB-41B1-9B2C-6F5B9CC1398F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32DF-C77B-4067-AB5B-1B243A9FEDB9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D068-AECD-4826-A8FC-1F46AB8C19A3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04F7-EBA5-4F38-BD97-133F601FD3E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41D0-524B-4224-AF80-349E87C0616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DB81-D3C1-4171-898B-864DA05BF5BC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61A9-4690-456B-9917-BF93D03C854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7CB4-7B3A-4A0D-9834-2252CF2CAB4D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05B2-3F0F-4E23-86E3-9D04807BB5D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DEA9-45B4-4FB5-AED8-D42F3F5C51D5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3660-A109-4F0C-8BE0-C5E55255E0A2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DE880A-4184-49CB-9D25-3D61F1A732A4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/>
          <p:nvPr/>
        </p:nvSpPr>
        <p:spPr>
          <a:xfrm>
            <a:off x="419100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28000"/>
                </a:srgbClr>
              </a:gs>
              <a:gs pos="31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Horse Of Destruction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Planet Is Brutalized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refers to the extent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every aspect that we can comprehend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refers to short sword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…used 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Assassinations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World is…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 indent="-457200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Ripe for War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8" b="8422"/>
          <a:stretch>
            <a:fillRect/>
          </a:stretch>
        </p:blipFill>
        <p:spPr bwMode="auto">
          <a:xfrm>
            <a:off x="20" y="10"/>
            <a:ext cx="5411530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r="3933" b="-2"/>
          <a:stretch>
            <a:fillRect/>
          </a:stretch>
        </p:blipFill>
        <p:spPr bwMode="auto"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6" r="2" b="5027"/>
          <a:stretch>
            <a:fillRect/>
          </a:stretch>
        </p:blipFill>
        <p:spPr bwMode="auto"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31" b="2"/>
          <a:stretch>
            <a:fillRect/>
          </a:stretch>
        </p:blipFill>
        <p:spPr bwMode="auto">
          <a:xfrm>
            <a:off x="20" y="3106464"/>
            <a:ext cx="4657145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0" y="1066800"/>
            <a:ext cx="6389267" cy="3139321"/>
          </a:xfrm>
          <a:prstGeom prst="rect">
            <a:avLst/>
          </a:prstGeom>
          <a:solidFill>
            <a:srgbClr val="FF0000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All Hell is about to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Break Loose!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" y="4756510"/>
            <a:ext cx="8458200" cy="1754326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Don’t Have to…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…Experience What’s Coming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“Today is the Day of Salvation”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4343400"/>
            <a:ext cx="90678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(6:1-4)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pt.3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 Red Horse”  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071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August 29, 2021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0227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Edward Church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7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411480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6:3-4 (KJV)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when he had opened the second seal, I heard the second beast say, Come / see.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there went out another horse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red: and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given to him that sat thereon to take peace from the earth, and that they should kill one another: and there was given unto him a great sword.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ttp://www.davidmiles.net/IMAGES/large_4Horseme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419100" y="1295400"/>
            <a:ext cx="8305800" cy="5029200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Jesus breaks the seven seals on the book one by one.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As the seals are opened, a series of Divine Judgments are poured out upon the earth and those who dwell on the earth.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four seals describe events that will take place during the…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…First 21 months of Tribulation.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1" b="12322"/>
          <a:stretch>
            <a:fillRect/>
          </a:stretch>
        </p:blipFill>
        <p:spPr bwMode="auto">
          <a:xfrm>
            <a:off x="3124879" y="9803"/>
            <a:ext cx="6019121" cy="34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 b="4"/>
          <a:stretch>
            <a:fillRect/>
          </a:stretch>
        </p:blipFill>
        <p:spPr bwMode="auto">
          <a:xfrm>
            <a:off x="20" y="3197786"/>
            <a:ext cx="4864588" cy="36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8603"/>
            <a:ext cx="4093644" cy="3847552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/>
          <a:stretch>
            <a:fillRect/>
          </a:stretch>
        </p:blipFill>
        <p:spPr bwMode="auto">
          <a:xfrm>
            <a:off x="20" y="10"/>
            <a:ext cx="3983764" cy="3746791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30956" y="2373366"/>
            <a:ext cx="5108344" cy="44748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683"/>
          <a:stretch>
            <a:fillRect/>
          </a:stretch>
        </p:blipFill>
        <p:spPr bwMode="auto">
          <a:xfrm>
            <a:off x="4150502" y="2482457"/>
            <a:ext cx="5011728" cy="4375973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62900" y="1142590"/>
            <a:ext cx="4431205" cy="4431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r="7308" b="-2"/>
          <a:stretch>
            <a:fillRect/>
          </a:stretch>
        </p:blipFill>
        <p:spPr bwMode="auto">
          <a:xfrm>
            <a:off x="2489333" y="1284205"/>
            <a:ext cx="4165333" cy="4165333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ubtitle 2"/>
          <p:cNvSpPr txBox="1"/>
          <p:nvPr/>
        </p:nvSpPr>
        <p:spPr bwMode="auto">
          <a:xfrm>
            <a:off x="466430" y="751923"/>
            <a:ext cx="8220370" cy="408403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The Lamb Opens First Seal,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…“The Noise Of Thunder” in Heaven 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Signals the Approach of a Storm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About To Be Unleashed…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…On This World Is     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…Beyond Description.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altLang="en-US" kern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0"/>
            <a:ext cx="5181600" cy="6858000"/>
          </a:xfrm>
          <a:solidFill>
            <a:schemeClr val="accent1">
              <a:alpha val="78822"/>
            </a:schemeClr>
          </a:solidFill>
        </p:spPr>
        <p:txBody>
          <a:bodyPr/>
          <a:lstStyle/>
          <a:p>
            <a:pPr marL="457200" indent="-457200"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White Horse of Deception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He’s the…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“Great Counterfeiter”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ts val="6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Does all to Imitate Christ…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…to Deceive the Masses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ts val="12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Jews will Believe He is         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…the True Messiah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…Until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Satan Inhabits Him Midway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   ..of the   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457200" indent="-457200" algn="l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…Tribulation Period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/>
          <p:nvPr/>
        </p:nvSpPr>
        <p:spPr>
          <a:xfrm>
            <a:off x="419100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28000"/>
                </a:srgbClr>
              </a:gs>
              <a:gs pos="31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Revelation 6:3-4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2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Seal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Red Horse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of Destruction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“War”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/>
          <p:nvPr/>
        </p:nvSpPr>
        <p:spPr>
          <a:xfrm>
            <a:off x="419100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28000"/>
                </a:srgbClr>
              </a:gs>
              <a:gs pos="31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Horse Of Destruction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symbolizes “War”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3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Speaks of shed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Blood/ Fire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3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6000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years of Recorded History: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4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14,550 wars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4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½ per year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4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130+ in 20th century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4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75 of them since WWII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/>
          <p:nvPr/>
        </p:nvSpPr>
        <p:spPr>
          <a:xfrm>
            <a:off x="4191000" y="0"/>
            <a:ext cx="4953000" cy="685800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28000"/>
                </a:srgbClr>
              </a:gs>
              <a:gs pos="31000">
                <a:srgbClr val="FF7A00"/>
              </a:gs>
              <a:gs pos="94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Red Horse Of Destruction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Peace Is Broken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Anti-Christ's Peace is…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2"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…Short lived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War Breaks Out Worldwide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World-Wide Revolt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5181600"/>
            <a:ext cx="8915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there went out another horse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 was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red: and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was given to him that sat thereon to take peace from the earth, and that they should kill one another: and there was given unto him a great sword. (6:4)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oper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2102</Words>
  <Application>WPS Presentation</Application>
  <PresentationFormat>On-screen Show (4:3)</PresentationFormat>
  <Paragraphs>79</Paragraphs>
  <Slides>12</Slides>
  <Notes>4</Notes>
  <HiddenSlides>2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Cooper Black</vt:lpstr>
      <vt:lpstr>Ezra SIL</vt:lpstr>
      <vt:lpstr>Arial Rounded MT Bold</vt:lpstr>
      <vt:lpstr>Times New Roman</vt:lpstr>
      <vt:lpstr>Arial Unicode MS</vt:lpstr>
      <vt:lpstr>Calibri</vt:lpstr>
      <vt:lpstr>Courier New</vt:lpstr>
      <vt:lpstr>Snap ITC</vt:lpstr>
      <vt:lpstr>Gabriola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GRACE BAPTIST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Linton</dc:creator>
  <cp:lastModifiedBy>edwar</cp:lastModifiedBy>
  <cp:revision>1249</cp:revision>
  <cp:lastPrinted>2021-04-10T15:49:00Z</cp:lastPrinted>
  <dcterms:created xsi:type="dcterms:W3CDTF">2005-07-28T20:04:00Z</dcterms:created>
  <dcterms:modified xsi:type="dcterms:W3CDTF">2021-09-05T19:04:53Z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