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7"/>
  </p:handoutMasterIdLst>
  <p:sldIdLst>
    <p:sldId id="346" r:id="rId3"/>
    <p:sldId id="258" r:id="rId4"/>
    <p:sldId id="261" r:id="rId5"/>
    <p:sldId id="264" r:id="rId6"/>
    <p:sldId id="359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2" r:id="rId17"/>
    <p:sldId id="373" r:id="rId18"/>
    <p:sldId id="371" r:id="rId19"/>
    <p:sldId id="324" r:id="rId20"/>
    <p:sldId id="356" r:id="rId22"/>
    <p:sldId id="293" r:id="rId23"/>
    <p:sldId id="353" r:id="rId24"/>
    <p:sldId id="360" r:id="rId25"/>
    <p:sldId id="34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C0066"/>
    <a:srgbClr val="336600"/>
    <a:srgbClr val="001E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86375" autoAdjust="0"/>
  </p:normalViewPr>
  <p:slideViewPr>
    <p:cSldViewPr>
      <p:cViewPr varScale="1">
        <p:scale>
          <a:sx n="57" d="100"/>
          <a:sy n="57" d="100"/>
        </p:scale>
        <p:origin x="7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34DA12-5DEB-4809-879B-9FB67D689E0C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222BDE-2822-447F-BBC6-C665543AA7AA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7BA62-D54E-4394-ADBC-28F8686467F0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871F87-3A2D-409E-9A1F-AE03A089D13D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																									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27C49-6F58-4F5F-9AA1-5D8C44153B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7ABF-1083-42A5-A244-A7C4F1CDE6C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F648-EFD4-43BB-8238-13F3E4A37DA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B6B-24A3-4E6F-A32E-E29FF27FF42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31C0-6A4B-4B9A-AEC2-54E8305AEE4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CF2B-4992-4EF3-A1AB-2757769645B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BA5B-9811-4D94-92CB-76D2E6CAAED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54BD-CAB0-4499-B7BC-6A3FEA11258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AA8D-F26B-40AE-95D7-3D2545E9948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08C6-2D3E-4505-8C73-2106ECC36CCE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1650-6EFB-4E01-8672-34FC850A89E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4914-E3B7-4C8D-B063-A2089741AF3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EFC5-92F1-429D-BFE2-05A16B227E4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92B6-8EB1-472B-9DB3-A969400815B6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9FF3-9119-4CFA-813F-E269CD15375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5E66-51B5-487C-B896-D7E52ABB6A2F}" type="datetimeFigureOut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43A2-031F-4881-8084-3AA15DAB5C7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3527-B381-4C13-8FCC-0D278A2A1475}" type="datetimeFigureOut">
              <a:rPr lang="en-US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36CC-9176-463C-BD98-B7AE60E00DB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99C7-24B9-441F-9019-D37B72F09206}" type="datetimeFigureOut">
              <a:rPr lang="en-US"/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23C1-AE42-452E-86C7-FC072A8BB44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D12B-61DD-4150-B966-B965CB79FD51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1C08-4FD5-4A9F-B1C5-F4453E5B0FD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FBB5-7E9A-454D-A638-77BAB3EE6293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E5F4-59F0-49A2-84FD-7C8C247B27E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B6276-3319-4DF6-B890-4F55ACD3C08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AF7E7-9F04-438B-8CDA-B847D7801F36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3962400"/>
            <a:ext cx="6096000" cy="2743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Turn for the Worse Came at Time of…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Restlessness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Readjustment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Rebuilding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2011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Timing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2:1)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7162800" cy="1341438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Job’s Whole World  was About to…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…Crumble Again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2011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Turn 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 2:3)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Turn for the Worse …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2:1-7)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8229600" cy="3733800"/>
          </a:xfr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is Continuously on the Prowl (1-2)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Searching Ways to…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Intrude in Your Life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Weaken Your Trust in God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Ultimately Destroy You (3)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ata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438400" cy="2438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Turn for the Worse …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2:1-7)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893741"/>
            <a:ext cx="8839200" cy="3200401"/>
          </a:xfr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</a:t>
            </a:r>
            <a:endParaRPr lang="en-US" sz="3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Continuously in Control (3, 6)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Still Has to Answer to Him (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4a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Still Sets Limits on Satan (6)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Will Not Allow Him to Destroy You (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6b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econd_com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370" y="0"/>
            <a:ext cx="3928630" cy="28956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torm Blue Lightn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Storms…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610600" cy="4343400"/>
          </a:xfrm>
          <a:solidFill>
            <a:srgbClr val="2C0066">
              <a:alpha val="7500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Are Sovereignly Designed for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Benefit.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Promotes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an Environment for Spiritual Growth.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Helps Me to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Refocus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My Attention Toward God.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 Me Into a Personal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Relationship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With Christ.</a:t>
            </a:r>
            <a:endParaRPr lang="en-US" b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4"/>
          <a:stretch>
            <a:fillRect/>
          </a:stretch>
        </p:blipFill>
        <p:spPr bwMode="auto">
          <a:xfrm>
            <a:off x="76200" y="76200"/>
            <a:ext cx="89153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Corinthians 4:17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our light, momentary affliction (this slight distress of the passing hour) is ever more and more abundantly preparing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producing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achieving for us an everlasting weight of glory [beyond all measure, excessively surpassing all comparisons and all calculations, a vast and transcendent glory and blessedness never to cease!]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4"/>
          <a:stretch>
            <a:fillRect/>
          </a:stretch>
        </p:blipFill>
        <p:spPr bwMode="auto">
          <a:xfrm>
            <a:off x="2314575" y="2243139"/>
            <a:ext cx="4514850" cy="1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Season of Storms: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3886200" cy="4191000"/>
          </a:xfrm>
          <a:solidFill>
            <a:schemeClr val="tx1">
              <a:alpha val="79999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Storms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Starting Point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Source…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…Singular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Manageable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Stopping Point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/>
          <p:cNvSpPr txBox="1"/>
          <p:nvPr/>
        </p:nvSpPr>
        <p:spPr bwMode="auto">
          <a:xfrm>
            <a:off x="4648200" y="1676400"/>
            <a:ext cx="4114800" cy="3886200"/>
          </a:xfrm>
          <a:prstGeom prst="rect">
            <a:avLst/>
          </a:prstGeom>
          <a:solidFill>
            <a:schemeClr val="tx1">
              <a:alpha val="7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514350" indent="-514350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Season of Storms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Starting Point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Source…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…Multiple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Control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End in Sight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  <p:bldP spid="4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Hedge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1:10)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752600"/>
            <a:ext cx="4495800" cy="35814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Corinthians 12:6-10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My Grace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Sufficient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Strength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Made Perfect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Weakness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“Storms of Life”</a:t>
            </a:r>
            <a:b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2590800"/>
            <a:ext cx="17526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1-2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6172200"/>
            <a:ext cx="2895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Sept. 12, 2021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Grow bitter or better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Arose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establish, stand again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Rent Mantle + Shave Head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–outward sign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of mourning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Fell down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overthrow, overwhelm, die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Worshipped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fall down, humble reverence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Recognized -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Sovereignty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(21-22)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 1:21-22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21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said, Naked came I out of my mother's womb, and naked shall I return thither: the LORD gave, and the LORD hath taken away; blessed be the name of the LORD.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22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all this Job sinned not, nor charged God foolishly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…Sovereign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…Source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Three Great Trials in Bible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05800" cy="4267200"/>
          </a:xfrm>
          <a:solidFill>
            <a:schemeClr val="tx1">
              <a:alpha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First, the Trial of Christ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Started in Gethsemane…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…ended on the Cross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Second, the Trial of Abraham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Offer up Isaac on Mount Moriah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Third, the Trial of Job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was delivered into the hand of Satan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048" y="365125"/>
            <a:ext cx="501035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“Out of Nowhere”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276600"/>
            <a:ext cx="4262337" cy="48768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Trials…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…Troubles,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…Problems,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…Persecution,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…Powerful Pain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…Came to Job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r="27607"/>
          <a:stretch>
            <a:fillRect/>
          </a:stretch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4953000" cy="792162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19600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Since 2020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has Come At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Covid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Calamity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Catastrophes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Forecast…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to Come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5231"/>
            <a:ext cx="7772400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Discoveries From Chapter 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19400"/>
            <a:ext cx="7620000" cy="36576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Ruler of the Storm 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1:6-19; 2:7-8)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Reason for the Storm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1:6-11; 2:1-5)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Reach of the Storm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–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Possessed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Reaction in the Storm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Praise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		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1:20-22)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Grow Bitter or Better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Arose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establish, stand again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Rent Mantle + Shave Head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–outward sign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of mourning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Fell Down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overthrow, overwhelm, die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Worshipped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fall down, humble reverence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Recognized -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Sovereignty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(21-22)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 1:21-22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said, Naked came I out of my mother's womb, and naked shall I return thither: the LORD gave, and the LORD hath taken away; blessed be the name of the LORD.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all this Job sinned not, nor charged God foolishly.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…Sovereign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…Source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torm Blue Lightn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Just When You Thought…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6553200" cy="914400"/>
          </a:xfrm>
          <a:solidFill>
            <a:srgbClr val="2C0066">
              <a:alpha val="75000"/>
            </a:srgb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…It Can’t Get Any Worse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4400" b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258988"/>
            <a:ext cx="468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Got Worse! </a:t>
            </a:r>
            <a:endParaRPr lang="en-US" sz="4000" b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3401</Words>
  <Application>WPS Presentation</Application>
  <PresentationFormat>On-screen Show (4:3)</PresentationFormat>
  <Paragraphs>163</Paragraphs>
  <Slides>23</Slides>
  <Notes>6</Notes>
  <HiddenSlides>6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Helvetica</vt:lpstr>
      <vt:lpstr>Arial Rounded MT Bold</vt:lpstr>
      <vt:lpstr>Arial Unicode MS</vt:lpstr>
      <vt:lpstr>Arial</vt:lpstr>
      <vt:lpstr>Microsoft YaHei</vt:lpstr>
      <vt:lpstr>Arial Unicode MS</vt:lpstr>
      <vt:lpstr>Formal436 BT</vt:lpstr>
      <vt:lpstr>Ezra SIL</vt:lpstr>
      <vt:lpstr>Office Theme</vt:lpstr>
      <vt:lpstr>PowerPoint 演示文稿</vt:lpstr>
      <vt:lpstr>“Storms of Life” Out of Nowhere</vt:lpstr>
      <vt:lpstr>Three Great Trials in Bible</vt:lpstr>
      <vt:lpstr>“Out of Nowhere”</vt:lpstr>
      <vt:lpstr>Out of Nowhere</vt:lpstr>
      <vt:lpstr>Discoveries From Chapter 1</vt:lpstr>
      <vt:lpstr>The Reaction in the Storm  		(Job 1:20-22)</vt:lpstr>
      <vt:lpstr>The Reaction in the Storm  		(Job 1:20-22)</vt:lpstr>
      <vt:lpstr>Just When You Thought…</vt:lpstr>
      <vt:lpstr>The Timing   (Job 2:1)</vt:lpstr>
      <vt:lpstr>The Turn    (Job  2:3)</vt:lpstr>
      <vt:lpstr>A Turn for the Worse …  		(Job 2:1-7)</vt:lpstr>
      <vt:lpstr>A Turn for the Worse …  		(Job 2:1-7)</vt:lpstr>
      <vt:lpstr>Storms…</vt:lpstr>
      <vt:lpstr>PowerPoint 演示文稿</vt:lpstr>
      <vt:lpstr>PowerPoint 演示文稿</vt:lpstr>
      <vt:lpstr>PowerPoint 演示文稿</vt:lpstr>
      <vt:lpstr>Season of Storms:</vt:lpstr>
      <vt:lpstr>The Hedge 		(Job 1:10)</vt:lpstr>
      <vt:lpstr>The Reaction in the Storm  		(Job 1:20-22)</vt:lpstr>
      <vt:lpstr>The Reaction in the Storm  		(Job 1:20-22)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edwar</cp:lastModifiedBy>
  <cp:revision>290</cp:revision>
  <dcterms:created xsi:type="dcterms:W3CDTF">2007-10-12T01:12:00Z</dcterms:created>
  <dcterms:modified xsi:type="dcterms:W3CDTF">2021-09-12T18:59:56Z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487FFF6D78DB4CB19739AC9E29A498FF</vt:lpwstr>
  </property>
  <property fmtid="{D5CDD505-2E9C-101B-9397-08002B2CF9AE}" pid="3" name="KSOProductBuildVer">
    <vt:lpwstr>1033-11.2.0.10296</vt:lpwstr>
  </property>
</Properties>
</file>