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21"/>
  </p:handoutMasterIdLst>
  <p:sldIdLst>
    <p:sldId id="346" r:id="rId3"/>
    <p:sldId id="258" r:id="rId4"/>
    <p:sldId id="264" r:id="rId5"/>
    <p:sldId id="359" r:id="rId6"/>
    <p:sldId id="362" r:id="rId7"/>
    <p:sldId id="364" r:id="rId8"/>
    <p:sldId id="365" r:id="rId9"/>
    <p:sldId id="366" r:id="rId10"/>
    <p:sldId id="367" r:id="rId11"/>
    <p:sldId id="323" r:id="rId12"/>
    <p:sldId id="374" r:id="rId14"/>
    <p:sldId id="375" r:id="rId15"/>
    <p:sldId id="342" r:id="rId16"/>
    <p:sldId id="376" r:id="rId17"/>
    <p:sldId id="370" r:id="rId18"/>
    <p:sldId id="371" r:id="rId19"/>
    <p:sldId id="33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2C0066"/>
    <a:srgbClr val="336600"/>
    <a:srgbClr val="001E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61" autoAdjust="0"/>
    <p:restoredTop sz="86375" autoAdjust="0"/>
  </p:normalViewPr>
  <p:slideViewPr>
    <p:cSldViewPr>
      <p:cViewPr varScale="1">
        <p:scale>
          <a:sx n="57" d="100"/>
          <a:sy n="57" d="100"/>
        </p:scale>
        <p:origin x="12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1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34DA12-5DEB-4809-879B-9FB67D689E0C}" type="datetimeFigureOut">
              <a:rPr lang="en-US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222BDE-2822-447F-BBC6-C665543AA7AA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F7BA62-D54E-4394-ADBC-28F8686467F0}" type="datetimeFigureOut">
              <a:rPr lang="en-US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871F87-3A2D-409E-9A1F-AE03A089D13D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																									</a:t>
            </a: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F58D9-8BCB-4E03-8130-30C2BDF1A91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B7ABF-1083-42A5-A244-A7C4F1CDE6C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CF648-EFD4-43BB-8238-13F3E4A37DA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B6B-24A3-4E6F-A32E-E29FF27FF42D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31C0-6A4B-4B9A-AEC2-54E8305AEE4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CF2B-4992-4EF3-A1AB-2757769645B3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BA5B-9811-4D94-92CB-76D2E6CAAED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54BD-CAB0-4499-B7BC-6A3FEA112587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AA8D-F26B-40AE-95D7-3D2545E9948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08C6-2D3E-4505-8C73-2106ECC36CCE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1650-6EFB-4E01-8672-34FC850A89EB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C4914-E3B7-4C8D-B063-A2089741AF37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EFC5-92F1-429D-BFE2-05A16B227E4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92B6-8EB1-472B-9DB3-A969400815B6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19FF3-9119-4CFA-813F-E269CD15375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5E66-51B5-487C-B896-D7E52ABB6A2F}" type="datetimeFigureOut">
              <a:rPr lang="en-US"/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43A2-031F-4881-8084-3AA15DAB5C7B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33527-B381-4C13-8FCC-0D278A2A1475}" type="datetimeFigureOut">
              <a:rPr lang="en-US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36CC-9176-463C-BD98-B7AE60E00DB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99C7-24B9-441F-9019-D37B72F09206}" type="datetimeFigureOut">
              <a:rPr lang="en-US"/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23C1-AE42-452E-86C7-FC072A8BB441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DD12B-61DD-4150-B966-B965CB79FD51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C1C08-4FD5-4A9F-B1C5-F4453E5B0FD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FBB5-7E9A-454D-A638-77BAB3EE6293}" type="datetimeFigureOut">
              <a:rPr lang="en-US"/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E5F4-59F0-49A2-84FD-7C8C247B27EC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BB6276-3319-4DF6-B890-4F55ACD3C08B}" type="datetimeFigureOut">
              <a:rPr lang="en-US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AF7E7-9F04-438B-8CDA-B847D7801F36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Reach of the Storm: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8020" y="1600200"/>
            <a:ext cx="4267200" cy="3886200"/>
          </a:xfrm>
          <a:solidFill>
            <a:schemeClr val="accent1">
              <a:alpha val="80000"/>
            </a:schemeClr>
          </a:solidFill>
        </p:spPr>
        <p:txBody>
          <a:bodyPr/>
          <a:lstStyle/>
          <a:p>
            <a:pPr marL="514350" indent="-514350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Attack Lead to…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Financial Crisis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Employment Crisis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Family Crisis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 eaLnBrk="1" hangingPunct="1">
              <a:spcBef>
                <a:spcPts val="1800"/>
              </a:spcBef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Attack Lead to…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Physical Crisis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Relational Crisis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17638"/>
            <a:ext cx="2438400" cy="224676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Satan Can’t Stand  Or Tolerate a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God-Attitude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Trial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876800"/>
            <a:ext cx="266700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Expect Him to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Defeat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209800"/>
            <a:ext cx="7543800" cy="3962400"/>
          </a:xfrm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 rtlCol="0">
            <a:normAutofit/>
          </a:bodyPr>
          <a:lstStyle/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Boils (2:7)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Itching (2:8)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Drastic Change in Appearance (2:12)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Difficulty Eating (3:24)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Mental Depression (3:25)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Worms and Running Sores (7:5)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  <a:defRPr/>
            </a:pPr>
            <a:endParaRPr lang="en-US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orship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7470" y="152400"/>
            <a:ext cx="4906530" cy="312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1"/>
            <a:ext cx="4267200" cy="761999"/>
          </a:xfrm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Satan’s Touch 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8534400" cy="3581400"/>
          </a:xfrm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 rtlCol="0">
            <a:normAutofit/>
          </a:bodyPr>
          <a:lstStyle/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Shortness of Breath (9:18)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Darkness of Eyes (16:16)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Odorous Breath (19:17)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Loss of Weight (19:20)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Corroding of Bones / Gnawing Pain (30:17)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Blackened Skin / Fever (30:30)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orship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7470" y="152400"/>
            <a:ext cx="4906530" cy="312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1"/>
            <a:ext cx="3733800" cy="914399"/>
          </a:xfrm>
          <a:solidFill>
            <a:schemeClr val="tx2">
              <a:lumMod val="20000"/>
              <a:lumOff val="80000"/>
              <a:alpha val="79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Satan’s Touch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xhaus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99" y="4719754"/>
            <a:ext cx="3412273" cy="19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39624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Testimony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	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73" y="1905000"/>
            <a:ext cx="4953000" cy="3429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Choice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…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Grow Bitter or Better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Job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      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…Grew Better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His Wife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      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…Grew Bitter </a:t>
            </a:r>
            <a:endParaRPr lang="en-US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xhaus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396240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Testimony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(Job 2:9-10)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8229600" cy="35814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4500" b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Then said his wife unto him, Dost thou still retain thine integrity? curse God, and die.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None/>
            </a:pPr>
            <a:r>
              <a:rPr lang="en-US" sz="51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But he said unto her, Thou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speakest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as one of the foolish women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speaketh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What? shall we receive good at the hand of God, and shall we not receive evil?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None/>
            </a:pP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all this did not Job sin with his lips.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3" descr="Storm Blue Lightning.jpg"/>
          <p:cNvPicPr>
            <a:picLocks noChangeAspect="1"/>
          </p:cNvPicPr>
          <p:nvPr/>
        </p:nvPicPr>
        <p:blipFill rotWithShape="1">
          <a:blip r:embed="rId1"/>
          <a:srcRect r="15400" b="-1"/>
          <a:stretch>
            <a:fillRect/>
          </a:stretch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</p:spPr>
      </p:pic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77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Storms…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1"/>
            <a:ext cx="4914046" cy="441960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Are Sovereignly Designed for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Benefit.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Promotes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 Environment for Spiritual Growth.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Helps Me to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Refocus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My Attention Toward God.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indent="-2286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Confirms Me Into the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Image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Christ.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18520" r="7074" b="20870"/>
          <a:stretch>
            <a:fillRect/>
          </a:stretch>
        </p:blipFill>
        <p:spPr bwMode="auto">
          <a:xfrm>
            <a:off x="5105400" y="16764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4"/>
          <a:stretch>
            <a:fillRect/>
          </a:stretch>
        </p:blipFill>
        <p:spPr bwMode="auto">
          <a:xfrm>
            <a:off x="2314575" y="2243139"/>
            <a:ext cx="4514850" cy="187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t="3368" r="369" b="7401"/>
          <a:stretch>
            <a:fillRect/>
          </a:stretch>
        </p:blipFill>
        <p:spPr bwMode="auto">
          <a:xfrm>
            <a:off x="2309018" y="1752599"/>
            <a:ext cx="4525963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we have this treasure in earthen vessels, that the Excellency of the power may be of God, and not of us. </a:t>
            </a:r>
            <a:b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aseline="30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</a:t>
            </a:r>
            <a:r>
              <a:rPr lang="en-US" sz="28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are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troubled on every side, yet not distressed; </a:t>
            </a:r>
            <a:r>
              <a:rPr lang="en-US" sz="2800" i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are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perplexed, but not in despair; </a:t>
            </a:r>
            <a:b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aseline="30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Persecuted, but not forsaken; cast down, but not destroyed; </a:t>
            </a:r>
            <a:b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800" baseline="30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bearing about in the body the dying of the Lord Jesus, that the life also of Jesus might be made manifest in our body. </a:t>
            </a:r>
            <a:b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en-US" sz="28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Corinthians 4:7-10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“Storms of Life”</a:t>
            </a:r>
            <a:br>
              <a:rPr lang="en-US" sz="4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2590800"/>
            <a:ext cx="17526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Job 1-2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Part 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72200"/>
            <a:ext cx="3886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0" y="6172200"/>
            <a:ext cx="2895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October 3, 2021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5048" y="365125"/>
            <a:ext cx="5010352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“Out of Nowhere”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276600"/>
            <a:ext cx="4262337" cy="4876800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Trials…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…Troubles,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…Problems,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…Persecution,   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…Powerful Pain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" indent="0" eaLnBrk="1" hangingPunct="1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…Came to Job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6" r="27607"/>
          <a:stretch>
            <a:fillRect/>
          </a:stretch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28600"/>
            <a:ext cx="4953000" cy="792162"/>
          </a:xfrm>
          <a:solidFill>
            <a:schemeClr val="bg1">
              <a:alpha val="90000"/>
            </a:schemeClr>
          </a:solidFill>
          <a:effectLst>
            <a:softEdge rad="38100"/>
          </a:effectLst>
          <a:scene3d>
            <a:camera prst="orthographicFront"/>
            <a:lightRig rig="threePt" dir="t"/>
          </a:scene3d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419600"/>
          </a:xfrm>
          <a:solidFill>
            <a:schemeClr val="bg1">
              <a:alpha val="90000"/>
            </a:schemeClr>
          </a:solidFill>
          <a:effectLst>
            <a:softEdge rad="381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Since 2020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has Come At 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Out of Nowhere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Covid 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Calamity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Catastrophes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Forecast…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to Come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Tornado Lightning.bmp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Discoveries From Chapter 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819400"/>
            <a:ext cx="7620000" cy="3657600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Ruler of the Storm  -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(Job 1:6-19; 2:7-8)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Reason for the Storm -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Satan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		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(Job 1:6-11; 2:1-5)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Reach of the Storm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–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All Possessed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Reaction in the Storm -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Praise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		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(Job 1:20-22)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xhaustion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The Reaction in the Storm</a:t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</a:b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		</a:t>
            </a: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(Job 1:20-22)</a:t>
            </a:r>
            <a:endParaRPr 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8305800" cy="4572000"/>
          </a:xfrm>
          <a:solidFill>
            <a:schemeClr val="tx2">
              <a:lumMod val="20000"/>
              <a:lumOff val="80000"/>
              <a:alpha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Job 1:21-22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said, Naked came I out of my mother's womb, and naked shall I return thither: the LORD gave, and the LORD hath taken away; blessed be the name of the LORD.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all this Job sinned not, nor charged God foolishly.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is…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…Sovereign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…Source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Storm Blue Lightning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Just When You Thought…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6553200" cy="914400"/>
          </a:xfrm>
          <a:solidFill>
            <a:srgbClr val="2C0066">
              <a:alpha val="75000"/>
            </a:srgbClr>
          </a:solidFill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…It Can’t Get Any Worse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endParaRPr lang="en-US" sz="4400" b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5258988"/>
            <a:ext cx="4683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Got Worse! </a:t>
            </a:r>
            <a:endParaRPr lang="en-US" sz="4000" b="1" dirty="0"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3962400"/>
            <a:ext cx="6096000" cy="2743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Turn for the Worse Came at Time of…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Restlessness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Readjustment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Rebuilding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orship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7470" y="152400"/>
            <a:ext cx="4906530" cy="312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20113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Timing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2:1)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7162800" cy="1341438"/>
          </a:xfrm>
          <a:solidFill>
            <a:schemeClr val="tx1">
              <a:alpha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Job’s Whole World  was About to…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…Crumble Again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 descr="Worship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7470" y="152400"/>
            <a:ext cx="4906530" cy="3124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20113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Turn  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(Job  2:3)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2667</Words>
  <Application>WPS Presentation</Application>
  <PresentationFormat>On-screen Show (4:3)</PresentationFormat>
  <Paragraphs>129</Paragraphs>
  <Slides>17</Slides>
  <Notes>2</Notes>
  <HiddenSlides>3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Calibri</vt:lpstr>
      <vt:lpstr>Times New Roman</vt:lpstr>
      <vt:lpstr>Arial Rounded MT Bold</vt:lpstr>
      <vt:lpstr>Arial Unicode MS</vt:lpstr>
      <vt:lpstr>Arial</vt:lpstr>
      <vt:lpstr>Microsoft YaHei</vt:lpstr>
      <vt:lpstr>Arial Unicode MS</vt:lpstr>
      <vt:lpstr>Wingdings</vt:lpstr>
      <vt:lpstr>Office Theme</vt:lpstr>
      <vt:lpstr>PowerPoint 演示文稿</vt:lpstr>
      <vt:lpstr>“Storms of Life” Out of Nowhere</vt:lpstr>
      <vt:lpstr>“Out of Nowhere”</vt:lpstr>
      <vt:lpstr>Out of Nowhere</vt:lpstr>
      <vt:lpstr>Discoveries From Chapter 1</vt:lpstr>
      <vt:lpstr>The Reaction in the Storm  		(Job 1:20-22)</vt:lpstr>
      <vt:lpstr>Just When You Thought…</vt:lpstr>
      <vt:lpstr>The Timing   (Job 2:1)</vt:lpstr>
      <vt:lpstr>The Turn    (Job  2:3)</vt:lpstr>
      <vt:lpstr>The Reach of the Storm:</vt:lpstr>
      <vt:lpstr>Satan’s Touch </vt:lpstr>
      <vt:lpstr>Satan’s Touch</vt:lpstr>
      <vt:lpstr>The Testimony  	</vt:lpstr>
      <vt:lpstr>The Testimony  		(Job 2:9-10)</vt:lpstr>
      <vt:lpstr>Storms…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edward27821</cp:lastModifiedBy>
  <cp:revision>317</cp:revision>
  <dcterms:created xsi:type="dcterms:W3CDTF">2007-10-12T01:12:00Z</dcterms:created>
  <dcterms:modified xsi:type="dcterms:W3CDTF">2021-10-03T21:49:38Z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3C817C9546934B69A33A975BFC39CE03</vt:lpwstr>
  </property>
  <property fmtid="{D5CDD505-2E9C-101B-9397-08002B2CF9AE}" pid="3" name="KSOProductBuildVer">
    <vt:lpwstr>1033-11.2.0.10323</vt:lpwstr>
  </property>
</Properties>
</file>