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18"/>
  </p:handoutMasterIdLst>
  <p:sldIdLst>
    <p:sldId id="345" r:id="rId3"/>
    <p:sldId id="277" r:id="rId4"/>
    <p:sldId id="346" r:id="rId5"/>
    <p:sldId id="339" r:id="rId6"/>
    <p:sldId id="275" r:id="rId8"/>
    <p:sldId id="342" r:id="rId9"/>
    <p:sldId id="334" r:id="rId10"/>
    <p:sldId id="351" r:id="rId11"/>
    <p:sldId id="352" r:id="rId12"/>
    <p:sldId id="353" r:id="rId13"/>
    <p:sldId id="354" r:id="rId14"/>
    <p:sldId id="355" r:id="rId15"/>
    <p:sldId id="356" r:id="rId16"/>
    <p:sldId id="344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1C1C1C"/>
    <a:srgbClr val="333333"/>
    <a:srgbClr val="111111"/>
    <a:srgbClr val="FF0000"/>
    <a:srgbClr val="FC0000"/>
    <a:srgbClr val="A1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8"/>
    <p:restoredTop sz="94576"/>
  </p:normalViewPr>
  <p:slideViewPr>
    <p:cSldViewPr showGuides="1">
      <p:cViewPr varScale="1">
        <p:scale>
          <a:sx n="62" d="100"/>
          <a:sy n="62" d="100"/>
        </p:scale>
        <p:origin x="67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en-US" altLang="en-US" sz="1200" dirty="0">
                <a:latin typeface="Times New Roman" panose="02020603050405020304" pitchFamily="18" charset="0"/>
              </a:rPr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to edit Master text styles</a:t>
            </a: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 level</a:t>
            </a: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Third level</a:t>
            </a: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Fourth level</a:t>
            </a: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Fifth level</a:t>
            </a: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en-US" altLang="en-US" sz="1200" dirty="0">
                <a:latin typeface="Times New Roman" panose="02020603050405020304" pitchFamily="18" charset="0"/>
              </a:rPr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Times New Roman" panose="02020603050405020304" pitchFamily="18" charset="0"/>
              </a:rPr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Times New Roman" panose="02020603050405020304" pitchFamily="18" charset="0"/>
              </a:rPr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Times New Roman" panose="02020603050405020304" pitchFamily="18" charset="0"/>
              </a:rPr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Times New Roman" panose="02020603050405020304" pitchFamily="18" charset="0"/>
              </a:rPr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Times New Roman" panose="02020603050405020304" pitchFamily="18" charset="0"/>
              </a:rPr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Times New Roman" panose="02020603050405020304" pitchFamily="18" charset="0"/>
              </a:rPr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Times New Roman" panose="02020603050405020304" pitchFamily="18" charset="0"/>
              </a:rPr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Times New Roman" panose="02020603050405020304" pitchFamily="18" charset="0"/>
              </a:rPr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Times New Roman" panose="02020603050405020304" pitchFamily="18" charset="0"/>
              </a:rPr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>
                <a:latin typeface="Times New Roman" panose="02020603050405020304" pitchFamily="18" charset="0"/>
              </a:rPr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4000" cy="9144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9144000" cy="685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entury Gothic" pitchFamily="34" charset="0"/>
              </a:rPr>
            </a:fld>
            <a:endParaRPr lang="en-US" altLang="en-US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76200"/>
            <a:ext cx="22860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76200"/>
            <a:ext cx="67056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entury Gothic" pitchFamily="34" charset="0"/>
              </a:rPr>
            </a:fld>
            <a:endParaRPr lang="en-US" altLang="en-US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entury Gothic" pitchFamily="34" charset="0"/>
              </a:rPr>
            </a:fld>
            <a:endParaRPr lang="en-US" altLang="en-US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entury Gothic" pitchFamily="34" charset="0"/>
              </a:rPr>
            </a:fld>
            <a:endParaRPr lang="en-US" altLang="en-US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90600"/>
            <a:ext cx="4038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990600"/>
            <a:ext cx="4038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entury Gothic" pitchFamily="34" charset="0"/>
              </a:rPr>
            </a:fld>
            <a:endParaRPr lang="en-US" altLang="en-US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entury Gothic" pitchFamily="34" charset="0"/>
              </a:rPr>
            </a:fld>
            <a:endParaRPr lang="en-US" altLang="en-US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entury Gothic" pitchFamily="34" charset="0"/>
              </a:rPr>
            </a:fld>
            <a:endParaRPr lang="en-US" altLang="en-US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entury Gothic" pitchFamily="34" charset="0"/>
              </a:rPr>
            </a:fld>
            <a:endParaRPr lang="en-US" altLang="en-US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entury Gothic" pitchFamily="34" charset="0"/>
              </a:rPr>
            </a:fld>
            <a:endParaRPr lang="en-US" altLang="en-US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entury Gothic" pitchFamily="34" charset="0"/>
              </a:rPr>
            </a:fld>
            <a:endParaRPr lang="en-US" altLang="en-US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body" idx="1"/>
          </p:nvPr>
        </p:nvSpPr>
        <p:spPr>
          <a:xfrm>
            <a:off x="762000" y="990600"/>
            <a:ext cx="8229600" cy="5486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entury Gothic" pitchFamily="34" charset="0"/>
              </a:rPr>
            </a:fld>
            <a:endParaRPr lang="en-US" altLang="en-US" dirty="0">
              <a:latin typeface="Century Gothic" pitchFamily="34" charset="0"/>
            </a:endParaRPr>
          </a:p>
        </p:txBody>
      </p:sp>
      <p:pic>
        <p:nvPicPr>
          <p:cNvPr id="1031" name="Picture 7" descr="scroll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438275" cy="10763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anose="020B080603090205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anose="020B080603090205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anose="020B080603090205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anose="020B080603090205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anose="020B080603090205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anose="020B080603090205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anose="020B080603090205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anose="020B0806030902050204" pitchFamily="34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AutoNum type="arabicPeriod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rgbClr val="000000"/>
          </a:solidFill>
          <a:latin typeface="+mn-lt"/>
        </a:defRPr>
      </a:lvl2pPr>
      <a:lvl3pPr marL="1447800" indent="-5334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</a:defRPr>
      </a:lvl3pPr>
      <a:lvl4pPr marL="1905000" indent="-5334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4pPr>
      <a:lvl5pPr marL="2362200" indent="-5334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5pPr>
      <a:lvl6pPr marL="2819400" indent="-5334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6pPr>
      <a:lvl7pPr marL="3276600" indent="-5334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7pPr>
      <a:lvl8pPr marL="3733800" indent="-5334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8pPr>
      <a:lvl9pPr marL="4191000" indent="-5334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" y="4343400"/>
            <a:ext cx="9067800" cy="1338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Revelation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(6:9-11)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pt.7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“ Martyrs” 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07950"/>
            <a:ext cx="2590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000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October 17, 2021</a:t>
            </a:r>
            <a:endParaRPr kumimoji="0" lang="en-US" sz="2000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101600"/>
            <a:ext cx="2438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000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Edward Church </a:t>
            </a:r>
            <a:endParaRPr kumimoji="0" lang="en-US" sz="2000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1676400" y="1371600"/>
            <a:ext cx="5791200" cy="364099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softEdge rad="38100"/>
          </a:effec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524000" indent="-609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609600" marR="0" lvl="0" indent="-609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Their Pleasure (11)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Covering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White Robes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1524000" marR="0" lvl="2" indent="-609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white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= righteousness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Given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(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minister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1524000" marR="0" lvl="2" indent="-609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traded for Pain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Everyone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(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none left out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28677" name="WordArt 4"/>
          <p:cNvSpPr>
            <a:spLocks noTextEdit="1"/>
          </p:cNvSpPr>
          <p:nvPr/>
        </p:nvSpPr>
        <p:spPr>
          <a:xfrm>
            <a:off x="3322638" y="77788"/>
            <a:ext cx="472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Impact" panose="020B0806030902050204" pitchFamily="34" charset="0"/>
              </a:rPr>
              <a:t>Revelation 6:11</a:t>
            </a:r>
            <a:endParaRPr 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1676400" y="1371600"/>
            <a:ext cx="7239000" cy="344094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softEdge rad="38100"/>
          </a:effec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524000" indent="-609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Their Pleasure (11)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1371600" marR="0" lvl="2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Their Comfort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1905000" marR="0" lvl="4" indent="-457200" algn="just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Rest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Awhile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2362200" marR="0" lvl="5" indent="-457200" algn="just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Struggles are over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1905000" marR="0" lvl="4" indent="-4572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Little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Season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2057400" marR="0" lvl="4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Their reward is soon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2057400" marR="0" lvl="4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Satan’s punishment is soon!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30723" name="WordArt 3"/>
          <p:cNvSpPr>
            <a:spLocks noTextEdit="1"/>
          </p:cNvSpPr>
          <p:nvPr/>
        </p:nvSpPr>
        <p:spPr>
          <a:xfrm>
            <a:off x="3322638" y="77788"/>
            <a:ext cx="472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Impact" panose="020B0806030902050204" pitchFamily="34" charset="0"/>
              </a:rPr>
              <a:t>Revelation 6:11</a:t>
            </a:r>
            <a:endParaRPr 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676400" y="1371600"/>
            <a:ext cx="5334000" cy="453662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softEdge rad="38100"/>
          </a:effec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524000" indent="-609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Their Pleasure (11)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1371600" marR="0" lvl="2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Their Consolation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1752600" marR="0" lvl="2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“yet a little while”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Fellowservants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Same Work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Brethren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Same Family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K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illed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Same Fate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32773" name="WordArt 3"/>
          <p:cNvSpPr>
            <a:spLocks noTextEdit="1"/>
          </p:cNvSpPr>
          <p:nvPr/>
        </p:nvSpPr>
        <p:spPr>
          <a:xfrm>
            <a:off x="3322638" y="77788"/>
            <a:ext cx="472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Impact" panose="020B0806030902050204" pitchFamily="34" charset="0"/>
              </a:rPr>
              <a:t>Revelation 6:11</a:t>
            </a:r>
            <a:endParaRPr 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769938" y="3733800"/>
            <a:ext cx="5105400" cy="267765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softEdge rad="38100"/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524000" indent="-609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They Were Faithful…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…Unto Death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…God Gave Them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905000" marR="0" lvl="4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Refuge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905000" marR="0" lvl="4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Rest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905000" marR="0" lvl="4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Robes             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21" name="WordArt 3"/>
          <p:cNvSpPr>
            <a:spLocks noTextEdit="1"/>
          </p:cNvSpPr>
          <p:nvPr/>
        </p:nvSpPr>
        <p:spPr>
          <a:xfrm>
            <a:off x="3322638" y="77788"/>
            <a:ext cx="472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Impact" panose="020B0806030902050204" pitchFamily="34" charset="0"/>
              </a:rPr>
              <a:t>Revelation 6:11</a:t>
            </a:r>
            <a:endParaRPr 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33400" y="1752600"/>
            <a:ext cx="8153400" cy="2862262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Remember a Life Lesson Bethany Talked About All of the Time…</a:t>
            </a:r>
            <a:endParaRPr kumimoji="0" lang="en-US" sz="3600" b="1" kern="1200" cap="none" spc="0" normalizeH="0" baseline="0" noProof="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600" b="1" i="1" kern="1200" cap="none" spc="0" normalizeH="0" baseline="0" noProof="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“God’s Got This”</a:t>
            </a:r>
            <a:endParaRPr kumimoji="0" lang="en-US" sz="3600" b="1" i="1" kern="1200" cap="none" spc="0" normalizeH="0" baseline="0" noProof="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And </a:t>
            </a:r>
            <a:endParaRPr kumimoji="0" lang="en-US" sz="3600" b="1" kern="1200" cap="none" spc="0" normalizeH="0" baseline="0" noProof="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600" b="1" i="1" kern="1200" cap="none" spc="0" normalizeH="0" baseline="0" noProof="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“Either Way We Win!”</a:t>
            </a:r>
            <a:endParaRPr kumimoji="0" lang="en-US" b="1" i="1" kern="1200" cap="none" spc="0" normalizeH="0" baseline="0" noProof="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7000" y="609600"/>
            <a:ext cx="8991600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Revelation 6:9-17 (KJV) </a:t>
            </a:r>
            <a:endParaRPr kumimoji="0" lang="en-US" sz="2800" b="1" kern="1200" cap="none" spc="0" normalizeH="0" baseline="0" noProof="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800" kern="1200" cap="none" spc="0" normalizeH="0" baseline="30000" noProof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9 </a:t>
            </a:r>
            <a:r>
              <a:rPr kumimoji="0" lang="en-US" sz="2800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 And when he had opened the fifth seal, I saw under the altar the souls of them that were slain for the word of God, and for the testimony which they held: </a:t>
            </a:r>
            <a:br>
              <a:rPr kumimoji="0" lang="en-US" sz="2800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kumimoji="0" lang="en-US" sz="2800" kern="1200" cap="none" spc="0" normalizeH="0" baseline="30000" noProof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10 </a:t>
            </a:r>
            <a:r>
              <a:rPr kumimoji="0" lang="en-US" sz="2800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 And they cried with a loud voice, saying, How long, O Lord, holy and true, dost thou not judge and avenge our blood on them that dwell on the earth? </a:t>
            </a:r>
            <a:br>
              <a:rPr kumimoji="0" lang="en-US" sz="2800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kumimoji="0" lang="en-US" sz="2800" kern="1200" cap="none" spc="0" normalizeH="0" baseline="30000" noProof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11 </a:t>
            </a:r>
            <a:r>
              <a:rPr kumimoji="0" lang="en-US" sz="2800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 And white robes were given unto every one of them; and it was said unto them, that they should rest yet for a little season, until their fellow servants also and their brethren, that should be killed as they </a:t>
            </a:r>
            <a:r>
              <a:rPr kumimoji="0" lang="en-US" sz="2800" i="1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were</a:t>
            </a:r>
            <a:r>
              <a:rPr kumimoji="0" lang="en-US" sz="2800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should be fulfilled. </a:t>
            </a:r>
            <a:endParaRPr kumimoji="0" lang="en-US" sz="2800" kern="1200" cap="none" spc="0" normalizeH="0" baseline="0" noProof="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vert="horz" wrap="square" lIns="91440" tIns="45720" rIns="91440" bIns="45720" numCol="1" anchor="t" anchorCtr="0" compatLnSpc="1"/>
          <a:p>
            <a:pPr marL="0" indent="0">
              <a:buNone/>
            </a:pPr>
            <a:r>
              <a:rPr b="1" dirty="0">
                <a:solidFill>
                  <a:srgbClr val="080808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Revelation 20:4</a:t>
            </a:r>
            <a:br>
              <a:rPr dirty="0">
                <a:solidFill>
                  <a:srgbClr val="080808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</a:br>
            <a:r>
              <a:rPr dirty="0">
                <a:solidFill>
                  <a:srgbClr val="080808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And I saw thrones, and they sat upon them, and judgment was given unto them: and </a:t>
            </a:r>
            <a:r>
              <a:rPr i="1" dirty="0">
                <a:solidFill>
                  <a:srgbClr val="080808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I saw</a:t>
            </a:r>
            <a:r>
              <a:rPr dirty="0">
                <a:solidFill>
                  <a:srgbClr val="080808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 the souls of them that were </a:t>
            </a:r>
            <a:r>
              <a:rPr b="1" u="sng" dirty="0">
                <a:solidFill>
                  <a:srgbClr val="080808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beheaded for the witness of Jesus</a:t>
            </a:r>
            <a:r>
              <a:rPr dirty="0">
                <a:solidFill>
                  <a:srgbClr val="080808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, and for the word of God, and which had not worshipped the beast, neither his image, neither had received </a:t>
            </a:r>
            <a:r>
              <a:rPr i="1" dirty="0">
                <a:solidFill>
                  <a:srgbClr val="080808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his</a:t>
            </a:r>
            <a:r>
              <a:rPr dirty="0">
                <a:solidFill>
                  <a:srgbClr val="080808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 mark upon their foreheads, or in their hands; and they lived and reigned with Christ a thousand years.</a:t>
            </a:r>
            <a:endParaRPr dirty="0">
              <a:solidFill>
                <a:srgbClr val="080808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WordArt 2"/>
          <p:cNvSpPr>
            <a:spLocks noChangeAspect="1" noTextEdit="1"/>
          </p:cNvSpPr>
          <p:nvPr/>
        </p:nvSpPr>
        <p:spPr>
          <a:xfrm>
            <a:off x="3276600" y="93663"/>
            <a:ext cx="4140200" cy="73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Impact" panose="020B0806030902050204" pitchFamily="34" charset="0"/>
              </a:rPr>
              <a:t>Matthew 24:3-8</a:t>
            </a:r>
            <a:endParaRPr 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7543800" cy="4616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(8) Jesus Warns this is Just the Beginning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(9) Shows the Results of…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         …the Fury of the Four Seals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              …Unleashed Upon the Earth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The Tense Scene Now Shifts from…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                   …Events on Earth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                                  to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                         …Events in Heaven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76400" y="1219200"/>
            <a:ext cx="5791200" cy="43888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609600" marR="0" lvl="0" indent="-609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Here a Picture of…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   The Tribulation Saints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  It shows us: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Promise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       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People Will Be Saved…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               …During the Tribulation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Price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      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Martyrdom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8437" name="WordArt 5"/>
          <p:cNvSpPr>
            <a:spLocks noTextEdit="1"/>
          </p:cNvSpPr>
          <p:nvPr/>
        </p:nvSpPr>
        <p:spPr>
          <a:xfrm>
            <a:off x="3322638" y="77788"/>
            <a:ext cx="472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Impact" panose="020B0806030902050204" pitchFamily="34" charset="0"/>
              </a:rPr>
              <a:t>Revelation 6:9</a:t>
            </a:r>
            <a:endParaRPr 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676400" y="1219200"/>
            <a:ext cx="7239000" cy="29892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38100"/>
          </a:effec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Position (9)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      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It was a place of: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Sacrifice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slain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(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to butcher, or slaughter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1447800" marR="0" lvl="3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“for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the word of God…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”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1447800" marR="0" lvl="3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“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for the testimony they held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..”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20485" name="WordArt 4"/>
          <p:cNvSpPr>
            <a:spLocks noTextEdit="1"/>
          </p:cNvSpPr>
          <p:nvPr/>
        </p:nvSpPr>
        <p:spPr>
          <a:xfrm>
            <a:off x="3322638" y="77788"/>
            <a:ext cx="472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Impact" panose="020B0806030902050204" pitchFamily="34" charset="0"/>
              </a:rPr>
              <a:t>Revelation 6:9</a:t>
            </a:r>
            <a:endParaRPr 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0" y="12700"/>
            <a:ext cx="4724400" cy="28622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38100"/>
          </a:effec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609600" marR="0" lvl="0" indent="-609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Position (9)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609600" marR="0" lvl="0" indent="-609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      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it was a place of…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   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Safety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990600" marR="0" lvl="2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in Heaven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990600" marR="0" lvl="2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under Altar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pic>
        <p:nvPicPr>
          <p:cNvPr id="223237" name="Picture 5" descr="souls under alt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276600"/>
            <a:ext cx="6172200" cy="3373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3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3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3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3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3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3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3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3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3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3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3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3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3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3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990600" y="4424299"/>
            <a:ext cx="7391400" cy="230524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softEdge rad="38100"/>
          </a:effec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609600" marR="0" lvl="0" indent="-609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Their Plea (10)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590550" marR="0" lvl="1" indent="-4572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Urgent Prayer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990600" marR="0" lvl="2" indent="-457200" algn="just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Cried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(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strong emotions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)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990600" marR="0" lvl="2" indent="-457200" algn="just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How Long Til You Judge?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1447800" marR="0" lvl="3" indent="-457200" algn="just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Judge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(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for injustice against God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24581" name="WordArt 4"/>
          <p:cNvSpPr>
            <a:spLocks noTextEdit="1"/>
          </p:cNvSpPr>
          <p:nvPr/>
        </p:nvSpPr>
        <p:spPr>
          <a:xfrm>
            <a:off x="3322638" y="77788"/>
            <a:ext cx="472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Impact" panose="020B0806030902050204" pitchFamily="34" charset="0"/>
              </a:rPr>
              <a:t>Revelation 6:10</a:t>
            </a:r>
            <a:endParaRPr 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381000" y="1828800"/>
            <a:ext cx="7848600" cy="295157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softEdge rad="38100"/>
          </a:effec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524000" indent="-609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Their Plea (10)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Old Testament Prayer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1771650" marR="0" lvl="3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Age of Grace Over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2057400" marR="0" lvl="4" indent="-228600" algn="l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Acts 7:60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“lay not …charge..”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How Long Til Avenge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2362200" marR="0" lvl="5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Avenge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(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injustice against them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26627" name="WordArt 3"/>
          <p:cNvSpPr>
            <a:spLocks noTextEdit="1"/>
          </p:cNvSpPr>
          <p:nvPr/>
        </p:nvSpPr>
        <p:spPr>
          <a:xfrm>
            <a:off x="3322638" y="77788"/>
            <a:ext cx="472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Impact" panose="020B0806030902050204" pitchFamily="34" charset="0"/>
              </a:rPr>
              <a:t>Revelation 6:10</a:t>
            </a:r>
            <a:endParaRPr 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lden nebula design template">
  <a:themeElements>
    <a:clrScheme name="Golden nebula design template 7">
      <a:dk1>
        <a:srgbClr val="6D5B3B"/>
      </a:dk1>
      <a:lt1>
        <a:srgbClr val="FFFFFF"/>
      </a:lt1>
      <a:dk2>
        <a:srgbClr val="FFFFA3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5C4C31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Golden nebula design template">
      <a:majorFont>
        <a:latin typeface="Impact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Golden nebula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 nebula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7">
        <a:dk1>
          <a:srgbClr val="6D5B3B"/>
        </a:dk1>
        <a:lt1>
          <a:srgbClr val="FFFFFF"/>
        </a:lt1>
        <a:dk2>
          <a:srgbClr val="FFFFA3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5C4C31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GoldenSwirl</Template>
  <TotalTime>0</TotalTime>
  <Words>2595</Words>
  <Application>WPS Presentation</Application>
  <PresentationFormat>On-screen Show (4:3)</PresentationFormat>
  <Paragraphs>113</Paragraphs>
  <Slides>14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SimSun</vt:lpstr>
      <vt:lpstr>Wingdings</vt:lpstr>
      <vt:lpstr>Century Gothic</vt:lpstr>
      <vt:lpstr>Impact</vt:lpstr>
      <vt:lpstr>Arial Rounded MT Bold</vt:lpstr>
      <vt:lpstr>Times New Roman</vt:lpstr>
      <vt:lpstr>Baskerville Old Face</vt:lpstr>
      <vt:lpstr>Calibri</vt:lpstr>
      <vt:lpstr>Courier New</vt:lpstr>
      <vt:lpstr>Microsoft YaHei</vt:lpstr>
      <vt:lpstr>Arial Unicode MS</vt:lpstr>
      <vt:lpstr>Golden nebula design template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GRACE BAPTIST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Linton</dc:creator>
  <cp:lastModifiedBy>edward27821</cp:lastModifiedBy>
  <cp:revision>358</cp:revision>
  <dcterms:created xsi:type="dcterms:W3CDTF">2002-05-11T21:52:41Z</dcterms:created>
  <dcterms:modified xsi:type="dcterms:W3CDTF">2021-10-17T21:07:39Z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D09793AA64844E77B2C06DE100E00DA2</vt:lpwstr>
  </property>
  <property fmtid="{D5CDD505-2E9C-101B-9397-08002B2CF9AE}" pid="3" name="KSOProductBuildVer">
    <vt:lpwstr>1033-11.2.0.10323</vt:lpwstr>
  </property>
</Properties>
</file>