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bmp" ContentType="image/bmp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3"/>
    <p:sldId id="263" r:id="rId4"/>
    <p:sldId id="261" r:id="rId5"/>
    <p:sldId id="258" r:id="rId6"/>
    <p:sldId id="268" r:id="rId7"/>
    <p:sldId id="257" r:id="rId8"/>
    <p:sldId id="265" r:id="rId9"/>
    <p:sldId id="279" r:id="rId10"/>
    <p:sldId id="266" r:id="rId11"/>
    <p:sldId id="267" r:id="rId12"/>
    <p:sldId id="272" r:id="rId13"/>
    <p:sldId id="457" r:id="rId14"/>
    <p:sldId id="280" r:id="rId1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732A-E9B5-409B-AA53-6F998BD79CC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CCA4A-CCE0-416F-ADA7-C28D652D57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732A-E9B5-409B-AA53-6F998BD79CC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CCA4A-CCE0-416F-ADA7-C28D652D57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732A-E9B5-409B-AA53-6F998BD79CC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CCA4A-CCE0-416F-ADA7-C28D652D57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732A-E9B5-409B-AA53-6F998BD79CC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CCA4A-CCE0-416F-ADA7-C28D652D57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732A-E9B5-409B-AA53-6F998BD79CC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CCA4A-CCE0-416F-ADA7-C28D652D57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732A-E9B5-409B-AA53-6F998BD79CC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CCA4A-CCE0-416F-ADA7-C28D652D57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732A-E9B5-409B-AA53-6F998BD79CC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CCA4A-CCE0-416F-ADA7-C28D652D57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732A-E9B5-409B-AA53-6F998BD79CC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CCA4A-CCE0-416F-ADA7-C28D652D57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732A-E9B5-409B-AA53-6F998BD79CC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CCA4A-CCE0-416F-ADA7-C28D652D57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732A-E9B5-409B-AA53-6F998BD79CC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CCA4A-CCE0-416F-ADA7-C28D652D57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732A-E9B5-409B-AA53-6F998BD79CC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CCA4A-CCE0-416F-ADA7-C28D652D57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4732A-E9B5-409B-AA53-6F998BD79CC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CCA4A-CCE0-416F-ADA7-C28D652D572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b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45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drawing of a fac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0" y="650240"/>
            <a:ext cx="5080000" cy="5466080"/>
          </a:xfrm>
          <a:prstGeom prst="rect">
            <a:avLst/>
          </a:prstGeom>
        </p:spPr>
      </p:pic>
      <p:sp>
        <p:nvSpPr>
          <p:cNvPr id="6" name="Title 1"/>
          <p:cNvSpPr txBox="1"/>
          <p:nvPr/>
        </p:nvSpPr>
        <p:spPr>
          <a:xfrm rot="19882777">
            <a:off x="18032" y="1323846"/>
            <a:ext cx="6701895" cy="19592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You Shouldn’t Give Up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the Going Gets Tough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 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48775" y="6329142"/>
            <a:ext cx="2378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  14, 2021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349" y="6321122"/>
            <a:ext cx="195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Church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5576"/>
            <a:ext cx="6253480" cy="749300"/>
          </a:xfrm>
          <a:solidFill>
            <a:schemeClr val="bg1">
              <a:alpha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Will Never Leave You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1162050"/>
            <a:ext cx="11677650" cy="4857750"/>
          </a:xfrm>
          <a:solidFill>
            <a:schemeClr val="bg1">
              <a:alpha val="9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your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conversation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without covetousness;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be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content with such things as ye have: for he hath said, I will never leave thee, nor forsake thee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Hebrews 13:5 (KJV)       Emotionally or Physically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Hebrews 13:5 (AMP)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Let your character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moral disposition be free from love of money [including greed, avarice, lust, and craving for earthly possessions] and be satisfied with your present [circumstances and with what you have]; for He [God] Himself has said, I will not in any way fail you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give you up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leave you without support. [I will] not, [I will] not, [I will] not in any degree leave you helpless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forsake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let [you] down (relax My hold on you)! [Assuredly not!]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500">
        <p15:prstTrans prst="fallOver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" y="-76199"/>
            <a:ext cx="11840845" cy="6934200"/>
          </a:xfrm>
          <a:solidFill>
            <a:schemeClr val="bg1">
              <a:alpha val="90000"/>
            </a:schemeClr>
          </a:solidFill>
        </p:spPr>
        <p:txBody>
          <a:bodyPr>
            <a:normAutofit fontScale="25000" lnSpcReduction="20000"/>
          </a:bodyPr>
          <a:lstStyle/>
          <a:p>
            <a:pPr marL="0" marR="0" indent="0" algn="ctr">
              <a:buNone/>
            </a:pP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10400" b="1" spc="75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are Doing Better Than You Think You Are.</a:t>
            </a:r>
            <a:endParaRPr lang="en-US" sz="10400" b="1" dirty="0">
              <a:solidFill>
                <a:srgbClr val="1F4D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20000"/>
              </a:lnSpc>
              <a:spcBef>
                <a:spcPts val="0"/>
              </a:spcBef>
            </a:pPr>
            <a:r>
              <a:rPr lang="en-US" sz="96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Your emotions will lie to you.</a:t>
            </a:r>
            <a:endParaRPr lang="en-US" sz="96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457200" lvl="1">
              <a:lnSpc>
                <a:spcPct val="120000"/>
              </a:lnSpc>
              <a:spcBef>
                <a:spcPts val="0"/>
              </a:spcBef>
            </a:pPr>
            <a:r>
              <a:rPr lang="en-US" sz="96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The enemy will lie to you.</a:t>
            </a:r>
            <a:endParaRPr lang="en-US" sz="96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457200" lvl="1">
              <a:lnSpc>
                <a:spcPct val="120000"/>
              </a:lnSpc>
              <a:spcBef>
                <a:spcPts val="0"/>
              </a:spcBef>
            </a:pPr>
            <a:r>
              <a:rPr lang="en-US" sz="96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Stop looking outward and looked upward. </a:t>
            </a:r>
            <a:endParaRPr lang="en-US" sz="96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R="0" algn="ctr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0400" b="1" spc="75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are Further Along Than You Think You Are.</a:t>
            </a:r>
            <a:endParaRPr lang="en-US" sz="10400" b="1" dirty="0">
              <a:solidFill>
                <a:srgbClr val="1F4D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20000"/>
              </a:lnSpc>
              <a:spcBef>
                <a:spcPts val="0"/>
              </a:spcBef>
            </a:pPr>
            <a:r>
              <a:rPr lang="en-US" sz="96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Though you aren’t where you want to be. </a:t>
            </a:r>
            <a:endParaRPr lang="en-US" sz="96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457200" lvl="1">
              <a:lnSpc>
                <a:spcPct val="120000"/>
              </a:lnSpc>
              <a:spcBef>
                <a:spcPts val="0"/>
              </a:spcBef>
            </a:pPr>
            <a:r>
              <a:rPr lang="en-US" sz="96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Thank God you aren’t where you were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R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0400" b="1" spc="75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 is Doing More Than You Currently See.</a:t>
            </a:r>
            <a:endParaRPr lang="en-US" sz="10400" b="1" dirty="0">
              <a:solidFill>
                <a:srgbClr val="1F4D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20000"/>
              </a:lnSpc>
              <a:spcBef>
                <a:spcPts val="0"/>
              </a:spcBef>
            </a:pPr>
            <a:r>
              <a:rPr lang="en-US" sz="96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Don’t let what’s wrong with the circumstances around you keep you…</a:t>
            </a:r>
            <a:endParaRPr lang="en-US" sz="96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2286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6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                           …from worshiping the God who is alive within you. </a:t>
            </a:r>
            <a:endParaRPr lang="en-US" sz="96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457200" lvl="1">
              <a:lnSpc>
                <a:spcPct val="120000"/>
              </a:lnSpc>
              <a:spcBef>
                <a:spcPts val="0"/>
              </a:spcBef>
            </a:pPr>
            <a:r>
              <a:rPr lang="en-US" sz="96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What you are </a:t>
            </a:r>
            <a:r>
              <a:rPr lang="en-US" sz="9600" b="1" u="sng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going through </a:t>
            </a:r>
            <a:r>
              <a:rPr lang="en-US" sz="96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is preparation for what He will do </a:t>
            </a:r>
            <a:r>
              <a:rPr lang="en-US" sz="9600" b="1" i="1" u="sng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through</a:t>
            </a:r>
            <a:r>
              <a:rPr lang="en-US" sz="9600" b="1" u="sng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 you.</a:t>
            </a:r>
            <a:endParaRPr lang="en-US" sz="9600" b="1" u="sng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R="0" algn="ctr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0400" b="1" spc="75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are People In Your Path That Need What You Have.</a:t>
            </a:r>
            <a:endParaRPr lang="en-US" sz="10400" b="1" dirty="0">
              <a:solidFill>
                <a:srgbClr val="1F4D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20000"/>
              </a:lnSpc>
              <a:spcBef>
                <a:spcPts val="0"/>
              </a:spcBef>
            </a:pPr>
            <a:r>
              <a:rPr lang="en-US" sz="96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We will lose our WAY when we lose our WHY.</a:t>
            </a:r>
            <a:endParaRPr lang="en-US" sz="96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R="0" algn="ctr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0400" b="1" spc="75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Stop Carrying the Burden. Share the Burden</a:t>
            </a:r>
            <a:r>
              <a:rPr lang="en-US" sz="9600" b="1" spc="75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9600" b="1" dirty="0">
              <a:solidFill>
                <a:srgbClr val="1F4D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20000"/>
              </a:lnSpc>
              <a:spcBef>
                <a:spcPts val="0"/>
              </a:spcBef>
            </a:pPr>
            <a:r>
              <a:rPr lang="en-US" sz="96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It’s not the burden that will crush you. </a:t>
            </a:r>
            <a:endParaRPr lang="en-US" sz="96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457200" lvl="1">
              <a:lnSpc>
                <a:spcPct val="120000"/>
              </a:lnSpc>
              <a:spcBef>
                <a:spcPts val="0"/>
              </a:spcBef>
            </a:pPr>
            <a:r>
              <a:rPr lang="en-US" sz="96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It’s how you carry it that will make all the difference. 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457200" lvl="1">
              <a:lnSpc>
                <a:spcPct val="120000"/>
              </a:lnSpc>
              <a:spcBef>
                <a:spcPts val="0"/>
              </a:spcBef>
            </a:pPr>
            <a:r>
              <a:rPr lang="en-US" sz="96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When the Burden is Too Heavy we need share our burdens -Gal 6:2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7705" y="466090"/>
            <a:ext cx="571309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Never Lies…..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Have His Word On It!!!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80976"/>
            <a:ext cx="11677869" cy="6125232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3000" b="1" spc="75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are doing better than you think you are.</a:t>
            </a:r>
            <a:endParaRPr lang="en-US" sz="3000" b="1" dirty="0">
              <a:solidFill>
                <a:srgbClr val="1F4D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ctr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000" b="1" spc="75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are further along than you think you are.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R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000" b="1" spc="75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 is doing more than you currently see.</a:t>
            </a:r>
            <a:endParaRPr lang="en-US" sz="3000" b="1" dirty="0">
              <a:solidFill>
                <a:srgbClr val="1F4D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ctr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000" b="1" spc="75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are people in your Path that need what you have.</a:t>
            </a:r>
            <a:endParaRPr lang="en-US" sz="3000" b="1" dirty="0">
              <a:solidFill>
                <a:srgbClr val="1F4D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ctr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000" b="1" spc="75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Stop carrying the burden. Share the burden.</a:t>
            </a:r>
            <a:endParaRPr lang="en-US" sz="3000" b="1" dirty="0">
              <a:solidFill>
                <a:srgbClr val="1F4D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en-US" sz="3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Hebrews 10:35-36</a:t>
            </a:r>
            <a:r>
              <a:rPr lang="en-US" sz="3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, </a:t>
            </a:r>
            <a:r>
              <a:rPr lang="en-US" sz="3000" i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“So do not throw away your confidence; it will be richly rewarded. You need to persevere so that when you have done the will of God, you will receive what he has promised.”</a:t>
            </a:r>
            <a:endParaRPr lang="en-US" sz="3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914400" lvl="2"/>
            <a:r>
              <a:rPr lang="en-US" sz="32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Don’t </a:t>
            </a:r>
            <a:r>
              <a:rPr lang="en-US" sz="3200" b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Give Up… </a:t>
            </a:r>
            <a:r>
              <a:rPr lang="en-US" sz="32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Don’t Give In. </a:t>
            </a:r>
            <a:endParaRPr lang="en-US" sz="3200" b="1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914400" lvl="2"/>
            <a:r>
              <a:rPr lang="en-US" sz="32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The Resistance Is Often the Fiercest…</a:t>
            </a:r>
            <a:endParaRPr lang="en-US" sz="3200" b="1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32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                                 …Right Before the Breakthrough.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comb dir="vert"/>
      </p:transition>
    </mc:Choice>
    <mc:Fallback>
      <p:transition spd="slow">
        <p:comb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325120"/>
            <a:ext cx="11677650" cy="6377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Life Can Never Take You…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…Where Gods Grace Cannot Sustain You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          You Can RELAX in It!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ealize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Nobody’s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Perfect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Psalm 119:96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Nothing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is perfect except your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words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”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(LB)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njoy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God’s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Unconditional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Love.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God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Handle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Things.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in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Faith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not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Fear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.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X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change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Your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Perfectionism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for God’s Peace.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784154">
            <a:off x="257175" y="4267200"/>
            <a:ext cx="8683625" cy="1686560"/>
          </a:xfrm>
          <a:solidFill>
            <a:schemeClr val="bg1">
              <a:alpha val="73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Fear Will Never Stop the Problem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But Extends / Compounds Problem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Depletes Peace/ Comfort / Stays In Our Hand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/>
          <p:nvPr/>
        </p:nvSpPr>
        <p:spPr>
          <a:xfrm rot="20724277">
            <a:off x="3640455" y="1463040"/>
            <a:ext cx="8683625" cy="1595120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Faith May Not Stop the Problem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But It Will Bring Peace / Comfort / Help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Takes Problem Out Of Our Hand / into God’s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87" y="4997450"/>
            <a:ext cx="11440884" cy="1515110"/>
          </a:xfrm>
          <a:solidFill>
            <a:schemeClr val="bg1">
              <a:alpha val="90000"/>
            </a:schemeClr>
          </a:solidFill>
          <a:effectLst>
            <a:softEdge rad="50800"/>
          </a:effectLst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Here are 4 Good Reasons… </a:t>
            </a:r>
            <a:endParaRPr 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…Why You Should Never Think of Quitting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4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080" y="2668905"/>
            <a:ext cx="9982200" cy="2501809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Will Not Be Remembered for the Things You Start But Rather, for the Things You Finish.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 the Christian Race, You Are Not Rewarded Because You Finished First…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…You are Rewarded Because You Finished Strong.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5576"/>
            <a:ext cx="6534150" cy="749300"/>
          </a:xfrm>
          <a:solidFill>
            <a:schemeClr val="bg1">
              <a:alpha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Tomorrow is a Better Day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4005" y="1208314"/>
            <a:ext cx="10498455" cy="5214257"/>
          </a:xfrm>
          <a:solidFill>
            <a:schemeClr val="bg1">
              <a:alpha val="9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“…though weeping may endure for a night, </a:t>
            </a:r>
            <a:endParaRPr lang="en-US" sz="3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…joy will come in the morning”  -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Psa 30:5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However Bad Things May Look Today…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…Take Comfort that Tomorrow Will Be a Better Day.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May Be Friday Now…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…But Sundays Coming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Trust in the Lord w- All Your Heart/ Lean Not On Your Own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Understanding…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…Before You Know It,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…Things Will Suddenly Start to Make Sense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>
        <p14:glitter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5576"/>
            <a:ext cx="8562474" cy="749300"/>
          </a:xfrm>
          <a:solidFill>
            <a:schemeClr val="bg1">
              <a:alpha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Hope is the Raw Material for Faith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3" y="1162049"/>
            <a:ext cx="11619142" cy="4581525"/>
          </a:xfrm>
          <a:solidFill>
            <a:schemeClr val="bg1">
              <a:alpha val="90000"/>
            </a:schemeClr>
          </a:solidFill>
          <a:effectLst>
            <a:softEdge rad="50800"/>
          </a:effectLst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Faith Can Move Mountains, Hope Moves Faith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Realize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Devil Will Do Anything In His Power to Make You Hopeless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Unrelenting disappointment leaves you heartsick, but a sudden good break can turn life around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.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Proverbs 13:12 (MSG)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As Long As You Are Still Alive, Hope Has a Chance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Hold On to Your Faith No Matter What And You Will See…</a:t>
            </a: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" y="155576"/>
            <a:ext cx="6620691" cy="749300"/>
          </a:xfrm>
          <a:solidFill>
            <a:schemeClr val="bg1">
              <a:alpha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 Friction, No Movement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" y="1665514"/>
            <a:ext cx="11932920" cy="4299858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There is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Positive and Negative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Friction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Many are the afflictions of the righteous: but the </a:t>
            </a:r>
            <a:r>
              <a:rPr lang="en-US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LORD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delivereth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him out of them all.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Psalm 34:19 (KJV)     Affliction= Neg Friction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Iron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sharpeneth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iron; so a man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sharpeneth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the countenance of his friend.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Prov 27:17 (KJV)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Sharpen (friction)= Positive Friction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Brothers and sisters, I do not consider myself as having taken hold of this. But this one thing I do: forgetting what is behind and straining toward what is ahead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Phil 3:13 TLV =Positive Friction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4425</Words>
  <Application>WPS Presentation</Application>
  <PresentationFormat>Widescreen</PresentationFormat>
  <Paragraphs>102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SimSun</vt:lpstr>
      <vt:lpstr>Wingdings</vt:lpstr>
      <vt:lpstr>Amasis MT Pro Medium</vt:lpstr>
      <vt:lpstr>Segoe Print</vt:lpstr>
      <vt:lpstr>Baskerville Old Face</vt:lpstr>
      <vt:lpstr>Arial Rounded MT Bold</vt:lpstr>
      <vt:lpstr>Amasis MT Pro Black</vt:lpstr>
      <vt:lpstr>Lapsus Pro (theguybrush.com)</vt:lpstr>
      <vt:lpstr>Microsoft YaHei</vt:lpstr>
      <vt:lpstr>Arial Unicode MS</vt:lpstr>
      <vt:lpstr>Calibri Light</vt:lpstr>
      <vt:lpstr>Calibri</vt:lpstr>
      <vt:lpstr>Times New Roman</vt:lpstr>
      <vt:lpstr>Courier New</vt:lpstr>
      <vt:lpstr>proxima-nova</vt:lpstr>
      <vt:lpstr>911 Porscha Italic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Tomorrow is a Better Day</vt:lpstr>
      <vt:lpstr>Hope is the Raw Material for Faith</vt:lpstr>
      <vt:lpstr>PowerPoint 演示文稿</vt:lpstr>
      <vt:lpstr>No Friction, No Movement</vt:lpstr>
      <vt:lpstr>He Will Never Leave You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Linton</dc:creator>
  <cp:lastModifiedBy>edwar</cp:lastModifiedBy>
  <cp:revision>140</cp:revision>
  <cp:lastPrinted>2021-11-14T03:39:00Z</cp:lastPrinted>
  <dcterms:created xsi:type="dcterms:W3CDTF">2019-03-13T02:30:00Z</dcterms:created>
  <dcterms:modified xsi:type="dcterms:W3CDTF">2021-11-14T18:36:17Z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693E976D6B5746238789EA90F5F9ECF7</vt:lpwstr>
  </property>
  <property fmtid="{D5CDD505-2E9C-101B-9397-08002B2CF9AE}" pid="3" name="KSOProductBuildVer">
    <vt:lpwstr>1033-11.2.0.10351</vt:lpwstr>
  </property>
</Properties>
</file>