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5" r:id="rId3"/>
    <p:sldId id="256" r:id="rId4"/>
    <p:sldId id="257" r:id="rId5"/>
    <p:sldId id="271" r:id="rId6"/>
    <p:sldId id="260" r:id="rId7"/>
    <p:sldId id="262" r:id="rId8"/>
    <p:sldId id="265" r:id="rId9"/>
    <p:sldId id="266" r:id="rId10"/>
    <p:sldId id="267" r:id="rId11"/>
    <p:sldId id="268" r:id="rId12"/>
    <p:sldId id="259" r:id="rId13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489" autoAdjust="0"/>
    <p:restoredTop sz="94434" autoAdjust="0"/>
  </p:normalViewPr>
  <p:slideViewPr>
    <p:cSldViewPr>
      <p:cViewPr varScale="1">
        <p:scale>
          <a:sx n="59" d="100"/>
          <a:sy n="59" d="100"/>
        </p:scale>
        <p:origin x="79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A29E4147-3DA1-4DF3-9BA9-339C48E3BF45}" type="datetimeFigureOut">
              <a:rPr lang="en-US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BC1BFE-F916-4B61-A18B-E0EF7AA2473D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14400"/>
            <a:ext cx="8686800" cy="1600200"/>
          </a:xfr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4038600"/>
            <a:ext cx="3505200" cy="1981200"/>
          </a:xfr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BA7F-9ACD-4C26-ABB7-AB1C3D863DD5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C1DE-9F75-4B36-BB8B-A7AB723FD56F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171700" cy="5783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362700" cy="5783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C6B88-07FD-4486-9722-B4B187274170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858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145DF-D134-4292-B3FC-BE8EE917CD0B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01EF1-FD9B-46C0-910E-5B3502CAB633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012D-1EAC-423E-B076-219F3419F891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EFCE3-3A06-4920-B219-54F080FBD306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3B97E-0958-489D-B838-965281EC0652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80D0-9539-42C2-88BB-7C187F15E394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8C9D-E30E-455C-B52B-2942466BB7F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2D5C6-39C1-4283-82C8-ECDBC1080B0C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4161-00FB-4F50-BF6F-7E77DD97F039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17625"/>
            <a:ext cx="86868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EB510E-040F-4764-8132-F1DD115369A2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www.PresentationPro.com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>
          <a:xfrm>
            <a:off x="6858000" y="10236"/>
            <a:ext cx="2286000" cy="751764"/>
          </a:xfrm>
          <a:solidFill>
            <a:schemeClr val="accent1">
              <a:alpha val="80000"/>
            </a:schemeClr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altLang="en-US" dirty="0">
                <a:latin typeface="Arial Rounded MT Bold" panose="020F0704030504030204" pitchFamily="34" charset="0"/>
              </a:rPr>
              <a:t>Sacrifice </a:t>
            </a:r>
            <a:endParaRPr lang="en-US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733800"/>
          </a:xfrm>
          <a:solidFill>
            <a:schemeClr val="accent1">
              <a:alpha val="8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Enter his gates with thanksgiving, and his courts with praise! Give thanks to him; bless his name!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Praise =Halal 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clear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loud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boast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;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celebrate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Thanksgiving =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extension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the hand,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adoration;  a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choir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worshippers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confession,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(sacrifice of) praise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 advTm="3000">
        <p15:prstTrans prst="prestig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477000"/>
          </a:xfrm>
          <a:solidFill>
            <a:schemeClr val="accent1">
              <a:alpha val="8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>
              <a:buNone/>
            </a:pP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Shout with joy to the </a:t>
            </a:r>
            <a:r>
              <a:rPr lang="en-US" sz="3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all the earth!</a:t>
            </a:r>
            <a:b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Worship the </a:t>
            </a:r>
            <a:r>
              <a:rPr lang="en-US" sz="3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with gladness. Come before him, singing with joy.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Acknowledge that the </a:t>
            </a:r>
            <a:r>
              <a:rPr lang="en-US" sz="3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is God! He made us, and we are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his.We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are his people, the sheep of his pasture.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Enter his gates with thanksgiving; go into his courts with praise. Give thanks to him and praise his name.</a:t>
            </a:r>
            <a:b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the </a:t>
            </a:r>
            <a:r>
              <a:rPr lang="en-US" sz="3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is good. His unfailing love continues forever, and his faithfulness continues to each generation.</a:t>
            </a:r>
            <a:endParaRPr lang="en-US" altLang="en-US" sz="3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75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6553200" cy="838200"/>
          </a:xfrm>
          <a:solidFill>
            <a:schemeClr val="accent1"/>
          </a:solidFill>
          <a:effectLst>
            <a:softEdge rad="38100"/>
          </a:effectLst>
        </p:spPr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Thanksgiving Commands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2171700" y="5638800"/>
            <a:ext cx="2552700" cy="685800"/>
          </a:xfrm>
          <a:solidFill>
            <a:schemeClr val="accent1"/>
          </a:solidFill>
          <a:effectLst>
            <a:softEdge rad="38100"/>
          </a:effectLst>
        </p:spPr>
        <p:txBody>
          <a:bodyPr/>
          <a:lstStyle/>
          <a:p>
            <a:pPr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Psalm 100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90380"/>
            <a:ext cx="3733800" cy="400110"/>
          </a:xfrm>
          <a:prstGeom prst="rect">
            <a:avLst/>
          </a:prstGeom>
          <a:solidFill>
            <a:schemeClr val="accent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Edward Christian Church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190380"/>
            <a:ext cx="2514600" cy="400110"/>
          </a:xfrm>
          <a:prstGeom prst="rect">
            <a:avLst/>
          </a:prstGeom>
          <a:solidFill>
            <a:schemeClr val="accent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November 21, 2021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 uiExpand="1" build="p"/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4800600" cy="762000"/>
          </a:xfrm>
          <a:solidFill>
            <a:schemeClr val="accent1"/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Ever Feel Stuck?</a:t>
            </a:r>
            <a:endParaRPr lang="en-US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228600" y="1419225"/>
            <a:ext cx="8915400" cy="5438775"/>
          </a:xfrm>
          <a:solidFill>
            <a:schemeClr val="accent1"/>
          </a:solidFill>
          <a:effectLst>
            <a:softEdge rad="31750"/>
          </a:effectLst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Depressed Saddened Hopeless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endParaRPr lang="ko-KR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 Way Out!</a:t>
            </a:r>
            <a:endParaRPr lang="ko-KR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Pilgrims Could Have Feft That Way</a:t>
            </a:r>
            <a:endParaRPr lang="ko-KR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104 Passengers…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Ship as Big as Volleyball Court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 Died on the Trip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45 Died the 1st Winter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Grave was Opened Every 3 Days for 4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mths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Graves were Hid in Sand from Indians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 Formal Funerals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Yet They Rejoiced in the Lord !!! </a:t>
            </a:r>
            <a:endParaRPr lang="ko-KR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0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512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>
          <a:xfrm>
            <a:off x="4267200" y="2498"/>
            <a:ext cx="4876800" cy="835702"/>
          </a:xfrm>
          <a:solidFill>
            <a:schemeClr val="accent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Ever Feel Stuck?</a:t>
            </a:r>
            <a:endParaRPr lang="en-US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228600" y="1419225"/>
            <a:ext cx="8686800" cy="3990975"/>
          </a:xfrm>
          <a:solidFill>
            <a:schemeClr val="accent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Depressed Saddened Hopeless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endParaRPr lang="ko-KR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 Way Out!</a:t>
            </a:r>
            <a:endParaRPr lang="ko-KR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Pilgrims Could Have Feft That Way</a:t>
            </a:r>
            <a:endParaRPr lang="ko-KR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Yet Rejoiced in the Lord !!!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Good News!!!!</a:t>
            </a:r>
            <a:endParaRPr lang="ko-KR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2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Also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Can Find Relief and Release</a:t>
            </a:r>
            <a:endParaRPr lang="ko-KR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2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Psalm Guides Us Thru this Process</a:t>
            </a:r>
            <a:endParaRPr lang="ko-KR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791200" cy="838200"/>
          </a:xfrm>
          <a:solidFill>
            <a:schemeClr val="accent1">
              <a:alpha val="80000"/>
            </a:schemeClr>
          </a:solidFill>
          <a:effectLst>
            <a:softEdge rad="31750"/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Thanksgiving Commands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5105400"/>
          </a:xfrm>
          <a:solidFill>
            <a:schemeClr val="accent1">
              <a:alpha val="8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Shout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joyfully to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all the earth.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Serve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with gladness; Come before Him with joyful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singing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Know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that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Himself is God; It is He who has made us, and not we ourselves;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His people and the sheep of His pasture.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Enter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His gates with thanksgiving,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His courts with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praise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Give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to Him; bless His name.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For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is good; His loving kindness is everlasting, And His faithfulness to all generations. 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 100:1-5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(NASB)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Condensed into 5 Commands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500" advTm="3000">
        <p15:prstTrans prst="origami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512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1447800" cy="838200"/>
          </a:xfrm>
          <a:solidFill>
            <a:schemeClr val="accent1">
              <a:alpha val="80000"/>
            </a:schemeClr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Shout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886200"/>
          </a:xfrm>
          <a:solidFill>
            <a:schemeClr val="accent1">
              <a:alpha val="8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Make a joyful noise to the </a:t>
            </a:r>
            <a:r>
              <a:rPr lang="en-US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all the earth!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 6:10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NLT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"Do not shout; do not even talk," Joshua commanded. "Not a single word from any of you until I tell you to shout. Then shout!“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Respond to Very Presence/ Power of God.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Voice of Defeat in Your Head is Loud!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Solution…Get Louder!!!!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000">
        <p14:glitter pattern="hexago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3429000" y="152400"/>
            <a:ext cx="1752600" cy="609600"/>
          </a:xfrm>
          <a:solidFill>
            <a:schemeClr val="accent1">
              <a:alpha val="80000"/>
            </a:schemeClr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Serve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2362200" y="3429000"/>
            <a:ext cx="6705600" cy="2057400"/>
          </a:xfrm>
          <a:solidFill>
            <a:schemeClr val="accent1">
              <a:alpha val="8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Serve the </a:t>
            </a:r>
            <a:r>
              <a:rPr lang="en-US" sz="3200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with gladness!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Serve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=work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bond-service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worship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:dissolve/>
      </p:transition>
    </mc:Choice>
    <mc:Fallback>
      <p:transition spd="slow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1371600" cy="762000"/>
          </a:xfrm>
          <a:solidFill>
            <a:schemeClr val="accent1">
              <a:alpha val="80000"/>
            </a:schemeClr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Sing 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00600"/>
          </a:xfrm>
          <a:solidFill>
            <a:schemeClr val="accent1">
              <a:alpha val="8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Come into his presence with singing!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Sing-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creak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i.e. 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shout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(usually for joy)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sing (aloud, for joy, out), triumph.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Singing…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Builds Faith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Lifts Mood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Attracts God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Acts 16:25, </a:t>
            </a: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at midnight Paul and Silas were praying and singing hymns to God, and the prisoners were listening to them”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3657600" y="228600"/>
            <a:ext cx="1905000" cy="609600"/>
          </a:xfrm>
          <a:solidFill>
            <a:schemeClr val="accent1">
              <a:alpha val="80000"/>
            </a:schemeClr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Submit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0" y="1676400"/>
            <a:ext cx="8915400" cy="4038600"/>
          </a:xfrm>
          <a:solidFill>
            <a:schemeClr val="accent1">
              <a:alpha val="9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Know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that the </a:t>
            </a:r>
            <a:r>
              <a:rPr lang="en-US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LORD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he is God!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 is he who made us, and we are his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 we are his people, and the sheep of his pasture.  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Know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=to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know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be sure, understand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kinsman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have respect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skillfully teach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Submit(</a:t>
            </a: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applicable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)= trust enough to give control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uiExpand="1" build="p"/>
    </p:bldLst>
  </p:timing>
</p:sld>
</file>

<file path=ppt/tags/tag1.xml><?xml version="1.0" encoding="utf-8"?>
<p:tagLst xmlns:p="http://schemas.openxmlformats.org/presentationml/2006/main">
  <p:tag name="GENSWF_MOVIE_LOOPED_PLAYBACK" val="1"/>
  <p:tag name="GENSWF_OUTPUT_FILE_NAME" val="PPP_SBUSC_TXT_3D_Graph_Increasing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PPP_SARTE_TXT_Piano_Music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PPP_SHOLI_TXT_Autumn_Cornucopia_Red</Template>
  <TotalTime>0</TotalTime>
  <Words>2783</Words>
  <Application>WPS Presentation</Application>
  <PresentationFormat>On-screen Show (4:3)</PresentationFormat>
  <Paragraphs>86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Open Sans</vt:lpstr>
      <vt:lpstr>Usuazi Hosomozi</vt:lpstr>
      <vt:lpstr>Baskerville Old Face</vt:lpstr>
      <vt:lpstr>Arial Rounded MT Bold</vt:lpstr>
      <vt:lpstr>Amasis MT Pro Black</vt:lpstr>
      <vt:lpstr>Lapsus Pro (theguybrush.com)</vt:lpstr>
      <vt:lpstr>Calibri</vt:lpstr>
      <vt:lpstr>Courier New</vt:lpstr>
      <vt:lpstr>Amasis MT Pro Medium</vt:lpstr>
      <vt:lpstr>Segoe Print</vt:lpstr>
      <vt:lpstr>Arial Unicode MS</vt:lpstr>
      <vt:lpstr>Microsoft YaHei</vt:lpstr>
      <vt:lpstr>Arial Unicode MS</vt:lpstr>
      <vt:lpstr>PPP_SARTE_TXT_Piano_Music</vt:lpstr>
      <vt:lpstr>PowerPoint 演示文稿</vt:lpstr>
      <vt:lpstr>Thanksgiving Commands</vt:lpstr>
      <vt:lpstr>Ever Feel Stuck?</vt:lpstr>
      <vt:lpstr>Ever Feel Stuck?</vt:lpstr>
      <vt:lpstr>Thanksgiving Commands</vt:lpstr>
      <vt:lpstr>Shout </vt:lpstr>
      <vt:lpstr>Serve </vt:lpstr>
      <vt:lpstr>Sing </vt:lpstr>
      <vt:lpstr>Submit </vt:lpstr>
      <vt:lpstr>Sacrifice </vt:lpstr>
      <vt:lpstr>PowerPoint 演示文稿</vt:lpstr>
    </vt:vector>
  </TitlesOfParts>
  <Company>PresentationPro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PresentationPro</dc:creator>
  <cp:keywords>PowerPoint Templates</cp:keywords>
  <dc:description>presentation templates and backgrounds for Microsoft PowerPoint</dc:description>
  <cp:category>PowerPoint Templates</cp:category>
  <cp:lastModifiedBy>edwar</cp:lastModifiedBy>
  <cp:revision>251</cp:revision>
  <dcterms:created xsi:type="dcterms:W3CDTF">2004-02-11T14:41:00Z</dcterms:created>
  <dcterms:modified xsi:type="dcterms:W3CDTF">2021-11-21T19:47:31Z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CA183DDF02074D0C89A2449FDD4875CA</vt:lpwstr>
  </property>
  <property fmtid="{D5CDD505-2E9C-101B-9397-08002B2CF9AE}" pid="3" name="KSOProductBuildVer">
    <vt:lpwstr>1033-11.2.0.10382</vt:lpwstr>
  </property>
</Properties>
</file>