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457" r:id="rId3"/>
    <p:sldId id="456" r:id="rId4"/>
    <p:sldId id="256" r:id="rId5"/>
    <p:sldId id="257" r:id="rId6"/>
    <p:sldId id="279" r:id="rId7"/>
    <p:sldId id="258" r:id="rId8"/>
    <p:sldId id="259" r:id="rId9"/>
    <p:sldId id="260" r:id="rId10"/>
    <p:sldId id="261" r:id="rId11"/>
    <p:sldId id="262" r:id="rId12"/>
    <p:sldId id="263" r:id="rId13"/>
    <p:sldId id="272" r:id="rId14"/>
    <p:sldId id="273" r:id="rId15"/>
    <p:sldId id="274" r:id="rId16"/>
    <p:sldId id="275" r:id="rId18"/>
    <p:sldId id="276" r:id="rId19"/>
    <p:sldId id="277" r:id="rId20"/>
    <p:sldId id="268" r:id="rId21"/>
    <p:sldId id="280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60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5208C-9ADB-4AC5-8B94-A4DD32405A2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04EE9-F6D9-4E8C-BFDE-390211227C1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04EE9-F6D9-4E8C-BFDE-390211227C1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81DC05-85EF-4A10-9F55-4449ACFF5DC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DC05-85EF-4A10-9F55-4449ACFF5DCD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81DC05-85EF-4A10-9F55-4449ACFF5DCD}" type="slidenum">
              <a:rPr lang="en-US" smtClean="0"/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D2D2318F-7E5D-4F93-98C1-4E82D5CD870C}" type="datetimeFigureOut">
              <a:rPr lang="en-US" smtClean="0"/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D81DC05-85EF-4A10-9F55-4449ACFF5DCD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%20Introduction%20(by%20Steve%20Harvey)[1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453" y="966581"/>
            <a:ext cx="8975034" cy="489005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029200"/>
          </a:xfrm>
          <a:solidFill>
            <a:schemeClr val="bg1">
              <a:alpha val="90000"/>
            </a:schemeClr>
          </a:solidFill>
        </p:spPr>
        <p:txBody>
          <a:bodyPr wrap="square" lIns="0" tIns="0" rIns="0" bIns="0" anchor="t">
            <a:normAutofit/>
          </a:bodyPr>
          <a:lstStyle/>
          <a:p>
            <a:pPr marL="109855" lvl="0" indent="0" algn="l" defTabSz="914400" latinLnBrk="0"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None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Economy has had an Impact on…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9855" lvl="0" indent="0" algn="l" defTabSz="914400" latinLnBrk="0"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None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…Christmas / Gift Giving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9855" lvl="0" indent="0" algn="l" defTabSz="914400" latinLnBrk="0">
              <a:spcBef>
                <a:spcPts val="600"/>
              </a:spcBef>
              <a:spcAft>
                <a:spcPts val="0"/>
              </a:spcAft>
              <a:buClr>
                <a:srgbClr val="2DA2BF"/>
              </a:buClr>
              <a:buNone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it has NO EFFECT on the… 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9855" lvl="0" indent="0" algn="l" defTabSz="914400" latinLnBrk="0"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None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…Meaning of Christmas or the Best Gifts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65760" lvl="0" indent="-255905" algn="l" defTabSz="914400" latinLnBrk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Font typeface="Wingdings 3"/>
              <a:buChar char="}"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Grace Gifts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26820" lvl="0" indent="-464820" algn="l" defTabSz="914400" latinLnBrk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Affordable</a:t>
            </a:r>
            <a:endParaRPr lang="en-US" altLang="ko-K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26820" lvl="0" indent="-464820" algn="l" defTabSz="914400" latinLnBrk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Available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26820" lvl="0" indent="-464820" algn="l" defTabSz="914400" latinLnBrk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Have Voice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26820" lvl="0" indent="-464820" algn="l" defTabSz="914400" latinLnBrk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/>
              <a:buChar char="§"/>
            </a:pP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Echoes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31" y="228600"/>
            <a:ext cx="3778170" cy="1143635"/>
          </a:xfrm>
        </p:spPr>
        <p:txBody>
          <a:bodyPr wrap="square" lIns="0" tIns="0" rIns="0" bIns="0" anchor="ctr"/>
          <a:lstStyle/>
          <a:p>
            <a:pPr latinLnBrk="1"/>
            <a:r>
              <a:rPr lang="en-US" sz="4400" dirty="0">
                <a:solidFill>
                  <a:schemeClr val="tx1"/>
                </a:solidFill>
              </a:rPr>
              <a:t>Grace Gifts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15400" cy="4191000"/>
          </a:xfrm>
          <a:solidFill>
            <a:schemeClr val="bg1">
              <a:alpha val="90000"/>
            </a:schemeClr>
          </a:solidFill>
        </p:spPr>
        <p:txBody>
          <a:bodyPr wrap="square" lIns="91440" tIns="45720" rIns="91440" bIns="45720" anchor="t">
            <a:normAutofit/>
          </a:bodyPr>
          <a:lstStyle/>
          <a:p>
            <a:pPr marL="342900" indent="-342900" algn="l" defTabSz="914400" latinLnBrk="0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They Speak to the Needs of Man…</a:t>
            </a:r>
            <a:endParaRPr lang="en-US" altLang="ko-KR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latinLnBrk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Survival -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want to live and be healthy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latinLnBrk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Security –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want my needs met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latinLnBrk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Social –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want to be loved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latinLnBrk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Significance –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want to be heard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(life to count)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latinLnBrk="1"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Success –Growth –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want to keep growing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93065" lvl="1" indent="0" latinLnBrk="1">
              <a:spcBef>
                <a:spcPts val="1800"/>
              </a:spcBef>
              <a:buClrTx/>
              <a:buSzPct val="100000"/>
              <a:buNone/>
            </a:pPr>
            <a:r>
              <a:rPr lang="en-US" altLang="ko-K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Other Gifts Come and Go…Fade Away</a:t>
            </a:r>
            <a:endParaRPr lang="en-US" altLang="ko-KR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393065" lvl="1" indent="0" latinLnBrk="1">
              <a:spcBef>
                <a:spcPts val="600"/>
              </a:spcBef>
              <a:buClrTx/>
              <a:buSzPct val="100000"/>
              <a:buNone/>
            </a:pPr>
            <a:r>
              <a:rPr lang="en-US" altLang="ko-K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Grace Gifts Have Great Impact…Loud </a:t>
            </a:r>
            <a:endParaRPr lang="ko-KR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955"/>
            <a:ext cx="8458835" cy="1143635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Grace Gifts Have a Loud Voice</a:t>
            </a:r>
            <a:endParaRPr lang="en-US" sz="4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990600"/>
            <a:ext cx="8915400" cy="571500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 fontScale="92500" lnSpcReduction="20000"/>
          </a:bodyPr>
          <a:lstStyle/>
          <a:p>
            <a:pPr marL="109855" indent="0" algn="ctr" latinLnBrk="1">
              <a:lnSpc>
                <a:spcPct val="120000"/>
              </a:lnSpc>
              <a:spcBef>
                <a:spcPts val="1200"/>
              </a:spcBef>
              <a:buClrTx/>
              <a:buSzPct val="100000"/>
              <a:buNone/>
            </a:pPr>
            <a:r>
              <a:rPr lang="en-US" altLang="ko-K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G- Godly Reach</a:t>
            </a:r>
            <a:endParaRPr lang="en-US" altLang="ko-KR" sz="35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Prayer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Pray for your loved ones/ let them know you do 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latinLnBrk="1">
              <a:lnSpc>
                <a:spcPct val="120000"/>
              </a:lnSpc>
              <a:spcBef>
                <a:spcPts val="1200"/>
              </a:spcBef>
              <a:buClrTx/>
              <a:buSzPct val="100000"/>
              <a:buNone/>
            </a:pP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6:18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Praying always with all prayer and 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855" indent="0" latinLnBrk="1">
              <a:lnSpc>
                <a:spcPct val="120000"/>
              </a:lnSpc>
              <a:spcBef>
                <a:spcPts val="0"/>
              </a:spcBef>
              <a:buClrTx/>
              <a:buSzPct val="100000"/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supplication in the Spirit, and watching thereunto w- all perseverance and supplication for all 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855" indent="0" latinLnBrk="1">
              <a:lnSpc>
                <a:spcPct val="120000"/>
              </a:lnSpc>
              <a:spcBef>
                <a:spcPts val="0"/>
              </a:spcBef>
              <a:buClrTx/>
              <a:buSzPct val="100000"/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saints;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latinLnBrk="1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Forgiveness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lvl="0" indent="0" latinLnBrk="1">
              <a:lnSpc>
                <a:spcPct val="120000"/>
              </a:lnSpc>
              <a:spcBef>
                <a:spcPts val="0"/>
              </a:spcBef>
              <a:buClrTx/>
              <a:buSzPct val="100000"/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6:14-15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if ye forgive men their 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855" lvl="0" indent="0" latinLnBrk="1">
              <a:lnSpc>
                <a:spcPct val="120000"/>
              </a:lnSpc>
              <a:spcBef>
                <a:spcPts val="0"/>
              </a:spcBef>
              <a:buClrTx/>
              <a:buSzPct val="100000"/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trespasses, your heavenly Father will also forgive 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855" lvl="0" indent="0" latinLnBrk="1">
              <a:lnSpc>
                <a:spcPct val="120000"/>
              </a:lnSpc>
              <a:spcBef>
                <a:spcPts val="0"/>
              </a:spcBef>
              <a:buClrTx/>
              <a:buSzPct val="100000"/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you”</a:t>
            </a:r>
            <a:endParaRPr lang="ko-KR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185"/>
            <a:ext cx="6400800" cy="791845"/>
          </a:xfrm>
        </p:spPr>
        <p:txBody>
          <a:bodyPr>
            <a:normAutofit fontScale="90000"/>
          </a:bodyPr>
          <a:lstStyle/>
          <a:p>
            <a:pPr latinLnBrk="1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G. R. A. C. E. Gifts </a:t>
            </a:r>
            <a:endParaRPr lang="en-US" sz="5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686800" cy="330581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/>
          </a:bodyPr>
          <a:lstStyle/>
          <a:p>
            <a:pPr marL="109855" indent="0" algn="ctr" latinLnBrk="1">
              <a:spcBef>
                <a:spcPts val="1200"/>
              </a:spcBef>
              <a:buClrTx/>
              <a:buSzPct val="100000"/>
              <a:buNone/>
            </a:pPr>
            <a:r>
              <a:rPr lang="en-US" altLang="ko-K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R- Reach “Personal”</a:t>
            </a:r>
            <a:endParaRPr lang="en-US" altLang="ko-KR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Favor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 with the Dishes, Run an Errand, Babysit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latinLnBrk="1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15:1(KJV)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then that are strong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lvl="0" indent="0" latinLnBrk="1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ought to bear the infirmities of the weak,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lvl="0" indent="0" latinLnBrk="1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and not to please ourselves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4955"/>
            <a:ext cx="6324600" cy="1143635"/>
          </a:xfrm>
        </p:spPr>
        <p:txBody>
          <a:bodyPr>
            <a:normAutofit/>
          </a:bodyPr>
          <a:lstStyle/>
          <a:p>
            <a:pPr latinLnBrk="1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G. R. A. C. E. Gifts </a:t>
            </a:r>
            <a:endParaRPr lang="en-US" sz="5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8590"/>
            <a:ext cx="8686800" cy="536321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 fontScale="92500" lnSpcReduction="10000"/>
          </a:bodyPr>
          <a:lstStyle/>
          <a:p>
            <a:pPr marL="109855" indent="0" algn="ctr" latinLnBrk="1">
              <a:lnSpc>
                <a:spcPct val="110000"/>
              </a:lnSpc>
              <a:spcBef>
                <a:spcPts val="1200"/>
              </a:spcBef>
              <a:buClrTx/>
              <a:buSzPct val="100000"/>
              <a:buNone/>
            </a:pPr>
            <a:r>
              <a:rPr lang="en-US" altLang="ko-K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R- Reach “Personal”</a:t>
            </a:r>
            <a:endParaRPr lang="en-US" altLang="ko-KR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Time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lnSpc>
                <a:spcPct val="11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Offer to play your loved one’s favorite game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lnSpc>
                <a:spcPct val="11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Sit and Talk…not Preach!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latinLnBrk="1">
              <a:lnSpc>
                <a:spcPct val="110000"/>
              </a:lnSpc>
              <a:spcBef>
                <a:spcPts val="600"/>
              </a:spcBef>
              <a:buClrTx/>
              <a:buSzPct val="100000"/>
              <a:buNone/>
            </a:pPr>
            <a:r>
              <a:rPr lang="en-US" sz="2800" b="1" dirty="0">
                <a:latin typeface="Arial Rounded MT Bold" panose="020F0704030504030204" pitchFamily="34" charset="0"/>
              </a:rPr>
              <a:t>Hebrews 13:16 (KJV)</a:t>
            </a:r>
            <a:r>
              <a:rPr lang="en-US" sz="2800" baseline="30000" dirty="0"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latin typeface="Arial Rounded MT Bold" panose="020F0704030504030204" pitchFamily="34" charset="0"/>
              </a:rPr>
              <a:t> 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to do good and to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latinLnBrk="1">
              <a:lnSpc>
                <a:spcPct val="110000"/>
              </a:lnSpc>
              <a:spcBef>
                <a:spcPts val="0"/>
              </a:spcBef>
              <a:buClrTx/>
              <a:buSzPct val="100000"/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communicate forget not: for with such sacrifices God is well pleased.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lnSpc>
                <a:spcPct val="11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Leaving Alone…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are times in our lives when we want nothing better than to be left alone. Become more sensitive to those times and give solitude.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latinLnBrk="1">
              <a:buClrTx/>
              <a:buSzPct val="100000"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855" indent="0" latinLnBrk="1">
              <a:buClrTx/>
              <a:buSzPct val="100000"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855" indent="0" latinLnBrk="1">
              <a:buClrTx/>
              <a:buSzPct val="100000"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955"/>
            <a:ext cx="8458835" cy="1143635"/>
          </a:xfrm>
        </p:spPr>
        <p:txBody>
          <a:bodyPr>
            <a:normAutofit/>
          </a:bodyPr>
          <a:lstStyle/>
          <a:p>
            <a:pPr latinLnBrk="1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G. R. A. C. E. Gifts </a:t>
            </a:r>
            <a:endParaRPr lang="en-US" sz="5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comb dir="vert"/>
      </p:transition>
    </mc:Choice>
    <mc:Fallback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8590"/>
            <a:ext cx="8991600" cy="475361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 lnSpcReduction="10000"/>
          </a:bodyPr>
          <a:lstStyle/>
          <a:p>
            <a:pPr marL="109855" indent="0" algn="ctr" latinLnBrk="1">
              <a:lnSpc>
                <a:spcPct val="110000"/>
              </a:lnSpc>
              <a:spcBef>
                <a:spcPts val="1200"/>
              </a:spcBef>
              <a:buClrTx/>
              <a:buSzPct val="100000"/>
              <a:buNone/>
            </a:pPr>
            <a:r>
              <a:rPr lang="en-US" altLang="ko-K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A- Affection</a:t>
            </a:r>
            <a:endParaRPr lang="en-US" altLang="ko-KR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indent="-255905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Affection…</a:t>
            </a:r>
            <a:br>
              <a:rPr lang="en-US" altLang="ko-K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altLang="ko-KR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generous with your hugs/ Handshakes/ Signs</a:t>
            </a:r>
            <a:endParaRPr lang="en-US" altLang="ko-KR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lvl="0" indent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altLang="ko-KR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Tiny actions demonstrate the love inside</a:t>
            </a:r>
            <a:endParaRPr lang="en-US" altLang="ko-KR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12:10 (Phillips NT) </a:t>
            </a:r>
            <a:b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3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us have real warm affection for one another as between brothers, and a willingness to let the other man have the credit.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955"/>
            <a:ext cx="8458835" cy="1143635"/>
          </a:xfrm>
        </p:spPr>
        <p:txBody>
          <a:bodyPr>
            <a:normAutofit/>
          </a:bodyPr>
          <a:lstStyle/>
          <a:p>
            <a:pPr latinLnBrk="1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G. R. A. C. E. Gifts </a:t>
            </a:r>
            <a:endParaRPr lang="en-US" sz="5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8590"/>
            <a:ext cx="8839200" cy="437261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/>
          </a:bodyPr>
          <a:lstStyle/>
          <a:p>
            <a:pPr marL="109855" indent="0" algn="ctr" latinLnBrk="1">
              <a:spcBef>
                <a:spcPts val="1200"/>
              </a:spcBef>
              <a:buClrTx/>
              <a:buSzPct val="100000"/>
              <a:buNone/>
            </a:pPr>
            <a:r>
              <a:rPr lang="en-US" altLang="ko-K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C- Communication </a:t>
            </a:r>
            <a:endParaRPr lang="en-US" altLang="ko-KR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indent="-255905"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Listening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</a:t>
            </a:r>
            <a:endParaRPr lang="en-US" altLang="ko-KR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822960" lvl="1" indent="-4572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Try giving this to someone in need. 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822960" lvl="1" indent="-4572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Really listen. 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822960" lvl="1" indent="-4572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interrupting, planning responses. </a:t>
            </a:r>
            <a:endParaRPr lang="en-US" altLang="ko-K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822960" lvl="1" indent="-4572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Just listen</a:t>
            </a:r>
            <a:r>
              <a:rPr lang="en-US" altLang="ko-K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indent="-255905">
              <a:spcBef>
                <a:spcPts val="1200"/>
              </a:spcBef>
              <a:buClr>
                <a:srgbClr val="2DA2BF"/>
              </a:buClr>
              <a:buFont typeface="Wingdings 3"/>
              <a:buChar char="}"/>
            </a:pPr>
            <a:r>
              <a:rPr lang="en-US" altLang="ko-K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James 1:19(NIV)</a:t>
            </a:r>
            <a:r>
              <a:rPr lang="en-US" altLang="ko-KR" sz="2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19 </a:t>
            </a:r>
            <a:r>
              <a:rPr lang="en-US" altLang="ko-K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My dear brothers and sisters, take note of this: Everyone should be quick to listen, slow to speak and slow to become angry</a:t>
            </a:r>
            <a:endParaRPr lang="ko-KR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4955"/>
            <a:ext cx="6553200" cy="1143635"/>
          </a:xfrm>
        </p:spPr>
        <p:txBody>
          <a:bodyPr>
            <a:normAutofit/>
          </a:bodyPr>
          <a:lstStyle/>
          <a:p>
            <a:pPr latinLnBrk="1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G. R. A. C. E. Gifts </a:t>
            </a:r>
            <a:endParaRPr lang="en-US" sz="5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8590"/>
            <a:ext cx="8839200" cy="536321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 lnSpcReduction="10000"/>
          </a:bodyPr>
          <a:lstStyle/>
          <a:p>
            <a:pPr marL="109855" indent="0" algn="ctr" latinLnBrk="1">
              <a:lnSpc>
                <a:spcPct val="110000"/>
              </a:lnSpc>
              <a:spcBef>
                <a:spcPts val="1200"/>
              </a:spcBef>
              <a:buClrTx/>
              <a:buSzPct val="100000"/>
              <a:buNone/>
            </a:pPr>
            <a:r>
              <a:rPr lang="en-US" altLang="ko-KR" sz="3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E- Encouragement </a:t>
            </a:r>
            <a:endParaRPr lang="en-US" altLang="ko-KR" sz="39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atinLnBrk="1">
              <a:lnSpc>
                <a:spcPct val="110000"/>
              </a:lnSpc>
              <a:spcBef>
                <a:spcPts val="0"/>
              </a:spcBef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Edify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</a:t>
            </a:r>
            <a:br>
              <a:rPr lang="en-US" altLang="ko-K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simple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“Good Job”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or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“Good supper”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can be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latinLnBrk="1">
              <a:lnSpc>
                <a:spcPct val="110000"/>
              </a:lnSpc>
              <a:spcBef>
                <a:spcPts val="0"/>
              </a:spcBef>
              <a:buClrTx/>
              <a:buSzPct val="1000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of greatest value to those who may feel they are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latinLnBrk="1">
              <a:lnSpc>
                <a:spcPct val="110000"/>
              </a:lnSpc>
              <a:spcBef>
                <a:spcPts val="0"/>
              </a:spcBef>
              <a:buClrTx/>
              <a:buSzPct val="1000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being taken for granted.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latinLnBrk="1">
              <a:lnSpc>
                <a:spcPct val="110000"/>
              </a:lnSpc>
              <a:spcBef>
                <a:spcPts val="6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GOD'S WORD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Prov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25:11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[Like]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golden apples in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lvl="0" indent="0" latinLnBrk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silver settings,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[so]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 a word spoken at the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lvl="0" indent="0" latinLnBrk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right time.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latinLnBrk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Laughter/ Cheerfulness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lvl="0" indent="0" latinLnBrk="1">
              <a:lnSpc>
                <a:spcPct val="110000"/>
              </a:lnSpc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Prov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17:22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a Merry heart doeth good like a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lvl="0" indent="0" latinLnBrk="1">
              <a:lnSpc>
                <a:spcPct val="110000"/>
              </a:lnSpc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medicine: a broken spirit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drieth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up the bones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latinLnBrk="1">
              <a:buClrTx/>
              <a:buSzPct val="100000"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855" indent="0" latinLnBrk="1">
              <a:buClrTx/>
              <a:buSzPct val="100000"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855" indent="0" latinLnBrk="1">
              <a:buClrTx/>
              <a:buSzPct val="100000"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4955"/>
            <a:ext cx="6324600" cy="1143635"/>
          </a:xfrm>
        </p:spPr>
        <p:txBody>
          <a:bodyPr>
            <a:normAutofit/>
          </a:bodyPr>
          <a:lstStyle/>
          <a:p>
            <a:pPr latinLnBrk="1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G. R. A. C. E. Gifts </a:t>
            </a:r>
            <a:endParaRPr lang="en-US" sz="5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835" cy="381000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/>
          </a:bodyPr>
          <a:lstStyle/>
          <a:p>
            <a:pPr marL="109855" indent="0" algn="ctr" latinLnBrk="1">
              <a:buClrTx/>
              <a:buSzPct val="10000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These Gifts Are…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latinLnBrk="1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Personal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latinLnBrk="1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Powerful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latinLnBrk="1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Plentiful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9855" indent="0" algn="ctr" latinLnBrk="1">
              <a:spcBef>
                <a:spcPts val="1200"/>
              </a:spcBef>
              <a:buClrTx/>
              <a:buSzPct val="10000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Thessalonians 5:11 (KJV)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Wherefore comfort yourselves together,/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latinLnBrk="1">
              <a:spcBef>
                <a:spcPts val="0"/>
              </a:spcBef>
              <a:buClrTx/>
              <a:buSzPct val="100000"/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edify  one another, even as also ye do.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955"/>
            <a:ext cx="8458835" cy="1143635"/>
          </a:xfrm>
        </p:spPr>
        <p:txBody>
          <a:bodyPr>
            <a:normAutofit/>
          </a:bodyPr>
          <a:lstStyle/>
          <a:p>
            <a:pPr latinLnBrk="1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Grace Gifts Have a Loud Voice</a:t>
            </a:r>
            <a:endParaRPr lang="en-US" sz="4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359305"/>
            <a:ext cx="4953000" cy="2498695"/>
          </a:xfrm>
          <a:solidFill>
            <a:schemeClr val="bg1"/>
          </a:solidFill>
        </p:spPr>
        <p:txBody>
          <a:bodyPr/>
          <a:lstStyle/>
          <a:p>
            <a:pPr marL="109855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Things are Hard…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 Question to Ask…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J 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Can Believe…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It Would Involve Grace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3" y="1069522"/>
            <a:ext cx="8629650" cy="47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d"/>
      </p:transition>
    </mc:Choice>
    <mc:Fallback>
      <p:transition spd="slow">
        <p:push dir="d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09600" y="152400"/>
            <a:ext cx="8001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0039"/>
            <a:ext cx="7772400" cy="182976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Christmas Outside the Box      </a:t>
            </a:r>
            <a:b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Christmas 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2021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772400" cy="202719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Gifts that Keeps on Giving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3:16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490" y="20781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8466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19,  2021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0200" y="2587537"/>
            <a:ext cx="3586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Grace Gifts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" name="Picture 2" descr="http://trailblazer1.files.wordpress.com/2011/12/baby-jesus-01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798" y="1752600"/>
            <a:ext cx="2969501" cy="5047565"/>
          </a:xfrm>
          <a:prstGeom prst="rect">
            <a:avLst/>
          </a:prstGeom>
          <a:noFill/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434909"/>
            <a:ext cx="7162800" cy="5300472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109855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COVID has Affected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Assets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Attitudes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Actions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 algn="ctr"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Black Friday was Once Known for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Deals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Destitute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37160" indent="0" algn="ctr"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Hear the New Covid Term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057400" lvl="8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“New Normal”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057400" lvl="8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Means= “No More Normal”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09855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0" y="94647"/>
            <a:ext cx="5486400" cy="792162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0"/>
              </a:rPr>
              <a:t>COVID Christmas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uiExpand="1" build="p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ilblazer1.files.wordpress.com/2011/12/baby-jesus-01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429000" y="2590800"/>
            <a:ext cx="5715000" cy="4267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95672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latinLnBrk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 Other Story in the Bible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speaks with such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atinLnBrk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Clarity about the Power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atinLnBrk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and the Purpose of God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atinLnBrk="1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God Stepped Out of Eternity Into Time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1:14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14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the Word was made flesh, and dwelt among us, (and we beheld his glory, the glory as of the only begotten of the Father) full of grace and truth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Manger was a Picture of Grace</a:t>
            </a:r>
            <a:endParaRPr lang="en-US" sz="3200" b="1" dirty="0"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Christmas Out of the Box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5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railblazer1.files.wordpress.com/2011/12/baby-jesus-01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429000" y="2590800"/>
            <a:ext cx="5715000" cy="4267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944" y="3399803"/>
            <a:ext cx="6192456" cy="2938272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latinLnBrk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John 3:16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atinLnBrk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 Receive Grace from God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atinLnBrk="1"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Our Response Should Be…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latinLnBrk="1">
              <a:buClrTx/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Gratitude to God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latinLnBrk="1">
              <a:buClrTx/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Grace Given to Others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Grace = Undeserved Favor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8" y="4591291"/>
            <a:ext cx="6248400" cy="228600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 lnSpcReduction="10000"/>
          </a:bodyPr>
          <a:lstStyle/>
          <a:p>
            <a:pPr marL="254000" indent="-2540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Has Caused…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713105" lvl="1" indent="-4572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Lost Meaning of Christmas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713105" lvl="1" indent="-4572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Littered Families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713105" lvl="1" indent="-4572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Lack of Money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54000" indent="-254000" algn="l" defTabSz="914400" latinLnBrk="0">
              <a:lnSpc>
                <a:spcPct val="154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ko-KR" altLang="en-US" sz="2800" b="1" dirty="0">
              <a:latin typeface="Arial Unicode MS" charset="0"/>
            </a:endParaRPr>
          </a:p>
          <a:p>
            <a:pPr marL="254000" indent="-25400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800" b="1" dirty="0">
              <a:latin typeface="Arial Unicode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7010400" cy="791845"/>
          </a:xfrm>
          <a:solidFill>
            <a:schemeClr val="bg1">
              <a:alpha val="90000"/>
            </a:schemeClr>
          </a:solidFill>
        </p:spPr>
        <p:txBody>
          <a:bodyPr wrap="square" lIns="0" tIns="0" rIns="0" bIns="0" anchor="ctr">
            <a:normAutofit/>
          </a:bodyPr>
          <a:lstStyle/>
          <a:p>
            <a:pPr>
              <a:lnSpc>
                <a:spcPct val="102000"/>
              </a:lnSpc>
              <a:spcBef>
                <a:spcPts val="0"/>
              </a:spcBef>
            </a:pPr>
            <a:r>
              <a:rPr lang="en-US" altLang="ko-KR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Unnecessary COVID Stress </a:t>
            </a:r>
            <a:endParaRPr lang="ko-KR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839200" cy="4114800"/>
          </a:xfrm>
          <a:solidFill>
            <a:schemeClr val="bg1">
              <a:alpha val="80000"/>
            </a:schemeClr>
          </a:solidFill>
        </p:spPr>
        <p:txBody>
          <a:bodyPr wrap="square" lIns="91440" tIns="45720" rIns="91440" bIns="45720" anchor="t">
            <a:normAutofit/>
          </a:bodyPr>
          <a:lstStyle/>
          <a:p>
            <a:pPr marL="109855" lvl="0" indent="0" algn="l" defTabSz="914400" latinLnBrk="0"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None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How Many Have Money to Burn this Year?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65760" lvl="0" indent="-255905" algn="l" defTabSz="914400" latinLnBrk="0">
              <a:spcBef>
                <a:spcPts val="1200"/>
              </a:spcBef>
              <a:spcAft>
                <a:spcPts val="0"/>
              </a:spcAft>
              <a:buClr>
                <a:srgbClr val="2DA2BF"/>
              </a:buClr>
              <a:buFont typeface="Wingdings 3"/>
              <a:buChar char="}"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Sometimes the Lack of Money/ Time (</a:t>
            </a:r>
            <a:r>
              <a:rPr lang="en-US" altLang="ko-KR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inability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 to Do All Would Like to Do</a:t>
            </a:r>
            <a:endParaRPr lang="en-US" altLang="ko-KR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65760" lvl="0" indent="-255905" algn="l" defTabSz="914400" latinLnBrk="0">
              <a:spcBef>
                <a:spcPts val="1200"/>
              </a:spcBef>
              <a:spcAft>
                <a:spcPts val="0"/>
              </a:spcAft>
              <a:buClr>
                <a:srgbClr val="2DA2BF"/>
              </a:buClr>
              <a:buFont typeface="Wingdings 3"/>
              <a:buChar char="}"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Causes Us to...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61085" lvl="2" indent="-457200">
              <a:spcBef>
                <a:spcPts val="4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Hide (</a:t>
            </a:r>
            <a:r>
              <a:rPr lang="en-US" altLang="ko-KR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passive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61085" lvl="2" indent="-457200">
              <a:spcBef>
                <a:spcPts val="4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Scrooge (</a:t>
            </a:r>
            <a:r>
              <a:rPr lang="en-US" altLang="ko-KR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aggressive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 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61085" lvl="2" indent="-457200">
              <a:spcBef>
                <a:spcPts val="4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Ever (</a:t>
            </a:r>
            <a:r>
              <a:rPr lang="en-US" altLang="ko-KR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defeated -depressed -debt</a:t>
            </a:r>
            <a:r>
              <a:rPr lang="en-US" altLang="ko-K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16" y="0"/>
            <a:ext cx="6858000" cy="791845"/>
          </a:xfrm>
          <a:solidFill>
            <a:schemeClr val="bg1">
              <a:alpha val="90000"/>
            </a:schemeClr>
          </a:solidFill>
        </p:spPr>
        <p:txBody>
          <a:bodyPr wrap="square" lIns="0" tIns="0" rIns="0" bIns="0" anchor="ctr">
            <a:normAutofit/>
          </a:bodyPr>
          <a:lstStyle/>
          <a:p>
            <a:pPr>
              <a:lnSpc>
                <a:spcPct val="102000"/>
              </a:lnSpc>
              <a:spcBef>
                <a:spcPts val="0"/>
              </a:spcBef>
            </a:pPr>
            <a:r>
              <a:rPr lang="en-US" altLang="ko-KR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Unnecessary COVID Stress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3818</Words>
  <Application>WPS Presentation</Application>
  <PresentationFormat>On-screen Show (4:3)</PresentationFormat>
  <Paragraphs>166</Paragraphs>
  <Slides>20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3" baseType="lpstr">
      <vt:lpstr>Arial</vt:lpstr>
      <vt:lpstr>SimSun</vt:lpstr>
      <vt:lpstr>Wingdings</vt:lpstr>
      <vt:lpstr>Wingdings 3</vt:lpstr>
      <vt:lpstr>Symbol</vt:lpstr>
      <vt:lpstr>Verdana</vt:lpstr>
      <vt:lpstr>Wingdings 2</vt:lpstr>
      <vt:lpstr>Wingdings</vt:lpstr>
      <vt:lpstr>Baskerville Old Face</vt:lpstr>
      <vt:lpstr>Arial Rounded MT Bold</vt:lpstr>
      <vt:lpstr>Amasis MT Pro Black</vt:lpstr>
      <vt:lpstr>Lapsus Pro (theguybrush.com)</vt:lpstr>
      <vt:lpstr>Courier New</vt:lpstr>
      <vt:lpstr>Times New Roman</vt:lpstr>
      <vt:lpstr>Calibri</vt:lpstr>
      <vt:lpstr>Lucida Sans Unicode</vt:lpstr>
      <vt:lpstr>Microsoft YaHei</vt:lpstr>
      <vt:lpstr>Arial Unicode MS</vt:lpstr>
      <vt:lpstr>Arial Unicode MS</vt:lpstr>
      <vt:lpstr>Batang</vt:lpstr>
      <vt:lpstr>Wingdings</vt:lpstr>
      <vt:lpstr>Constantia</vt:lpstr>
      <vt:lpstr>Concourse</vt:lpstr>
      <vt:lpstr>PowerPoint 演示文稿</vt:lpstr>
      <vt:lpstr>PowerPoint 演示文稿</vt:lpstr>
      <vt:lpstr>PowerPoint 演示文稿</vt:lpstr>
      <vt:lpstr>Christmas Outside the Box                              Christmas 2021</vt:lpstr>
      <vt:lpstr>COVID Christmas</vt:lpstr>
      <vt:lpstr>Christmas Out of the Box</vt:lpstr>
      <vt:lpstr>Grace = Undeserved Favor</vt:lpstr>
      <vt:lpstr>Unnecessary COVID Stress </vt:lpstr>
      <vt:lpstr>Unnecessary COVID Stress</vt:lpstr>
      <vt:lpstr>Grace Gifts</vt:lpstr>
      <vt:lpstr>Grace Gifts Have a Loud Voice</vt:lpstr>
      <vt:lpstr>G. R. A. C. E. Gifts </vt:lpstr>
      <vt:lpstr>G. R. A. C. E. Gifts </vt:lpstr>
      <vt:lpstr>G. R. A. C. E. Gifts </vt:lpstr>
      <vt:lpstr>G. R. A. C. E. Gifts </vt:lpstr>
      <vt:lpstr>G. R. A. C. E. Gifts </vt:lpstr>
      <vt:lpstr>G. R. A. C. E. Gifts </vt:lpstr>
      <vt:lpstr>Grace Gifts Have a Loud Voice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</cp:lastModifiedBy>
  <cp:revision>215</cp:revision>
  <dcterms:created xsi:type="dcterms:W3CDTF">2013-12-14T04:05:00Z</dcterms:created>
  <dcterms:modified xsi:type="dcterms:W3CDTF">2021-12-19T19:20:44Z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869519052AC74BD9B0B2FE3CB8054A8B</vt:lpwstr>
  </property>
  <property fmtid="{D5CDD505-2E9C-101B-9397-08002B2CF9AE}" pid="3" name="KSOProductBuildVer">
    <vt:lpwstr>1033-11.2.0.10382</vt:lpwstr>
  </property>
</Properties>
</file>