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91" r:id="rId3"/>
    <p:sldId id="256" r:id="rId4"/>
    <p:sldId id="288" r:id="rId5"/>
    <p:sldId id="268" r:id="rId6"/>
    <p:sldId id="462" r:id="rId7"/>
    <p:sldId id="307" r:id="rId8"/>
    <p:sldId id="470" r:id="rId9"/>
    <p:sldId id="476" r:id="rId10"/>
    <p:sldId id="487" r:id="rId11"/>
    <p:sldId id="471" r:id="rId12"/>
    <p:sldId id="4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6" autoAdjust="0"/>
    <p:restoredTop sz="94660"/>
  </p:normalViewPr>
  <p:slideViewPr>
    <p:cSldViewPr snapToGrid="0">
      <p:cViewPr varScale="1">
        <p:scale>
          <a:sx n="59" d="100"/>
          <a:sy n="59" d="100"/>
        </p:scale>
        <p:origin x="6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03721-A79D-4434-AF85-4305BCB1C9A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4865D-0F7C-44AE-A9D1-0BF28B1F9DE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30232-5231-4BCE-B284-498ABB68EDE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30232-5231-4BCE-B284-498ABB68EDE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8413669-CD3B-4B68-BF8C-2EBD708793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8413669-CD3B-4B68-BF8C-2EBD708793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8413669-CD3B-4B68-BF8C-2EBD708793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8413669-CD3B-4B68-BF8C-2EBD708793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8413669-CD3B-4B68-BF8C-2EBD708793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8413669-CD3B-4B68-BF8C-2EBD708793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8413669-CD3B-4B68-BF8C-2EBD7087936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8413669-CD3B-4B68-BF8C-2EBD7087936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13669-CD3B-4B68-BF8C-2EBD7087936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413669-CD3B-4B68-BF8C-2EBD708793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413669-CD3B-4B68-BF8C-2EBD708793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A041-E2E0-4A65-8BBF-97EA08F7A37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13669-CD3B-4B68-BF8C-2EBD7087936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AA041-E2E0-4A65-8BBF-97EA08F7A37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8375" y="3295185"/>
            <a:ext cx="8318810" cy="3069760"/>
          </a:xfrm>
          <a:solidFill>
            <a:schemeClr val="bg1">
              <a:alpha val="80000"/>
            </a:schemeClr>
          </a:solidFill>
        </p:spPr>
        <p:txBody>
          <a:bodyPr>
            <a:normAutofit/>
          </a:bodyPr>
          <a:lstStyle/>
          <a:p>
            <a:pPr>
              <a:spcBef>
                <a:spcPts val="0"/>
              </a:spcBef>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9:62,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Jesus said unto him, No man, having put his hand to the plough, and looking</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back, is fit for the kingdom of God” </a:t>
            </a:r>
            <a:endParaRPr lang="en-US" dirty="0">
              <a:effectLst>
                <a:outerShdw blurRad="38100" dist="38100" dir="2700000" algn="tl">
                  <a:srgbClr val="000000">
                    <a:alpha val="43137"/>
                  </a:srgbClr>
                </a:outerShdw>
              </a:effectLst>
            </a:endParaRPr>
          </a:p>
          <a:p>
            <a:pPr algn="ctr">
              <a:spcBef>
                <a:spcPts val="1200"/>
              </a:spcBef>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Looking Back Brings Choices…</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600"/>
              </a:spcBef>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Regret (</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which </a:t>
            </a:r>
            <a:r>
              <a:rPr lang="en-US" i="1" dirty="0" err="1">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usu</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will hold you back</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Life Lessons (</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move you forward</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109439" y="105937"/>
            <a:ext cx="8686800" cy="1323439"/>
          </a:xfrm>
          <a:prstGeom prst="rect">
            <a:avLst/>
          </a:prstGeom>
          <a:noFill/>
        </p:spPr>
        <p:txBody>
          <a:bodyPr wrap="square" rtlCol="0">
            <a:spAutoFit/>
          </a:bodyPr>
          <a:lstStyle/>
          <a:p>
            <a:pPr lvl="0"/>
            <a:r>
              <a:rPr lang="en-US" sz="4000" b="1" dirty="0">
                <a:solidFill>
                  <a:schemeClr val="bg1"/>
                </a:solidFill>
                <a:effectLst>
                  <a:outerShdw blurRad="38100" dist="38100" dir="2700000" algn="tl">
                    <a:srgbClr val="000000">
                      <a:alpha val="43137"/>
                    </a:srgbClr>
                  </a:outerShdw>
                </a:effectLst>
              </a:rPr>
              <a:t>We Can’t do Anything About Last Year’s Harvest…but We Can About This Year’s</a:t>
            </a:r>
            <a:endParaRPr lang="en-US" sz="40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770" decel="100000"/>
                                        <p:tgtEl>
                                          <p:spTgt spid="5">
                                            <p:txEl>
                                              <p:pRg st="4" end="4"/>
                                            </p:txEl>
                                          </p:spTgt>
                                        </p:tgtEl>
                                      </p:cBhvr>
                                    </p:animEffect>
                                    <p:animScale>
                                      <p:cBhvr>
                                        <p:cTn id="60" dur="770" decel="100000"/>
                                        <p:tgtEl>
                                          <p:spTgt spid="5">
                                            <p:txEl>
                                              <p:pRg st="4" end="4"/>
                                            </p:txEl>
                                          </p:spTgt>
                                        </p:tgtEl>
                                      </p:cBhvr>
                                      <p:from x="10000" y="10000"/>
                                      <p:to x="200000" y="450000"/>
                                    </p:animScale>
                                    <p:animScale>
                                      <p:cBhvr>
                                        <p:cTn id="61" dur="1230" accel="100000" fill="hold">
                                          <p:stCondLst>
                                            <p:cond delay="770"/>
                                          </p:stCondLst>
                                        </p:cTn>
                                        <p:tgtEl>
                                          <p:spTgt spid="5">
                                            <p:txEl>
                                              <p:pRg st="4" end="4"/>
                                            </p:txEl>
                                          </p:spTgt>
                                        </p:tgtEl>
                                      </p:cBhvr>
                                      <p:from x="200000" y="450000"/>
                                      <p:to x="100000" y="100000"/>
                                    </p:animScale>
                                    <p:set>
                                      <p:cBhvr>
                                        <p:cTn id="62" dur="770" fill="hold"/>
                                        <p:tgtEl>
                                          <p:spTgt spid="5">
                                            <p:txEl>
                                              <p:pRg st="4" end="4"/>
                                            </p:txEl>
                                          </p:spTgt>
                                        </p:tgtEl>
                                        <p:attrNameLst>
                                          <p:attrName>ppt_x</p:attrName>
                                        </p:attrNameLst>
                                      </p:cBhvr>
                                      <p:to>
                                        <p:strVal val="(0.5)"/>
                                      </p:to>
                                    </p:set>
                                    <p:anim from="(0.5)" to="(#ppt_x)" calcmode="lin" valueType="num">
                                      <p:cBhvr>
                                        <p:cTn id="63" dur="1230" accel="100000" fill="hold">
                                          <p:stCondLst>
                                            <p:cond delay="770"/>
                                          </p:stCondLst>
                                        </p:cTn>
                                        <p:tgtEl>
                                          <p:spTgt spid="5">
                                            <p:txEl>
                                              <p:pRg st="4" end="4"/>
                                            </p:txEl>
                                          </p:spTgt>
                                        </p:tgtEl>
                                        <p:attrNameLst>
                                          <p:attrName>ppt_x</p:attrName>
                                        </p:attrNameLst>
                                      </p:cBhvr>
                                    </p:anim>
                                    <p:set>
                                      <p:cBhvr>
                                        <p:cTn id="64" dur="770" fill="hold"/>
                                        <p:tgtEl>
                                          <p:spTgt spid="5">
                                            <p:txEl>
                                              <p:pRg st="4" end="4"/>
                                            </p:txEl>
                                          </p:spTgt>
                                        </p:tgtEl>
                                        <p:attrNameLst>
                                          <p:attrName>ppt_y</p:attrName>
                                        </p:attrNameLst>
                                      </p:cBhvr>
                                      <p:to>
                                        <p:strVal val="(#ppt_y+0.4)"/>
                                      </p:to>
                                    </p:set>
                                    <p:anim from="(#ppt_y+0.4)" to="(#ppt_y)" calcmode="lin" valueType="num">
                                      <p:cBhvr>
                                        <p:cTn id="65"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966"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669573" y="278782"/>
            <a:ext cx="3142785" cy="669073"/>
          </a:xfrm>
          <a:solidFill>
            <a:schemeClr val="bg1">
              <a:alpha val="85000"/>
            </a:schemeClr>
          </a:solidFill>
        </p:spPr>
        <p:txBody>
          <a:bodyPr>
            <a:normAutofit/>
          </a:bodyPr>
          <a:lstStyle/>
          <a:p>
            <a:pPr>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Don’t Give Up</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a:p>
            <a:pPr>
              <a:buNone/>
            </a:pPr>
            <a:endParaRPr lang="en-US" b="1" dirty="0">
              <a:solidFill>
                <a:schemeClr val="tx1"/>
              </a:solidFill>
              <a:effectLst>
                <a:outerShdw blurRad="38100" dist="38100" dir="2700000" algn="tl">
                  <a:srgbClr val="000000">
                    <a:alpha val="43137"/>
                  </a:srgbClr>
                </a:outerShdw>
              </a:effectLst>
            </a:endParaRPr>
          </a:p>
        </p:txBody>
      </p:sp>
      <p:sp>
        <p:nvSpPr>
          <p:cNvPr id="4" name="Content Placeholder 4"/>
          <p:cNvSpPr txBox="1"/>
          <p:nvPr/>
        </p:nvSpPr>
        <p:spPr>
          <a:xfrm>
            <a:off x="2820329" y="1773046"/>
            <a:ext cx="2721827" cy="557560"/>
          </a:xfrm>
          <a:prstGeom prst="rect">
            <a:avLst/>
          </a:prstGeom>
          <a:solidFill>
            <a:schemeClr val="bg1">
              <a:alpha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Your Season </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 typeface="Arial" panose="020B0604020202020204" pitchFamily="34" charset="0"/>
              <a:buNone/>
            </a:pPr>
            <a:endParaRPr lang="en-US" b="1" dirty="0">
              <a:effectLst>
                <a:outerShdw blurRad="38100" dist="38100" dir="2700000" algn="tl">
                  <a:srgbClr val="000000">
                    <a:alpha val="43137"/>
                  </a:srgbClr>
                </a:outerShdw>
              </a:effectLst>
            </a:endParaRPr>
          </a:p>
          <a:p>
            <a:pPr>
              <a:buFont typeface="Arial" panose="020B0604020202020204" pitchFamily="34" charset="0"/>
              <a:buNone/>
            </a:pPr>
            <a:endParaRPr lang="en-US" b="1" dirty="0">
              <a:effectLst>
                <a:outerShdw blurRad="38100" dist="38100" dir="2700000" algn="tl">
                  <a:srgbClr val="000000">
                    <a:alpha val="43137"/>
                  </a:srgbClr>
                </a:outerShdw>
              </a:effectLst>
            </a:endParaRPr>
          </a:p>
        </p:txBody>
      </p:sp>
      <p:sp>
        <p:nvSpPr>
          <p:cNvPr id="6" name="Content Placeholder 4"/>
          <p:cNvSpPr txBox="1"/>
          <p:nvPr/>
        </p:nvSpPr>
        <p:spPr>
          <a:xfrm>
            <a:off x="6746488" y="2877017"/>
            <a:ext cx="3033133" cy="551984"/>
          </a:xfrm>
          <a:prstGeom prst="rect">
            <a:avLst/>
          </a:prstGeom>
          <a:solidFill>
            <a:schemeClr val="bg1">
              <a:alpha val="85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Has a Due Date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Font typeface="Arial" panose="020B0604020202020204" pitchFamily="34" charset="0"/>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 typeface="Arial" panose="020B0604020202020204" pitchFamily="34" charset="0"/>
              <a:buNone/>
            </a:pPr>
            <a:endParaRPr lang="en-US" b="1" dirty="0">
              <a:effectLst>
                <a:outerShdw blurRad="38100" dist="38100" dir="2700000" algn="tl">
                  <a:srgbClr val="000000">
                    <a:alpha val="43137"/>
                  </a:srgbClr>
                </a:outerShdw>
              </a:effectLst>
            </a:endParaRPr>
          </a:p>
          <a:p>
            <a:pPr>
              <a:buFont typeface="Arial" panose="020B0604020202020204" pitchFamily="34" charset="0"/>
              <a:buNone/>
            </a:pP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4">
                                            <p:bg/>
                                          </p:spTgt>
                                        </p:tgtEl>
                                        <p:attrNameLst>
                                          <p:attrName>style.visibility</p:attrName>
                                        </p:attrNameLst>
                                      </p:cBhvr>
                                      <p:to>
                                        <p:strVal val="visible"/>
                                      </p:to>
                                    </p:set>
                                    <p:animEffect transition="in" filter="fade">
                                      <p:cBhvr>
                                        <p:cTn id="26" dur="770" decel="100000"/>
                                        <p:tgtEl>
                                          <p:spTgt spid="4">
                                            <p:bg/>
                                          </p:spTgt>
                                        </p:tgtEl>
                                      </p:cBhvr>
                                    </p:animEffect>
                                    <p:animScale>
                                      <p:cBhvr>
                                        <p:cTn id="27" dur="770" decel="100000"/>
                                        <p:tgtEl>
                                          <p:spTgt spid="4">
                                            <p:bg/>
                                          </p:spTgt>
                                        </p:tgtEl>
                                      </p:cBhvr>
                                      <p:from x="10000" y="10000"/>
                                      <p:to x="200000" y="450000"/>
                                    </p:animScale>
                                    <p:animScale>
                                      <p:cBhvr>
                                        <p:cTn id="28" dur="1230" accel="100000" fill="hold">
                                          <p:stCondLst>
                                            <p:cond delay="770"/>
                                          </p:stCondLst>
                                        </p:cTn>
                                        <p:tgtEl>
                                          <p:spTgt spid="4">
                                            <p:bg/>
                                          </p:spTgt>
                                        </p:tgtEl>
                                      </p:cBhvr>
                                      <p:from x="200000" y="450000"/>
                                      <p:to x="100000" y="100000"/>
                                    </p:animScale>
                                    <p:set>
                                      <p:cBhvr>
                                        <p:cTn id="29" dur="770" fill="hold"/>
                                        <p:tgtEl>
                                          <p:spTgt spid="4">
                                            <p:bg/>
                                          </p:spTgt>
                                        </p:tgtEl>
                                        <p:attrNameLst>
                                          <p:attrName>ppt_x</p:attrName>
                                        </p:attrNameLst>
                                      </p:cBhvr>
                                      <p:to>
                                        <p:strVal val="(0.5)"/>
                                      </p:to>
                                    </p:set>
                                    <p:anim from="(0.5)" to="(#ppt_x)" calcmode="lin" valueType="num">
                                      <p:cBhvr>
                                        <p:cTn id="30" dur="1230" accel="100000" fill="hold">
                                          <p:stCondLst>
                                            <p:cond delay="770"/>
                                          </p:stCondLst>
                                        </p:cTn>
                                        <p:tgtEl>
                                          <p:spTgt spid="4">
                                            <p:bg/>
                                          </p:spTgt>
                                        </p:tgtEl>
                                        <p:attrNameLst>
                                          <p:attrName>ppt_x</p:attrName>
                                        </p:attrNameLst>
                                      </p:cBhvr>
                                    </p:anim>
                                    <p:set>
                                      <p:cBhvr>
                                        <p:cTn id="31" dur="770" fill="hold"/>
                                        <p:tgtEl>
                                          <p:spTgt spid="4">
                                            <p:bg/>
                                          </p:spTgt>
                                        </p:tgtEl>
                                        <p:attrNameLst>
                                          <p:attrName>ppt_y</p:attrName>
                                        </p:attrNameLst>
                                      </p:cBhvr>
                                      <p:to>
                                        <p:strVal val="(#ppt_y+0.4)"/>
                                      </p:to>
                                    </p:set>
                                    <p:anim from="(#ppt_y+0.4)" to="(#ppt_y)" calcmode="lin" valueType="num">
                                      <p:cBhvr>
                                        <p:cTn id="32" dur="1230" accel="100000" fill="hold">
                                          <p:stCondLst>
                                            <p:cond delay="770"/>
                                          </p:stCondLst>
                                        </p:cTn>
                                        <p:tgtEl>
                                          <p:spTgt spid="4">
                                            <p:bg/>
                                          </p:spTgt>
                                        </p:tgtEl>
                                        <p:attrNameLst>
                                          <p:attrName>ppt_y</p:attrName>
                                        </p:attrNameLst>
                                      </p:cBhvr>
                                    </p:anim>
                                  </p:childTnLst>
                                </p:cTn>
                              </p:par>
                              <p:par>
                                <p:cTn id="33" presetID="51" presetClass="entr" presetSubtype="0"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770" decel="100000"/>
                                        <p:tgtEl>
                                          <p:spTgt spid="4">
                                            <p:txEl>
                                              <p:pRg st="0" end="0"/>
                                            </p:txEl>
                                          </p:spTgt>
                                        </p:tgtEl>
                                      </p:cBhvr>
                                    </p:animEffect>
                                    <p:animScale>
                                      <p:cBhvr>
                                        <p:cTn id="36" dur="770" decel="100000"/>
                                        <p:tgtEl>
                                          <p:spTgt spid="4">
                                            <p:txEl>
                                              <p:pRg st="0" end="0"/>
                                            </p:txEl>
                                          </p:spTgt>
                                        </p:tgtEl>
                                      </p:cBhvr>
                                      <p:from x="10000" y="10000"/>
                                      <p:to x="200000" y="450000"/>
                                    </p:animScale>
                                    <p:animScale>
                                      <p:cBhvr>
                                        <p:cTn id="37" dur="1230" accel="100000" fill="hold">
                                          <p:stCondLst>
                                            <p:cond delay="770"/>
                                          </p:stCondLst>
                                        </p:cTn>
                                        <p:tgtEl>
                                          <p:spTgt spid="4">
                                            <p:txEl>
                                              <p:pRg st="0" end="0"/>
                                            </p:txEl>
                                          </p:spTgt>
                                        </p:tgtEl>
                                      </p:cBhvr>
                                      <p:from x="200000" y="450000"/>
                                      <p:to x="100000" y="100000"/>
                                    </p:animScale>
                                    <p:set>
                                      <p:cBhvr>
                                        <p:cTn id="38" dur="770" fill="hold"/>
                                        <p:tgtEl>
                                          <p:spTgt spid="4">
                                            <p:txEl>
                                              <p:pRg st="0" end="0"/>
                                            </p:txEl>
                                          </p:spTgt>
                                        </p:tgtEl>
                                        <p:attrNameLst>
                                          <p:attrName>ppt_x</p:attrName>
                                        </p:attrNameLst>
                                      </p:cBhvr>
                                      <p:to>
                                        <p:strVal val="(0.5)"/>
                                      </p:to>
                                    </p:set>
                                    <p:anim from="(0.5)" to="(#ppt_x)" calcmode="lin" valueType="num">
                                      <p:cBhvr>
                                        <p:cTn id="39" dur="1230" accel="100000" fill="hold">
                                          <p:stCondLst>
                                            <p:cond delay="770"/>
                                          </p:stCondLst>
                                        </p:cTn>
                                        <p:tgtEl>
                                          <p:spTgt spid="4">
                                            <p:txEl>
                                              <p:pRg st="0" end="0"/>
                                            </p:txEl>
                                          </p:spTgt>
                                        </p:tgtEl>
                                        <p:attrNameLst>
                                          <p:attrName>ppt_x</p:attrName>
                                        </p:attrNameLst>
                                      </p:cBhvr>
                                    </p:anim>
                                    <p:set>
                                      <p:cBhvr>
                                        <p:cTn id="40" dur="770" fill="hold"/>
                                        <p:tgtEl>
                                          <p:spTgt spid="4">
                                            <p:txEl>
                                              <p:pRg st="0" end="0"/>
                                            </p:txEl>
                                          </p:spTgt>
                                        </p:tgtEl>
                                        <p:attrNameLst>
                                          <p:attrName>ppt_y</p:attrName>
                                        </p:attrNameLst>
                                      </p:cBhvr>
                                      <p:to>
                                        <p:strVal val="(#ppt_y+0.4)"/>
                                      </p:to>
                                    </p:set>
                                    <p:anim from="(#ppt_y+0.4)" to="(#ppt_y)" calcmode="lin" valueType="num">
                                      <p:cBhvr>
                                        <p:cTn id="41" dur="1230" accel="100000" fill="hold">
                                          <p:stCondLst>
                                            <p:cond delay="770"/>
                                          </p:stCondLst>
                                        </p:cTn>
                                        <p:tgtEl>
                                          <p:spTgt spid="4">
                                            <p:txEl>
                                              <p:pRg st="0" end="0"/>
                                            </p:txEl>
                                          </p:spTgt>
                                        </p:tgtEl>
                                        <p:attrNameLst>
                                          <p:attrName>ppt_y</p:attrName>
                                        </p:attrNameLst>
                                      </p:cBhvr>
                                    </p:anim>
                                  </p:childTnLst>
                                </p:cTn>
                              </p:par>
                            </p:childTnLst>
                          </p:cTn>
                        </p:par>
                        <p:par>
                          <p:cTn id="42" fill="hold">
                            <p:stCondLst>
                              <p:cond delay="4000"/>
                            </p:stCondLst>
                            <p:childTnLst>
                              <p:par>
                                <p:cTn id="43" presetID="51" presetClass="entr" presetSubtype="0" fill="hold" grpId="0" nodeType="afterEffect">
                                  <p:stCondLst>
                                    <p:cond delay="0"/>
                                  </p:stCondLst>
                                  <p:childTnLst>
                                    <p:set>
                                      <p:cBhvr>
                                        <p:cTn id="44" dur="1" fill="hold">
                                          <p:stCondLst>
                                            <p:cond delay="0"/>
                                          </p:stCondLst>
                                        </p:cTn>
                                        <p:tgtEl>
                                          <p:spTgt spid="6">
                                            <p:bg/>
                                          </p:spTgt>
                                        </p:tgtEl>
                                        <p:attrNameLst>
                                          <p:attrName>style.visibility</p:attrName>
                                        </p:attrNameLst>
                                      </p:cBhvr>
                                      <p:to>
                                        <p:strVal val="visible"/>
                                      </p:to>
                                    </p:set>
                                    <p:animEffect transition="in" filter="fade">
                                      <p:cBhvr>
                                        <p:cTn id="45" dur="770" decel="100000"/>
                                        <p:tgtEl>
                                          <p:spTgt spid="6">
                                            <p:bg/>
                                          </p:spTgt>
                                        </p:tgtEl>
                                      </p:cBhvr>
                                    </p:animEffect>
                                    <p:animScale>
                                      <p:cBhvr>
                                        <p:cTn id="46" dur="770" decel="100000"/>
                                        <p:tgtEl>
                                          <p:spTgt spid="6">
                                            <p:bg/>
                                          </p:spTgt>
                                        </p:tgtEl>
                                      </p:cBhvr>
                                      <p:from x="10000" y="10000"/>
                                      <p:to x="200000" y="450000"/>
                                    </p:animScale>
                                    <p:animScale>
                                      <p:cBhvr>
                                        <p:cTn id="47" dur="1230" accel="100000" fill="hold">
                                          <p:stCondLst>
                                            <p:cond delay="770"/>
                                          </p:stCondLst>
                                        </p:cTn>
                                        <p:tgtEl>
                                          <p:spTgt spid="6">
                                            <p:bg/>
                                          </p:spTgt>
                                        </p:tgtEl>
                                      </p:cBhvr>
                                      <p:from x="200000" y="450000"/>
                                      <p:to x="100000" y="100000"/>
                                    </p:animScale>
                                    <p:set>
                                      <p:cBhvr>
                                        <p:cTn id="48" dur="770" fill="hold"/>
                                        <p:tgtEl>
                                          <p:spTgt spid="6">
                                            <p:bg/>
                                          </p:spTgt>
                                        </p:tgtEl>
                                        <p:attrNameLst>
                                          <p:attrName>ppt_x</p:attrName>
                                        </p:attrNameLst>
                                      </p:cBhvr>
                                      <p:to>
                                        <p:strVal val="(0.5)"/>
                                      </p:to>
                                    </p:set>
                                    <p:anim from="(0.5)" to="(#ppt_x)" calcmode="lin" valueType="num">
                                      <p:cBhvr>
                                        <p:cTn id="49" dur="1230" accel="100000" fill="hold">
                                          <p:stCondLst>
                                            <p:cond delay="770"/>
                                          </p:stCondLst>
                                        </p:cTn>
                                        <p:tgtEl>
                                          <p:spTgt spid="6">
                                            <p:bg/>
                                          </p:spTgt>
                                        </p:tgtEl>
                                        <p:attrNameLst>
                                          <p:attrName>ppt_x</p:attrName>
                                        </p:attrNameLst>
                                      </p:cBhvr>
                                    </p:anim>
                                    <p:set>
                                      <p:cBhvr>
                                        <p:cTn id="50" dur="770" fill="hold"/>
                                        <p:tgtEl>
                                          <p:spTgt spid="6">
                                            <p:bg/>
                                          </p:spTgt>
                                        </p:tgtEl>
                                        <p:attrNameLst>
                                          <p:attrName>ppt_y</p:attrName>
                                        </p:attrNameLst>
                                      </p:cBhvr>
                                      <p:to>
                                        <p:strVal val="(#ppt_y+0.4)"/>
                                      </p:to>
                                    </p:set>
                                    <p:anim from="(#ppt_y+0.4)" to="(#ppt_y)" calcmode="lin" valueType="num">
                                      <p:cBhvr>
                                        <p:cTn id="51" dur="1230" accel="100000" fill="hold">
                                          <p:stCondLst>
                                            <p:cond delay="770"/>
                                          </p:stCondLst>
                                        </p:cTn>
                                        <p:tgtEl>
                                          <p:spTgt spid="6">
                                            <p:bg/>
                                          </p:spTgt>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770" decel="100000"/>
                                        <p:tgtEl>
                                          <p:spTgt spid="6">
                                            <p:txEl>
                                              <p:pRg st="0" end="0"/>
                                            </p:txEl>
                                          </p:spTgt>
                                        </p:tgtEl>
                                      </p:cBhvr>
                                    </p:animEffect>
                                    <p:animScale>
                                      <p:cBhvr>
                                        <p:cTn id="55" dur="770" decel="100000"/>
                                        <p:tgtEl>
                                          <p:spTgt spid="6">
                                            <p:txEl>
                                              <p:pRg st="0" end="0"/>
                                            </p:txEl>
                                          </p:spTgt>
                                        </p:tgtEl>
                                      </p:cBhvr>
                                      <p:from x="10000" y="10000"/>
                                      <p:to x="200000" y="450000"/>
                                    </p:animScale>
                                    <p:animScale>
                                      <p:cBhvr>
                                        <p:cTn id="56" dur="1230" accel="100000" fill="hold">
                                          <p:stCondLst>
                                            <p:cond delay="770"/>
                                          </p:stCondLst>
                                        </p:cTn>
                                        <p:tgtEl>
                                          <p:spTgt spid="6">
                                            <p:txEl>
                                              <p:pRg st="0" end="0"/>
                                            </p:txEl>
                                          </p:spTgt>
                                        </p:tgtEl>
                                      </p:cBhvr>
                                      <p:from x="200000" y="450000"/>
                                      <p:to x="100000" y="100000"/>
                                    </p:animScale>
                                    <p:set>
                                      <p:cBhvr>
                                        <p:cTn id="57" dur="770" fill="hold"/>
                                        <p:tgtEl>
                                          <p:spTgt spid="6">
                                            <p:txEl>
                                              <p:pRg st="0" end="0"/>
                                            </p:txEl>
                                          </p:spTgt>
                                        </p:tgtEl>
                                        <p:attrNameLst>
                                          <p:attrName>ppt_x</p:attrName>
                                        </p:attrNameLst>
                                      </p:cBhvr>
                                      <p:to>
                                        <p:strVal val="(0.5)"/>
                                      </p:to>
                                    </p:set>
                                    <p:anim from="(0.5)" to="(#ppt_x)" calcmode="lin" valueType="num">
                                      <p:cBhvr>
                                        <p:cTn id="58" dur="1230" accel="100000" fill="hold">
                                          <p:stCondLst>
                                            <p:cond delay="770"/>
                                          </p:stCondLst>
                                        </p:cTn>
                                        <p:tgtEl>
                                          <p:spTgt spid="6">
                                            <p:txEl>
                                              <p:pRg st="0" end="0"/>
                                            </p:txEl>
                                          </p:spTgt>
                                        </p:tgtEl>
                                        <p:attrNameLst>
                                          <p:attrName>ppt_x</p:attrName>
                                        </p:attrNameLst>
                                      </p:cBhvr>
                                    </p:anim>
                                    <p:set>
                                      <p:cBhvr>
                                        <p:cTn id="59" dur="770" fill="hold"/>
                                        <p:tgtEl>
                                          <p:spTgt spid="6">
                                            <p:txEl>
                                              <p:pRg st="0" end="0"/>
                                            </p:txEl>
                                          </p:spTgt>
                                        </p:tgtEl>
                                        <p:attrNameLst>
                                          <p:attrName>ppt_y</p:attrName>
                                        </p:attrNameLst>
                                      </p:cBhvr>
                                      <p:to>
                                        <p:strVal val="(#ppt_y+0.4)"/>
                                      </p:to>
                                    </p:set>
                                    <p:anim from="(#ppt_y+0.4)" to="(#ppt_y)" calcmode="lin" valueType="num">
                                      <p:cBhvr>
                                        <p:cTn id="60" dur="1230" accel="100000" fill="hold">
                                          <p:stCondLst>
                                            <p:cond delay="770"/>
                                          </p:stCondLst>
                                        </p:cTn>
                                        <p:tgtEl>
                                          <p:spTgt spid="6">
                                            <p:txEl>
                                              <p:pRg st="0" end="0"/>
                                            </p:txEl>
                                          </p:spTgt>
                                        </p:tgtEl>
                                        <p:attrNameLst>
                                          <p:attrName>ppt_y</p:attrName>
                                        </p:attrNameLst>
                                      </p:cBhvr>
                                    </p:anim>
                                  </p:childTnLst>
                                </p:cTn>
                              </p:par>
                            </p:childTnLst>
                          </p:cTn>
                        </p:par>
                        <p:par>
                          <p:cTn id="61" fill="hold">
                            <p:stCondLst>
                              <p:cond delay="6000"/>
                            </p:stCondLst>
                            <p:childTnLst>
                              <p:par>
                                <p:cTn id="62" presetID="21" presetClass="entr" presetSubtype="1" fill="hold" nodeType="afterEffect">
                                  <p:stCondLst>
                                    <p:cond delay="0"/>
                                  </p:stCondLst>
                                  <p:childTnLst>
                                    <p:set>
                                      <p:cBhvr>
                                        <p:cTn id="63" dur="1" fill="hold">
                                          <p:stCondLst>
                                            <p:cond delay="0"/>
                                          </p:stCondLst>
                                        </p:cTn>
                                        <p:tgtEl>
                                          <p:spTgt spid="1026"/>
                                        </p:tgtEl>
                                        <p:attrNameLst>
                                          <p:attrName>style.visibility</p:attrName>
                                        </p:attrNameLst>
                                      </p:cBhvr>
                                      <p:to>
                                        <p:strVal val="visible"/>
                                      </p:to>
                                    </p:set>
                                    <p:animEffect transition="in" filter="wheel(1)">
                                      <p:cBhvr>
                                        <p:cTn id="6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4" grpId="0" animBg="1" uiExpand="1" build="p"/>
      <p:bldP spid="6"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93" y="1222154"/>
            <a:ext cx="7010400" cy="2387600"/>
          </a:xfrm>
          <a:solidFill>
            <a:schemeClr val="bg1">
              <a:alpha val="90000"/>
            </a:schemeClr>
          </a:solidFill>
          <a:effectLst>
            <a:softEdge rad="38100"/>
          </a:effectLst>
        </p:spPr>
        <p:txBody>
          <a:bodyPr>
            <a:normAutofit fontScale="90000"/>
          </a:bodyPr>
          <a:lstStyle/>
          <a:p>
            <a:r>
              <a:rPr lang="en-US" dirty="0">
                <a:effectLst>
                  <a:outerShdw blurRad="38100" dist="38100" dir="2700000" algn="tl">
                    <a:srgbClr val="000000">
                      <a:alpha val="43137"/>
                    </a:srgbClr>
                  </a:outerShdw>
                </a:effectLst>
                <a:latin typeface="Amasis MT Pro Medium" panose="02040604050005020304" pitchFamily="18" charset="0"/>
              </a:rPr>
              <a:t>Plain Talk About Our Harvest</a:t>
            </a:r>
            <a:br>
              <a:rPr lang="en-US" dirty="0">
                <a:effectLst>
                  <a:outerShdw blurRad="38100" dist="38100" dir="2700000" algn="tl">
                    <a:srgbClr val="000000">
                      <a:alpha val="43137"/>
                    </a:srgbClr>
                  </a:outerShdw>
                </a:effectLst>
                <a:latin typeface="Amasis MT Pro Medium" panose="02040604050005020304" pitchFamily="18" charset="0"/>
              </a:rPr>
            </a:br>
            <a:r>
              <a:rPr lang="en-US" dirty="0" err="1">
                <a:effectLst>
                  <a:outerShdw blurRad="38100" dist="38100" dir="2700000" algn="tl">
                    <a:srgbClr val="000000">
                      <a:alpha val="43137"/>
                    </a:srgbClr>
                  </a:outerShdw>
                </a:effectLst>
                <a:latin typeface="Amasis MT Pro Medium" panose="02040604050005020304" pitchFamily="18" charset="0"/>
              </a:rPr>
              <a:t>pt4</a:t>
            </a:r>
            <a:endParaRPr lang="en-US" dirty="0">
              <a:effectLst>
                <a:outerShdw blurRad="38100" dist="38100" dir="2700000" algn="tl">
                  <a:srgbClr val="000000">
                    <a:alpha val="43137"/>
                  </a:srgbClr>
                </a:outerShdw>
              </a:effectLst>
              <a:latin typeface="Amasis MT Pro Medium" panose="02040604050005020304" pitchFamily="18" charset="0"/>
            </a:endParaRPr>
          </a:p>
        </p:txBody>
      </p:sp>
      <p:sp>
        <p:nvSpPr>
          <p:cNvPr id="3" name="Subtitle 2"/>
          <p:cNvSpPr>
            <a:spLocks noGrp="1"/>
          </p:cNvSpPr>
          <p:nvPr>
            <p:ph type="subTitle" idx="1"/>
          </p:nvPr>
        </p:nvSpPr>
        <p:spPr>
          <a:xfrm>
            <a:off x="325305" y="293913"/>
            <a:ext cx="3657600" cy="741362"/>
          </a:xfrm>
        </p:spPr>
        <p:txBody>
          <a:bodyPr>
            <a:normAutofit/>
          </a:bodyPr>
          <a:lstStyle/>
          <a:p>
            <a:r>
              <a:rPr lang="en-US" sz="4000" b="1" dirty="0">
                <a:effectLst>
                  <a:outerShdw blurRad="38100" dist="38100" dir="2700000" algn="tl">
                    <a:srgbClr val="000000">
                      <a:alpha val="43137"/>
                    </a:srgbClr>
                  </a:outerShdw>
                </a:effectLst>
              </a:rPr>
              <a:t>Galatians 6:7-8</a:t>
            </a:r>
            <a:endParaRPr lang="en-US" sz="4000" b="1" dirty="0">
              <a:effectLst>
                <a:outerShdw blurRad="38100" dist="38100" dir="2700000" algn="tl">
                  <a:srgbClr val="000000">
                    <a:alpha val="43137"/>
                  </a:srgbClr>
                </a:outerShdw>
              </a:effectLst>
            </a:endParaRP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487" y="293913"/>
            <a:ext cx="2950028" cy="2525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954" y="5954233"/>
            <a:ext cx="2127018" cy="461665"/>
          </a:xfrm>
          <a:prstGeom prst="rect">
            <a:avLst/>
          </a:prstGeom>
          <a:solidFill>
            <a:schemeClr val="bg1"/>
          </a:solidFill>
        </p:spPr>
        <p:txBody>
          <a:bodyPr wrap="square" rtlCol="0">
            <a:spAutoFit/>
          </a:bodyPr>
          <a:lstStyle/>
          <a:p>
            <a:r>
              <a:rPr lang="en-US" sz="2400" b="1" dirty="0">
                <a:effectLst>
                  <a:outerShdw blurRad="38100" dist="38100" dir="2700000" algn="tl">
                    <a:srgbClr val="000000">
                      <a:alpha val="43137"/>
                    </a:srgbClr>
                  </a:outerShdw>
                </a:effectLst>
              </a:rPr>
              <a:t>Edward Church</a:t>
            </a:r>
            <a:endParaRPr lang="en-US" sz="2400" b="1" dirty="0">
              <a:effectLst>
                <a:outerShdw blurRad="38100" dist="38100" dir="2700000" algn="tl">
                  <a:srgbClr val="000000">
                    <a:alpha val="43137"/>
                  </a:srgbClr>
                </a:outerShdw>
              </a:effectLst>
            </a:endParaRPr>
          </a:p>
        </p:txBody>
      </p:sp>
      <p:sp>
        <p:nvSpPr>
          <p:cNvPr id="6" name="TextBox 5"/>
          <p:cNvSpPr txBox="1"/>
          <p:nvPr/>
        </p:nvSpPr>
        <p:spPr>
          <a:xfrm>
            <a:off x="8850086" y="5954233"/>
            <a:ext cx="2329543" cy="461665"/>
          </a:xfrm>
          <a:prstGeom prst="rect">
            <a:avLst/>
          </a:prstGeom>
          <a:solidFill>
            <a:schemeClr val="bg1"/>
          </a:solidFill>
        </p:spPr>
        <p:txBody>
          <a:bodyPr wrap="square" rtlCol="0">
            <a:spAutoFit/>
          </a:bodyPr>
          <a:lstStyle/>
          <a:p>
            <a:r>
              <a:rPr lang="en-US" sz="2400" b="1" dirty="0">
                <a:effectLst>
                  <a:outerShdw blurRad="38100" dist="38100" dir="2700000" algn="tl">
                    <a:srgbClr val="000000">
                      <a:alpha val="43137"/>
                    </a:srgbClr>
                  </a:outerShdw>
                </a:effectLst>
              </a:rPr>
              <a:t>February 6, 2022</a:t>
            </a:r>
            <a:endParaRPr lang="en-US"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1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3" name="Content Placeholder 2"/>
          <p:cNvSpPr>
            <a:spLocks noGrp="1"/>
          </p:cNvSpPr>
          <p:nvPr>
            <p:ph idx="1"/>
          </p:nvPr>
        </p:nvSpPr>
        <p:spPr>
          <a:xfrm>
            <a:off x="9546773" y="2821214"/>
            <a:ext cx="2645227" cy="1870529"/>
          </a:xfrm>
          <a:solidFill>
            <a:schemeClr val="bg1"/>
          </a:solidFill>
          <a:effectLst>
            <a:softEdge rad="38100"/>
          </a:effectLst>
        </p:spPr>
        <p:txBody>
          <a:bodyPr/>
          <a:lstStyle/>
          <a:p>
            <a:r>
              <a:rPr lang="en-US" sz="3600" dirty="0">
                <a:effectLst>
                  <a:outerShdw blurRad="38100" dist="38100" dir="2700000" algn="tl">
                    <a:srgbClr val="000000">
                      <a:alpha val="43137"/>
                    </a:srgbClr>
                  </a:outerShdw>
                </a:effectLst>
                <a:latin typeface="Amasis MT Pro Black" panose="02040A04050005020304" pitchFamily="18" charset="0"/>
              </a:rPr>
              <a:t>Principle</a:t>
            </a:r>
            <a:endParaRPr lang="en-US" sz="3600" dirty="0">
              <a:effectLst>
                <a:outerShdw blurRad="38100" dist="38100" dir="2700000" algn="tl">
                  <a:srgbClr val="000000">
                    <a:alpha val="43137"/>
                  </a:srgbClr>
                </a:outerShdw>
              </a:effectLst>
              <a:latin typeface="Amasis MT Pro Black" panose="02040A04050005020304" pitchFamily="18" charset="0"/>
            </a:endParaRPr>
          </a:p>
          <a:p>
            <a:r>
              <a:rPr lang="en-US" sz="3600" dirty="0">
                <a:effectLst>
                  <a:outerShdw blurRad="38100" dist="38100" dir="2700000" algn="tl">
                    <a:srgbClr val="000000">
                      <a:alpha val="43137"/>
                    </a:srgbClr>
                  </a:outerShdw>
                </a:effectLst>
                <a:latin typeface="Amasis MT Pro Black" panose="02040A04050005020304" pitchFamily="18" charset="0"/>
              </a:rPr>
              <a:t>Promise</a:t>
            </a:r>
            <a:endParaRPr lang="en-US" sz="3600" dirty="0">
              <a:effectLst>
                <a:outerShdw blurRad="38100" dist="38100" dir="2700000" algn="tl">
                  <a:srgbClr val="000000">
                    <a:alpha val="43137"/>
                  </a:srgbClr>
                </a:outerShdw>
              </a:effectLst>
              <a:latin typeface="Amasis MT Pro Black" panose="02040A04050005020304" pitchFamily="18" charset="0"/>
            </a:endParaRPr>
          </a:p>
          <a:p>
            <a:r>
              <a:rPr lang="en-US" sz="3600" dirty="0">
                <a:effectLst>
                  <a:outerShdw blurRad="38100" dist="38100" dir="2700000" algn="tl">
                    <a:srgbClr val="000000">
                      <a:alpha val="43137"/>
                    </a:srgbClr>
                  </a:outerShdw>
                </a:effectLst>
                <a:latin typeface="Amasis MT Pro Black" panose="02040A04050005020304" pitchFamily="18" charset="0"/>
              </a:rPr>
              <a:t>Provision</a:t>
            </a:r>
            <a:endParaRPr lang="en-US" dirty="0">
              <a:effectLst>
                <a:outerShdw blurRad="38100" dist="38100" dir="2700000" algn="tl">
                  <a:srgbClr val="000000">
                    <a:alpha val="43137"/>
                  </a:srgbClr>
                </a:outerShdw>
              </a:effectLst>
              <a:latin typeface="Amasis MT Pro Black" panose="02040A04050005020304" pitchFamily="18" charset="0"/>
            </a:endParaRPr>
          </a:p>
        </p:txBody>
      </p:sp>
      <p:sp>
        <p:nvSpPr>
          <p:cNvPr id="4" name="TextBox 3"/>
          <p:cNvSpPr txBox="1"/>
          <p:nvPr/>
        </p:nvSpPr>
        <p:spPr>
          <a:xfrm>
            <a:off x="0" y="5221952"/>
            <a:ext cx="4278086" cy="1569660"/>
          </a:xfrm>
          <a:prstGeom prst="rect">
            <a:avLst/>
          </a:prstGeom>
          <a:solidFill>
            <a:schemeClr val="bg1"/>
          </a:solidFill>
          <a:effectLst>
            <a:softEdge rad="38100"/>
          </a:effectLst>
        </p:spPr>
        <p:txBody>
          <a:bodyPr wrap="square" rtlCol="0">
            <a:spAutoFit/>
          </a:bodyPr>
          <a:lstStyle/>
          <a:p>
            <a:pPr algn="ctr"/>
            <a:r>
              <a:rPr lang="en-US" sz="3200" dirty="0">
                <a:effectLst>
                  <a:outerShdw blurRad="38100" dist="38100" dir="2700000" algn="tl">
                    <a:srgbClr val="000000">
                      <a:alpha val="43137"/>
                    </a:srgbClr>
                  </a:outerShdw>
                </a:effectLst>
                <a:latin typeface="Amasis MT Pro Black" panose="02040A04050005020304" pitchFamily="18" charset="0"/>
              </a:rPr>
              <a:t>2020 / 2021</a:t>
            </a:r>
            <a:endParaRPr lang="en-US" sz="3200" dirty="0">
              <a:effectLst>
                <a:outerShdw blurRad="38100" dist="38100" dir="2700000" algn="tl">
                  <a:srgbClr val="000000">
                    <a:alpha val="43137"/>
                  </a:srgbClr>
                </a:outerShdw>
              </a:effectLst>
              <a:latin typeface="Amasis MT Pro Black" panose="02040A04050005020304" pitchFamily="18" charset="0"/>
            </a:endParaRPr>
          </a:p>
          <a:p>
            <a:pPr algn="ctr"/>
            <a:r>
              <a:rPr lang="en-US" sz="3200" dirty="0">
                <a:effectLst>
                  <a:outerShdw blurRad="38100" dist="38100" dir="2700000" algn="tl">
                    <a:srgbClr val="000000">
                      <a:alpha val="43137"/>
                    </a:srgbClr>
                  </a:outerShdw>
                </a:effectLst>
                <a:latin typeface="Amasis MT Pro Black" panose="02040A04050005020304" pitchFamily="18" charset="0"/>
              </a:rPr>
              <a:t>Left Many Feeling Hopeless / Helpless</a:t>
            </a:r>
            <a:endParaRPr lang="en-US" sz="3200" dirty="0">
              <a:effectLst>
                <a:outerShdw blurRad="38100" dist="38100" dir="2700000" algn="tl">
                  <a:srgbClr val="000000">
                    <a:alpha val="43137"/>
                  </a:srgbClr>
                </a:outerShdw>
              </a:effectLst>
              <a:latin typeface="Amasis MT Pro Black" panose="02040A04050005020304" pitchFamily="18" charset="0"/>
            </a:endParaRPr>
          </a:p>
        </p:txBody>
      </p:sp>
      <p:sp>
        <p:nvSpPr>
          <p:cNvPr id="5" name="TextBox 4"/>
          <p:cNvSpPr txBox="1"/>
          <p:nvPr/>
        </p:nvSpPr>
        <p:spPr>
          <a:xfrm>
            <a:off x="4561115" y="4190900"/>
            <a:ext cx="4528457" cy="2062103"/>
          </a:xfrm>
          <a:prstGeom prst="rect">
            <a:avLst/>
          </a:prstGeom>
          <a:solidFill>
            <a:schemeClr val="bg1"/>
          </a:solidFill>
          <a:effectLst>
            <a:softEdge rad="38100"/>
          </a:effectLst>
        </p:spPr>
        <p:txBody>
          <a:bodyPr wrap="square" rtlCol="0">
            <a:spAutoFit/>
          </a:bodyPr>
          <a:lstStyle/>
          <a:p>
            <a:pPr algn="ctr"/>
            <a:r>
              <a:rPr lang="en-US" sz="3200" dirty="0">
                <a:effectLst>
                  <a:outerShdw blurRad="38100" dist="38100" dir="2700000" algn="tl">
                    <a:srgbClr val="000000">
                      <a:alpha val="43137"/>
                    </a:srgbClr>
                  </a:outerShdw>
                </a:effectLst>
                <a:latin typeface="Amasis MT Pro Black" panose="02040A04050005020304" pitchFamily="18" charset="0"/>
              </a:rPr>
              <a:t>But </a:t>
            </a:r>
            <a:endParaRPr lang="en-US" sz="3200" dirty="0">
              <a:effectLst>
                <a:outerShdw blurRad="38100" dist="38100" dir="2700000" algn="tl">
                  <a:srgbClr val="000000">
                    <a:alpha val="43137"/>
                  </a:srgbClr>
                </a:outerShdw>
              </a:effectLst>
              <a:latin typeface="Amasis MT Pro Black" panose="02040A04050005020304" pitchFamily="18" charset="0"/>
            </a:endParaRPr>
          </a:p>
          <a:p>
            <a:pPr algn="ctr"/>
            <a:r>
              <a:rPr lang="en-US" sz="3200" dirty="0">
                <a:effectLst>
                  <a:outerShdw blurRad="38100" dist="38100" dir="2700000" algn="tl">
                    <a:srgbClr val="000000">
                      <a:alpha val="43137"/>
                    </a:srgbClr>
                  </a:outerShdw>
                </a:effectLst>
                <a:latin typeface="Amasis MT Pro Black" panose="02040A04050005020304" pitchFamily="18" charset="0"/>
              </a:rPr>
              <a:t>If Your God’s Child…</a:t>
            </a:r>
            <a:endParaRPr lang="en-US" sz="3200" dirty="0">
              <a:effectLst>
                <a:outerShdw blurRad="38100" dist="38100" dir="2700000" algn="tl">
                  <a:srgbClr val="000000">
                    <a:alpha val="43137"/>
                  </a:srgbClr>
                </a:outerShdw>
              </a:effectLst>
              <a:latin typeface="Amasis MT Pro Black" panose="02040A04050005020304" pitchFamily="18" charset="0"/>
            </a:endParaRPr>
          </a:p>
          <a:p>
            <a:pPr algn="ctr"/>
            <a:r>
              <a:rPr lang="en-US" sz="3200" dirty="0">
                <a:effectLst>
                  <a:outerShdw blurRad="38100" dist="38100" dir="2700000" algn="tl">
                    <a:srgbClr val="000000">
                      <a:alpha val="43137"/>
                    </a:srgbClr>
                  </a:outerShdw>
                </a:effectLst>
                <a:latin typeface="Amasis MT Pro Black" panose="02040A04050005020304" pitchFamily="18" charset="0"/>
              </a:rPr>
              <a:t>You Are Never </a:t>
            </a:r>
            <a:endParaRPr lang="en-US" sz="3200" dirty="0">
              <a:effectLst>
                <a:outerShdw blurRad="38100" dist="38100" dir="2700000" algn="tl">
                  <a:srgbClr val="000000">
                    <a:alpha val="43137"/>
                  </a:srgbClr>
                </a:outerShdw>
              </a:effectLst>
              <a:latin typeface="Amasis MT Pro Black" panose="02040A04050005020304" pitchFamily="18" charset="0"/>
            </a:endParaRPr>
          </a:p>
          <a:p>
            <a:pPr algn="ctr"/>
            <a:r>
              <a:rPr lang="en-US" sz="3200" dirty="0">
                <a:effectLst>
                  <a:outerShdw blurRad="38100" dist="38100" dir="2700000" algn="tl">
                    <a:srgbClr val="000000">
                      <a:alpha val="43137"/>
                    </a:srgbClr>
                  </a:outerShdw>
                </a:effectLst>
                <a:latin typeface="Amasis MT Pro Black" panose="02040A04050005020304" pitchFamily="18" charset="0"/>
              </a:rPr>
              <a:t>Hopeless / Helpless </a:t>
            </a:r>
            <a:endParaRPr lang="en-US" sz="3200"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9"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1"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36"/>
            <a:ext cx="10515600" cy="723446"/>
          </a:xfrm>
        </p:spPr>
        <p:txBody>
          <a:bodyPr/>
          <a:lstStyle/>
          <a:p>
            <a:endParaRPr lang="en-US" dirty="0"/>
          </a:p>
        </p:txBody>
      </p:sp>
      <p:sp>
        <p:nvSpPr>
          <p:cNvPr id="3" name="Content Placeholder 2"/>
          <p:cNvSpPr>
            <a:spLocks noGrp="1"/>
          </p:cNvSpPr>
          <p:nvPr>
            <p:ph idx="1"/>
          </p:nvPr>
        </p:nvSpPr>
        <p:spPr>
          <a:xfrm>
            <a:off x="402771" y="3179135"/>
            <a:ext cx="8904515" cy="2252836"/>
          </a:xfrm>
          <a:solidFill>
            <a:schemeClr val="bg1">
              <a:alpha val="89000"/>
            </a:schemeClr>
          </a:solidFill>
          <a:effectLst>
            <a:softEdge rad="38100"/>
          </a:effectLst>
        </p:spPr>
        <p:txBody>
          <a:bodyPr/>
          <a:lstStyle/>
          <a:p>
            <a:pPr algn="ctr"/>
            <a:r>
              <a:rPr lang="en-US" sz="3200" b="1" dirty="0">
                <a:effectLst>
                  <a:outerShdw blurRad="38100" dist="38100" dir="2700000" algn="tl">
                    <a:srgbClr val="000000">
                      <a:alpha val="43137"/>
                    </a:srgbClr>
                  </a:outerShdw>
                </a:effectLst>
                <a:latin typeface="Arial Rounded MT Bold" panose="020F0704030504030204" pitchFamily="34" charset="0"/>
              </a:rPr>
              <a:t>Whatsoever-</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Word, Deed,  Action / Inaction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Soweth-</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scatter, invest</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Shall-</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it will happen</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Reap</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Harvest, receive the same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14" r="17589" b="56323"/>
          <a:stretch>
            <a:fillRect/>
          </a:stretch>
        </p:blipFill>
        <p:spPr bwMode="auto">
          <a:xfrm>
            <a:off x="0" y="2645"/>
            <a:ext cx="8131628" cy="2837768"/>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25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2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4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Horizontal)">
                                      <p:cBhvr>
                                        <p:cTn id="23" dur="2000"/>
                                        <p:tgtEl>
                                          <p:spTgt spid="3">
                                            <p:txEl>
                                              <p:pRg st="2" end="2"/>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028" y="2357208"/>
            <a:ext cx="10101943" cy="723446"/>
          </a:xfrm>
          <a:solidFill>
            <a:schemeClr val="bg1">
              <a:alpha val="90000"/>
            </a:schemeClr>
          </a:solidFill>
        </p:spPr>
        <p:txBody>
          <a:bodyPr>
            <a:normAutofit fontScale="90000"/>
          </a:bodyPr>
          <a:lstStyle/>
          <a:p>
            <a:pPr>
              <a:lnSpc>
                <a:spcPct val="100000"/>
              </a:lnSpc>
            </a:pPr>
            <a:r>
              <a:rPr lang="en-US" sz="4400" b="1" dirty="0">
                <a:effectLst>
                  <a:outerShdw blurRad="38100" dist="38100" dir="2700000" algn="tl">
                    <a:srgbClr val="000000">
                      <a:alpha val="43137"/>
                    </a:srgbClr>
                  </a:outerShdw>
                </a:effectLst>
                <a:latin typeface="Amasis MT Pro Medium" panose="02040604050005020304" pitchFamily="18" charset="0"/>
                <a:ea typeface="Calibri" panose="020F0502020204030204" charset="0"/>
                <a:cs typeface="Times New Roman" panose="02020603050405020304" pitchFamily="18" charset="0"/>
              </a:rPr>
              <a:t>We Reap the Same In Kind As We Sow</a:t>
            </a:r>
            <a:endParaRPr lang="en-US" dirty="0">
              <a:effectLst>
                <a:outerShdw blurRad="38100" dist="38100" dir="2700000" algn="tl">
                  <a:srgbClr val="000000">
                    <a:alpha val="43137"/>
                  </a:srgbClr>
                </a:outerShdw>
              </a:effectLst>
              <a:latin typeface="Amasis MT Pro Medium" panose="02040604050005020304" pitchFamily="18" charset="0"/>
            </a:endParaRPr>
          </a:p>
        </p:txBody>
      </p:sp>
      <p:sp>
        <p:nvSpPr>
          <p:cNvPr id="5" name="Title 1"/>
          <p:cNvSpPr txBox="1"/>
          <p:nvPr/>
        </p:nvSpPr>
        <p:spPr>
          <a:xfrm>
            <a:off x="838200" y="201836"/>
            <a:ext cx="9517912" cy="723446"/>
          </a:xfrm>
          <a:prstGeom prst="rect">
            <a:avLst/>
          </a:prstGeom>
          <a:solidFill>
            <a:schemeClr val="bg1">
              <a:alpha val="9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effectLst>
                  <a:outerShdw blurRad="38100" dist="38100" dir="2700000" algn="tl">
                    <a:srgbClr val="000000">
                      <a:alpha val="43137"/>
                    </a:srgbClr>
                  </a:outerShdw>
                </a:effectLst>
                <a:latin typeface="Amasis MT Pro Medium" panose="02040604050005020304" pitchFamily="18" charset="0"/>
                <a:ea typeface="Calibri" panose="020F0502020204030204" charset="0"/>
                <a:cs typeface="Times New Roman" panose="02020603050405020304" pitchFamily="18" charset="0"/>
              </a:rPr>
              <a:t>We Reap Only What Has Been Sown </a:t>
            </a:r>
            <a:endParaRPr lang="en-US" dirty="0">
              <a:effectLst>
                <a:outerShdw blurRad="38100" dist="38100" dir="2700000" algn="tl">
                  <a:srgbClr val="000000">
                    <a:alpha val="43137"/>
                  </a:srgbClr>
                </a:outerShdw>
              </a:effectLst>
              <a:latin typeface="Amasis MT Pro Medium" panose="02040604050005020304" pitchFamily="18" charset="0"/>
            </a:endParaRPr>
          </a:p>
        </p:txBody>
      </p:sp>
      <p:sp>
        <p:nvSpPr>
          <p:cNvPr id="6" name="Title 1"/>
          <p:cNvSpPr txBox="1"/>
          <p:nvPr/>
        </p:nvSpPr>
        <p:spPr>
          <a:xfrm>
            <a:off x="1709058" y="4038599"/>
            <a:ext cx="7924799" cy="723446"/>
          </a:xfrm>
          <a:prstGeom prst="rect">
            <a:avLst/>
          </a:prstGeom>
          <a:solidFill>
            <a:schemeClr val="bg1">
              <a:alpha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effectLst>
                  <a:outerShdw blurRad="38100" dist="38100" dir="2700000" algn="tl">
                    <a:srgbClr val="000000">
                      <a:alpha val="43137"/>
                    </a:srgbClr>
                  </a:outerShdw>
                </a:effectLst>
                <a:latin typeface="Amasis MT Pro Medium" panose="02040604050005020304" pitchFamily="18" charset="0"/>
                <a:ea typeface="Calibri" panose="020F0502020204030204" charset="0"/>
                <a:cs typeface="Times New Roman" panose="02020603050405020304" pitchFamily="18" charset="0"/>
              </a:rPr>
              <a:t>We Reap More Than We Sow</a:t>
            </a:r>
            <a:endParaRPr lang="en-US" dirty="0">
              <a:effectLst>
                <a:outerShdw blurRad="38100" dist="38100" dir="2700000" algn="tl">
                  <a:srgbClr val="000000">
                    <a:alpha val="43137"/>
                  </a:srgbClr>
                </a:outerShdw>
              </a:effectLst>
              <a:latin typeface="Amasis MT Pro Medium" panose="02040604050005020304" pitchFamily="18" charset="0"/>
            </a:endParaRPr>
          </a:p>
        </p:txBody>
      </p:sp>
      <p:sp>
        <p:nvSpPr>
          <p:cNvPr id="7" name="TextBox 6"/>
          <p:cNvSpPr txBox="1"/>
          <p:nvPr/>
        </p:nvSpPr>
        <p:spPr>
          <a:xfrm>
            <a:off x="1186543" y="5555512"/>
            <a:ext cx="9818914" cy="707886"/>
          </a:xfrm>
          <a:prstGeom prst="rect">
            <a:avLst/>
          </a:prstGeom>
          <a:solidFill>
            <a:schemeClr val="bg1"/>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In Proportion to What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000"/>
                                        <p:tgtEl>
                                          <p:spTgt spid="2"/>
                                        </p:tgtEl>
                                      </p:cBhvr>
                                    </p:animEffect>
                                  </p:childTnLst>
                                </p:cTn>
                              </p:par>
                            </p:childTnLst>
                          </p:cTn>
                        </p:par>
                        <p:par>
                          <p:cTn id="12" fill="hold">
                            <p:stCondLst>
                              <p:cond delay="4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2000"/>
                                        <p:tgtEl>
                                          <p:spTgt spid="6"/>
                                        </p:tgtEl>
                                      </p:cBhvr>
                                    </p:animEffect>
                                  </p:childTnLst>
                                </p:cTn>
                              </p:par>
                            </p:childTnLst>
                          </p:cTn>
                        </p:par>
                        <p:par>
                          <p:cTn id="16" fill="hold">
                            <p:stCondLst>
                              <p:cond delay="6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animEffect transition="in" filter="fade">
                                      <p:cBhvr>
                                        <p:cTn id="2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50569" y="1720231"/>
            <a:ext cx="10319657" cy="4351338"/>
          </a:xfrm>
          <a:solidFill>
            <a:schemeClr val="bg1">
              <a:alpha val="80000"/>
            </a:schemeClr>
          </a:solidFill>
        </p:spPr>
        <p:txBody>
          <a:bodyPr>
            <a:normAutofit lnSpcReduction="10000"/>
          </a:bodyPr>
          <a:lstStyle/>
          <a:p>
            <a:pPr hangingPunct="0">
              <a:spcAft>
                <a:spcPts val="1200"/>
              </a:spcAft>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in due season" </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refers to an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occasion</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or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proper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time: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convenient, due</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season</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due, short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time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buSzPct val="990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is God's Appointed Time,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10000"/>
              </a:lnSpc>
              <a:spcAft>
                <a:spcPts val="1200"/>
              </a:spcAft>
              <a:buSzPct val="990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Cannot Be Changed by Us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Genesis 8:22 ,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While the earth remains, Seedtime </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harvest, And cold and heat, And summer and </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winter, And day and night Shall not cease”</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ClrTx/>
              <a:buSzPct val="99000"/>
              <a:buFont typeface="Wingdings" panose="05000000000000000000" pitchFamily="2" charset="2"/>
              <a:buChar cha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046514" y="217714"/>
            <a:ext cx="9742714"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in a Different Season than” “”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7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770" decel="100000"/>
                                        <p:tgtEl>
                                          <p:spTgt spid="5">
                                            <p:txEl>
                                              <p:pRg st="1" end="1"/>
                                            </p:txEl>
                                          </p:spTgt>
                                        </p:tgtEl>
                                      </p:cBhvr>
                                    </p:animEffect>
                                    <p:animScale>
                                      <p:cBhvr>
                                        <p:cTn id="32" dur="770" decel="100000"/>
                                        <p:tgtEl>
                                          <p:spTgt spid="5">
                                            <p:txEl>
                                              <p:pRg st="1" end="1"/>
                                            </p:txEl>
                                          </p:spTgt>
                                        </p:tgtEl>
                                      </p:cBhvr>
                                      <p:from x="10000" y="10000"/>
                                      <p:to x="200000" y="450000"/>
                                    </p:animScale>
                                    <p:animScale>
                                      <p:cBhvr>
                                        <p:cTn id="33" dur="1230" accel="100000" fill="hold">
                                          <p:stCondLst>
                                            <p:cond delay="770"/>
                                          </p:stCondLst>
                                        </p:cTn>
                                        <p:tgtEl>
                                          <p:spTgt spid="5">
                                            <p:txEl>
                                              <p:pRg st="1" end="1"/>
                                            </p:txEl>
                                          </p:spTgt>
                                        </p:tgtEl>
                                      </p:cBhvr>
                                      <p:from x="200000" y="450000"/>
                                      <p:to x="100000" y="100000"/>
                                    </p:animScale>
                                    <p:set>
                                      <p:cBhvr>
                                        <p:cTn id="34" dur="770" fill="hold"/>
                                        <p:tgtEl>
                                          <p:spTgt spid="5">
                                            <p:txEl>
                                              <p:pRg st="1" end="1"/>
                                            </p:txEl>
                                          </p:spTgt>
                                        </p:tgtEl>
                                        <p:attrNameLst>
                                          <p:attrName>ppt_x</p:attrName>
                                        </p:attrNameLst>
                                      </p:cBhvr>
                                      <p:to>
                                        <p:strVal val="(0.5)"/>
                                      </p:to>
                                    </p:set>
                                    <p:anim from="(0.5)" to="(#ppt_x)" calcmode="lin" valueType="num">
                                      <p:cBhvr>
                                        <p:cTn id="35" dur="1230" accel="100000" fill="hold">
                                          <p:stCondLst>
                                            <p:cond delay="770"/>
                                          </p:stCondLst>
                                        </p:cTn>
                                        <p:tgtEl>
                                          <p:spTgt spid="5">
                                            <p:txEl>
                                              <p:pRg st="1" end="1"/>
                                            </p:txEl>
                                          </p:spTgt>
                                        </p:tgtEl>
                                        <p:attrNameLst>
                                          <p:attrName>ppt_x</p:attrName>
                                        </p:attrNameLst>
                                      </p:cBhvr>
                                    </p:anim>
                                    <p:set>
                                      <p:cBhvr>
                                        <p:cTn id="36" dur="770" fill="hold"/>
                                        <p:tgtEl>
                                          <p:spTgt spid="5">
                                            <p:txEl>
                                              <p:pRg st="1" end="1"/>
                                            </p:txEl>
                                          </p:spTgt>
                                        </p:tgtEl>
                                        <p:attrNameLst>
                                          <p:attrName>ppt_y</p:attrName>
                                        </p:attrNameLst>
                                      </p:cBhvr>
                                      <p:to>
                                        <p:strVal val="(#ppt_y+0.4)"/>
                                      </p:to>
                                    </p:set>
                                    <p:anim from="(#ppt_y+0.4)" to="(#ppt_y)" calcmode="lin" valueType="num">
                                      <p:cBhvr>
                                        <p:cTn id="37" dur="1230" accel="100000" fill="hold">
                                          <p:stCondLst>
                                            <p:cond delay="770"/>
                                          </p:stCondLst>
                                        </p:cTn>
                                        <p:tgtEl>
                                          <p:spTgt spid="5">
                                            <p:txEl>
                                              <p:pRg st="1" end="1"/>
                                            </p:txEl>
                                          </p:spTgt>
                                        </p:tgtEl>
                                        <p:attrNameLst>
                                          <p:attrName>ppt_y</p:attrName>
                                        </p:attrNameLst>
                                      </p:cBhvr>
                                    </p:anim>
                                  </p:childTnLst>
                                </p:cTn>
                              </p:par>
                            </p:childTnLst>
                          </p:cTn>
                        </p:par>
                        <p:par>
                          <p:cTn id="38" fill="hold">
                            <p:stCondLst>
                              <p:cond delay="2000"/>
                            </p:stCondLst>
                            <p:childTnLst>
                              <p:par>
                                <p:cTn id="39" presetID="51" presetClass="entr" presetSubtype="0" fill="hold" grpId="0" nodeType="after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770" decel="100000"/>
                                        <p:tgtEl>
                                          <p:spTgt spid="5">
                                            <p:txEl>
                                              <p:pRg st="2" end="2"/>
                                            </p:txEl>
                                          </p:spTgt>
                                        </p:tgtEl>
                                      </p:cBhvr>
                                    </p:animEffect>
                                    <p:animScale>
                                      <p:cBhvr>
                                        <p:cTn id="42" dur="770" decel="100000"/>
                                        <p:tgtEl>
                                          <p:spTgt spid="5">
                                            <p:txEl>
                                              <p:pRg st="2" end="2"/>
                                            </p:txEl>
                                          </p:spTgt>
                                        </p:tgtEl>
                                      </p:cBhvr>
                                      <p:from x="10000" y="10000"/>
                                      <p:to x="200000" y="450000"/>
                                    </p:animScale>
                                    <p:animScale>
                                      <p:cBhvr>
                                        <p:cTn id="43" dur="1230" accel="100000" fill="hold">
                                          <p:stCondLst>
                                            <p:cond delay="770"/>
                                          </p:stCondLst>
                                        </p:cTn>
                                        <p:tgtEl>
                                          <p:spTgt spid="5">
                                            <p:txEl>
                                              <p:pRg st="2" end="2"/>
                                            </p:txEl>
                                          </p:spTgt>
                                        </p:tgtEl>
                                      </p:cBhvr>
                                      <p:from x="200000" y="450000"/>
                                      <p:to x="100000" y="100000"/>
                                    </p:animScale>
                                    <p:set>
                                      <p:cBhvr>
                                        <p:cTn id="44" dur="770" fill="hold"/>
                                        <p:tgtEl>
                                          <p:spTgt spid="5">
                                            <p:txEl>
                                              <p:pRg st="2" end="2"/>
                                            </p:txEl>
                                          </p:spTgt>
                                        </p:tgtEl>
                                        <p:attrNameLst>
                                          <p:attrName>ppt_x</p:attrName>
                                        </p:attrNameLst>
                                      </p:cBhvr>
                                      <p:to>
                                        <p:strVal val="(0.5)"/>
                                      </p:to>
                                    </p:set>
                                    <p:anim from="(0.5)" to="(#ppt_x)" calcmode="lin" valueType="num">
                                      <p:cBhvr>
                                        <p:cTn id="45" dur="1230" accel="100000" fill="hold">
                                          <p:stCondLst>
                                            <p:cond delay="770"/>
                                          </p:stCondLst>
                                        </p:cTn>
                                        <p:tgtEl>
                                          <p:spTgt spid="5">
                                            <p:txEl>
                                              <p:pRg st="2" end="2"/>
                                            </p:txEl>
                                          </p:spTgt>
                                        </p:tgtEl>
                                        <p:attrNameLst>
                                          <p:attrName>ppt_x</p:attrName>
                                        </p:attrNameLst>
                                      </p:cBhvr>
                                    </p:anim>
                                    <p:set>
                                      <p:cBhvr>
                                        <p:cTn id="46" dur="770" fill="hold"/>
                                        <p:tgtEl>
                                          <p:spTgt spid="5">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5">
                                            <p:txEl>
                                              <p:pRg st="2" end="2"/>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770" decel="100000"/>
                                        <p:tgtEl>
                                          <p:spTgt spid="5">
                                            <p:txEl>
                                              <p:pRg st="3" end="3"/>
                                            </p:txEl>
                                          </p:spTgt>
                                        </p:tgtEl>
                                      </p:cBhvr>
                                    </p:animEffect>
                                    <p:animScale>
                                      <p:cBhvr>
                                        <p:cTn id="53" dur="770" decel="100000"/>
                                        <p:tgtEl>
                                          <p:spTgt spid="5">
                                            <p:txEl>
                                              <p:pRg st="3" end="3"/>
                                            </p:txEl>
                                          </p:spTgt>
                                        </p:tgtEl>
                                      </p:cBhvr>
                                      <p:from x="10000" y="10000"/>
                                      <p:to x="200000" y="450000"/>
                                    </p:animScale>
                                    <p:animScale>
                                      <p:cBhvr>
                                        <p:cTn id="54" dur="1230" accel="100000" fill="hold">
                                          <p:stCondLst>
                                            <p:cond delay="770"/>
                                          </p:stCondLst>
                                        </p:cTn>
                                        <p:tgtEl>
                                          <p:spTgt spid="5">
                                            <p:txEl>
                                              <p:pRg st="3" end="3"/>
                                            </p:txEl>
                                          </p:spTgt>
                                        </p:tgtEl>
                                      </p:cBhvr>
                                      <p:from x="200000" y="450000"/>
                                      <p:to x="100000" y="100000"/>
                                    </p:animScale>
                                    <p:set>
                                      <p:cBhvr>
                                        <p:cTn id="55" dur="770" fill="hold"/>
                                        <p:tgtEl>
                                          <p:spTgt spid="5">
                                            <p:txEl>
                                              <p:pRg st="3" end="3"/>
                                            </p:txEl>
                                          </p:spTgt>
                                        </p:tgtEl>
                                        <p:attrNameLst>
                                          <p:attrName>ppt_x</p:attrName>
                                        </p:attrNameLst>
                                      </p:cBhvr>
                                      <p:to>
                                        <p:strVal val="(0.5)"/>
                                      </p:to>
                                    </p:set>
                                    <p:anim from="(0.5)" to="(#ppt_x)" calcmode="lin" valueType="num">
                                      <p:cBhvr>
                                        <p:cTn id="56" dur="1230" accel="100000" fill="hold">
                                          <p:stCondLst>
                                            <p:cond delay="770"/>
                                          </p:stCondLst>
                                        </p:cTn>
                                        <p:tgtEl>
                                          <p:spTgt spid="5">
                                            <p:txEl>
                                              <p:pRg st="3" end="3"/>
                                            </p:txEl>
                                          </p:spTgt>
                                        </p:tgtEl>
                                        <p:attrNameLst>
                                          <p:attrName>ppt_x</p:attrName>
                                        </p:attrNameLst>
                                      </p:cBhvr>
                                    </p:anim>
                                    <p:set>
                                      <p:cBhvr>
                                        <p:cTn id="57" dur="770" fill="hold"/>
                                        <p:tgtEl>
                                          <p:spTgt spid="5">
                                            <p:txEl>
                                              <p:pRg st="3" end="3"/>
                                            </p:txEl>
                                          </p:spTgt>
                                        </p:tgtEl>
                                        <p:attrNameLst>
                                          <p:attrName>ppt_y</p:attrName>
                                        </p:attrNameLst>
                                      </p:cBhvr>
                                      <p:to>
                                        <p:strVal val="(#ppt_y+0.4)"/>
                                      </p:to>
                                    </p:set>
                                    <p:anim from="(#ppt_y+0.4)" to="(#ppt_y)" calcmode="lin" valueType="num">
                                      <p:cBhvr>
                                        <p:cTn id="58" dur="1230" accel="100000" fill="hold">
                                          <p:stCondLst>
                                            <p:cond delay="770"/>
                                          </p:stCondLst>
                                        </p:cTn>
                                        <p:tgtEl>
                                          <p:spTgt spid="5">
                                            <p:txEl>
                                              <p:pRg st="3" end="3"/>
                                            </p:txEl>
                                          </p:spTgt>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770" decel="100000"/>
                                        <p:tgtEl>
                                          <p:spTgt spid="5">
                                            <p:txEl>
                                              <p:pRg st="4" end="4"/>
                                            </p:txEl>
                                          </p:spTgt>
                                        </p:tgtEl>
                                      </p:cBhvr>
                                    </p:animEffect>
                                    <p:animScale>
                                      <p:cBhvr>
                                        <p:cTn id="64" dur="770" decel="100000"/>
                                        <p:tgtEl>
                                          <p:spTgt spid="5">
                                            <p:txEl>
                                              <p:pRg st="4" end="4"/>
                                            </p:txEl>
                                          </p:spTgt>
                                        </p:tgtEl>
                                      </p:cBhvr>
                                      <p:from x="10000" y="10000"/>
                                      <p:to x="200000" y="450000"/>
                                    </p:animScale>
                                    <p:animScale>
                                      <p:cBhvr>
                                        <p:cTn id="65" dur="1230" accel="100000" fill="hold">
                                          <p:stCondLst>
                                            <p:cond delay="770"/>
                                          </p:stCondLst>
                                        </p:cTn>
                                        <p:tgtEl>
                                          <p:spTgt spid="5">
                                            <p:txEl>
                                              <p:pRg st="4" end="4"/>
                                            </p:txEl>
                                          </p:spTgt>
                                        </p:tgtEl>
                                      </p:cBhvr>
                                      <p:from x="200000" y="450000"/>
                                      <p:to x="100000" y="100000"/>
                                    </p:animScale>
                                    <p:set>
                                      <p:cBhvr>
                                        <p:cTn id="66" dur="770" fill="hold"/>
                                        <p:tgtEl>
                                          <p:spTgt spid="5">
                                            <p:txEl>
                                              <p:pRg st="4" end="4"/>
                                            </p:txEl>
                                          </p:spTgt>
                                        </p:tgtEl>
                                        <p:attrNameLst>
                                          <p:attrName>ppt_x</p:attrName>
                                        </p:attrNameLst>
                                      </p:cBhvr>
                                      <p:to>
                                        <p:strVal val="(0.5)"/>
                                      </p:to>
                                    </p:set>
                                    <p:anim from="(0.5)" to="(#ppt_x)" calcmode="lin" valueType="num">
                                      <p:cBhvr>
                                        <p:cTn id="67" dur="1230" accel="100000" fill="hold">
                                          <p:stCondLst>
                                            <p:cond delay="770"/>
                                          </p:stCondLst>
                                        </p:cTn>
                                        <p:tgtEl>
                                          <p:spTgt spid="5">
                                            <p:txEl>
                                              <p:pRg st="4" end="4"/>
                                            </p:txEl>
                                          </p:spTgt>
                                        </p:tgtEl>
                                        <p:attrNameLst>
                                          <p:attrName>ppt_x</p:attrName>
                                        </p:attrNameLst>
                                      </p:cBhvr>
                                    </p:anim>
                                    <p:set>
                                      <p:cBhvr>
                                        <p:cTn id="68" dur="770" fill="hold"/>
                                        <p:tgtEl>
                                          <p:spTgt spid="5">
                                            <p:txEl>
                                              <p:pRg st="4" end="4"/>
                                            </p:txEl>
                                          </p:spTgt>
                                        </p:tgtEl>
                                        <p:attrNameLst>
                                          <p:attrName>ppt_y</p:attrName>
                                        </p:attrNameLst>
                                      </p:cBhvr>
                                      <p:to>
                                        <p:strVal val="(#ppt_y+0.4)"/>
                                      </p:to>
                                    </p:set>
                                    <p:anim from="(#ppt_y+0.4)" to="(#ppt_y)" calcmode="lin" valueType="num">
                                      <p:cBhvr>
                                        <p:cTn id="69" dur="1230" accel="100000" fill="hold">
                                          <p:stCondLst>
                                            <p:cond delay="770"/>
                                          </p:stCondLst>
                                        </p:cTn>
                                        <p:tgtEl>
                                          <p:spTgt spid="5">
                                            <p:txEl>
                                              <p:pRg st="4" end="4"/>
                                            </p:txEl>
                                          </p:spTgt>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fade">
                                      <p:cBhvr>
                                        <p:cTn id="74" dur="770" decel="100000"/>
                                        <p:tgtEl>
                                          <p:spTgt spid="5">
                                            <p:txEl>
                                              <p:pRg st="5" end="5"/>
                                            </p:txEl>
                                          </p:spTgt>
                                        </p:tgtEl>
                                      </p:cBhvr>
                                    </p:animEffect>
                                    <p:animScale>
                                      <p:cBhvr>
                                        <p:cTn id="75" dur="770" decel="100000"/>
                                        <p:tgtEl>
                                          <p:spTgt spid="5">
                                            <p:txEl>
                                              <p:pRg st="5" end="5"/>
                                            </p:txEl>
                                          </p:spTgt>
                                        </p:tgtEl>
                                      </p:cBhvr>
                                      <p:from x="10000" y="10000"/>
                                      <p:to x="200000" y="450000"/>
                                    </p:animScale>
                                    <p:animScale>
                                      <p:cBhvr>
                                        <p:cTn id="76" dur="1230" accel="100000" fill="hold">
                                          <p:stCondLst>
                                            <p:cond delay="770"/>
                                          </p:stCondLst>
                                        </p:cTn>
                                        <p:tgtEl>
                                          <p:spTgt spid="5">
                                            <p:txEl>
                                              <p:pRg st="5" end="5"/>
                                            </p:txEl>
                                          </p:spTgt>
                                        </p:tgtEl>
                                      </p:cBhvr>
                                      <p:from x="200000" y="450000"/>
                                      <p:to x="100000" y="100000"/>
                                    </p:animScale>
                                    <p:set>
                                      <p:cBhvr>
                                        <p:cTn id="77" dur="770" fill="hold"/>
                                        <p:tgtEl>
                                          <p:spTgt spid="5">
                                            <p:txEl>
                                              <p:pRg st="5" end="5"/>
                                            </p:txEl>
                                          </p:spTgt>
                                        </p:tgtEl>
                                        <p:attrNameLst>
                                          <p:attrName>ppt_x</p:attrName>
                                        </p:attrNameLst>
                                      </p:cBhvr>
                                      <p:to>
                                        <p:strVal val="(0.5)"/>
                                      </p:to>
                                    </p:set>
                                    <p:anim from="(0.5)" to="(#ppt_x)" calcmode="lin" valueType="num">
                                      <p:cBhvr>
                                        <p:cTn id="78" dur="1230" accel="100000" fill="hold">
                                          <p:stCondLst>
                                            <p:cond delay="770"/>
                                          </p:stCondLst>
                                        </p:cTn>
                                        <p:tgtEl>
                                          <p:spTgt spid="5">
                                            <p:txEl>
                                              <p:pRg st="5" end="5"/>
                                            </p:txEl>
                                          </p:spTgt>
                                        </p:tgtEl>
                                        <p:attrNameLst>
                                          <p:attrName>ppt_x</p:attrName>
                                        </p:attrNameLst>
                                      </p:cBhvr>
                                    </p:anim>
                                    <p:set>
                                      <p:cBhvr>
                                        <p:cTn id="79" dur="770" fill="hold"/>
                                        <p:tgtEl>
                                          <p:spTgt spid="5">
                                            <p:txEl>
                                              <p:pRg st="5" end="5"/>
                                            </p:txEl>
                                          </p:spTgt>
                                        </p:tgtEl>
                                        <p:attrNameLst>
                                          <p:attrName>ppt_y</p:attrName>
                                        </p:attrNameLst>
                                      </p:cBhvr>
                                      <p:to>
                                        <p:strVal val="(#ppt_y+0.4)"/>
                                      </p:to>
                                    </p:set>
                                    <p:anim from="(#ppt_y+0.4)" to="(#ppt_y)" calcmode="lin" valueType="num">
                                      <p:cBhvr>
                                        <p:cTn id="80" dur="1230" accel="100000" fill="hold">
                                          <p:stCondLst>
                                            <p:cond delay="770"/>
                                          </p:stCondLst>
                                        </p:cTn>
                                        <p:tgtEl>
                                          <p:spTgt spid="5">
                                            <p:txEl>
                                              <p:pRg st="5" end="5"/>
                                            </p:txEl>
                                          </p:spTgt>
                                        </p:tgtEl>
                                        <p:attrNameLst>
                                          <p:attrName>ppt_y</p:attrName>
                                        </p:attrNameLst>
                                      </p:cBhvr>
                                    </p:anim>
                                  </p:childTnLst>
                                </p:cTn>
                              </p:par>
                            </p:childTnLst>
                          </p:cTn>
                        </p:par>
                        <p:par>
                          <p:cTn id="81" fill="hold">
                            <p:stCondLst>
                              <p:cond delay="2000"/>
                            </p:stCondLst>
                            <p:childTnLst>
                              <p:par>
                                <p:cTn id="82" presetID="51" presetClass="entr" presetSubtype="0" fill="hold" grpId="0" nodeType="after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770" decel="100000"/>
                                        <p:tgtEl>
                                          <p:spTgt spid="5">
                                            <p:txEl>
                                              <p:pRg st="6" end="6"/>
                                            </p:txEl>
                                          </p:spTgt>
                                        </p:tgtEl>
                                      </p:cBhvr>
                                    </p:animEffect>
                                    <p:animScale>
                                      <p:cBhvr>
                                        <p:cTn id="85" dur="770" decel="100000"/>
                                        <p:tgtEl>
                                          <p:spTgt spid="5">
                                            <p:txEl>
                                              <p:pRg st="6" end="6"/>
                                            </p:txEl>
                                          </p:spTgt>
                                        </p:tgtEl>
                                      </p:cBhvr>
                                      <p:from x="10000" y="10000"/>
                                      <p:to x="200000" y="450000"/>
                                    </p:animScale>
                                    <p:animScale>
                                      <p:cBhvr>
                                        <p:cTn id="86" dur="1230" accel="100000" fill="hold">
                                          <p:stCondLst>
                                            <p:cond delay="770"/>
                                          </p:stCondLst>
                                        </p:cTn>
                                        <p:tgtEl>
                                          <p:spTgt spid="5">
                                            <p:txEl>
                                              <p:pRg st="6" end="6"/>
                                            </p:txEl>
                                          </p:spTgt>
                                        </p:tgtEl>
                                      </p:cBhvr>
                                      <p:from x="200000" y="450000"/>
                                      <p:to x="100000" y="100000"/>
                                    </p:animScale>
                                    <p:set>
                                      <p:cBhvr>
                                        <p:cTn id="87" dur="770" fill="hold"/>
                                        <p:tgtEl>
                                          <p:spTgt spid="5">
                                            <p:txEl>
                                              <p:pRg st="6" end="6"/>
                                            </p:txEl>
                                          </p:spTgt>
                                        </p:tgtEl>
                                        <p:attrNameLst>
                                          <p:attrName>ppt_x</p:attrName>
                                        </p:attrNameLst>
                                      </p:cBhvr>
                                      <p:to>
                                        <p:strVal val="(0.5)"/>
                                      </p:to>
                                    </p:set>
                                    <p:anim from="(0.5)" to="(#ppt_x)" calcmode="lin" valueType="num">
                                      <p:cBhvr>
                                        <p:cTn id="88" dur="1230" accel="100000" fill="hold">
                                          <p:stCondLst>
                                            <p:cond delay="770"/>
                                          </p:stCondLst>
                                        </p:cTn>
                                        <p:tgtEl>
                                          <p:spTgt spid="5">
                                            <p:txEl>
                                              <p:pRg st="6" end="6"/>
                                            </p:txEl>
                                          </p:spTgt>
                                        </p:tgtEl>
                                        <p:attrNameLst>
                                          <p:attrName>ppt_x</p:attrName>
                                        </p:attrNameLst>
                                      </p:cBhvr>
                                    </p:anim>
                                    <p:set>
                                      <p:cBhvr>
                                        <p:cTn id="89" dur="770" fill="hold"/>
                                        <p:tgtEl>
                                          <p:spTgt spid="5">
                                            <p:txEl>
                                              <p:pRg st="6" end="6"/>
                                            </p:txEl>
                                          </p:spTgt>
                                        </p:tgtEl>
                                        <p:attrNameLst>
                                          <p:attrName>ppt_y</p:attrName>
                                        </p:attrNameLst>
                                      </p:cBhvr>
                                      <p:to>
                                        <p:strVal val="(#ppt_y+0.4)"/>
                                      </p:to>
                                    </p:set>
                                    <p:anim from="(#ppt_y+0.4)" to="(#ppt_y)" calcmode="lin" valueType="num">
                                      <p:cBhvr>
                                        <p:cTn id="90" dur="1230" accel="100000" fill="hold">
                                          <p:stCondLst>
                                            <p:cond delay="770"/>
                                          </p:stCondLst>
                                        </p:cTn>
                                        <p:tgtEl>
                                          <p:spTgt spid="5">
                                            <p:txEl>
                                              <p:pRg st="6" end="6"/>
                                            </p:txEl>
                                          </p:spTgt>
                                        </p:tgtEl>
                                        <p:attrNameLst>
                                          <p:attrName>ppt_y</p:attrName>
                                        </p:attrNameLst>
                                      </p:cBhvr>
                                    </p:anim>
                                  </p:childTnLst>
                                </p:cTn>
                              </p:par>
                            </p:childTnLst>
                          </p:cTn>
                        </p:par>
                        <p:par>
                          <p:cTn id="91" fill="hold">
                            <p:stCondLst>
                              <p:cond delay="4000"/>
                            </p:stCondLst>
                            <p:childTnLst>
                              <p:par>
                                <p:cTn id="92" presetID="51" presetClass="entr" presetSubtype="0" fill="hold" grpId="0" nodeType="after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animEffect transition="in" filter="fade">
                                      <p:cBhvr>
                                        <p:cTn id="94" dur="770" decel="100000"/>
                                        <p:tgtEl>
                                          <p:spTgt spid="5">
                                            <p:txEl>
                                              <p:pRg st="7" end="7"/>
                                            </p:txEl>
                                          </p:spTgt>
                                        </p:tgtEl>
                                      </p:cBhvr>
                                    </p:animEffect>
                                    <p:animScale>
                                      <p:cBhvr>
                                        <p:cTn id="95" dur="770" decel="100000"/>
                                        <p:tgtEl>
                                          <p:spTgt spid="5">
                                            <p:txEl>
                                              <p:pRg st="7" end="7"/>
                                            </p:txEl>
                                          </p:spTgt>
                                        </p:tgtEl>
                                      </p:cBhvr>
                                      <p:from x="10000" y="10000"/>
                                      <p:to x="200000" y="450000"/>
                                    </p:animScale>
                                    <p:animScale>
                                      <p:cBhvr>
                                        <p:cTn id="96" dur="1230" accel="100000" fill="hold">
                                          <p:stCondLst>
                                            <p:cond delay="770"/>
                                          </p:stCondLst>
                                        </p:cTn>
                                        <p:tgtEl>
                                          <p:spTgt spid="5">
                                            <p:txEl>
                                              <p:pRg st="7" end="7"/>
                                            </p:txEl>
                                          </p:spTgt>
                                        </p:tgtEl>
                                      </p:cBhvr>
                                      <p:from x="200000" y="450000"/>
                                      <p:to x="100000" y="100000"/>
                                    </p:animScale>
                                    <p:set>
                                      <p:cBhvr>
                                        <p:cTn id="97" dur="770" fill="hold"/>
                                        <p:tgtEl>
                                          <p:spTgt spid="5">
                                            <p:txEl>
                                              <p:pRg st="7" end="7"/>
                                            </p:txEl>
                                          </p:spTgt>
                                        </p:tgtEl>
                                        <p:attrNameLst>
                                          <p:attrName>ppt_x</p:attrName>
                                        </p:attrNameLst>
                                      </p:cBhvr>
                                      <p:to>
                                        <p:strVal val="(0.5)"/>
                                      </p:to>
                                    </p:set>
                                    <p:anim from="(0.5)" to="(#ppt_x)" calcmode="lin" valueType="num">
                                      <p:cBhvr>
                                        <p:cTn id="98" dur="1230" accel="100000" fill="hold">
                                          <p:stCondLst>
                                            <p:cond delay="770"/>
                                          </p:stCondLst>
                                        </p:cTn>
                                        <p:tgtEl>
                                          <p:spTgt spid="5">
                                            <p:txEl>
                                              <p:pRg st="7" end="7"/>
                                            </p:txEl>
                                          </p:spTgt>
                                        </p:tgtEl>
                                        <p:attrNameLst>
                                          <p:attrName>ppt_x</p:attrName>
                                        </p:attrNameLst>
                                      </p:cBhvr>
                                    </p:anim>
                                    <p:set>
                                      <p:cBhvr>
                                        <p:cTn id="99" dur="770" fill="hold"/>
                                        <p:tgtEl>
                                          <p:spTgt spid="5">
                                            <p:txEl>
                                              <p:pRg st="7" end="7"/>
                                            </p:txEl>
                                          </p:spTgt>
                                        </p:tgtEl>
                                        <p:attrNameLst>
                                          <p:attrName>ppt_y</p:attrName>
                                        </p:attrNameLst>
                                      </p:cBhvr>
                                      <p:to>
                                        <p:strVal val="(#ppt_y+0.4)"/>
                                      </p:to>
                                    </p:set>
                                    <p:anim from="(#ppt_y+0.4)" to="(#ppt_y)" calcmode="lin" valueType="num">
                                      <p:cBhvr>
                                        <p:cTn id="100"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199" y="1825624"/>
            <a:ext cx="8436429" cy="4651375"/>
          </a:xfrm>
          <a:solidFill>
            <a:schemeClr val="bg1">
              <a:alpha val="70000"/>
            </a:schemeClr>
          </a:solidFill>
        </p:spPr>
        <p:txBody>
          <a:bodyPr>
            <a:normAutofit/>
          </a:bodyPr>
          <a:lstStyle/>
          <a:p>
            <a:pPr algn="ctr">
              <a:buNone/>
            </a:pPr>
            <a:r>
              <a:rPr lang="en-US" sz="32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“Grow Weary…if we faint not”</a:t>
            </a:r>
            <a:endParaRPr lang="en-US" sz="32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00000"/>
              </a:lnSpc>
              <a:buClrTx/>
              <a:buSzPct val="990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Means More Than Taking a Breather</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00000"/>
              </a:lnSpc>
              <a:spcBef>
                <a:spcPts val="0"/>
              </a:spcBef>
              <a:buSzPct val="990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Means to Do More Than Quit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00000"/>
              </a:lnSpc>
              <a:buClrTx/>
              <a:buSzPct val="99000"/>
              <a:buNone/>
            </a:pPr>
            <a:r>
              <a:rPr lang="en-US" sz="32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Grow Weary</a:t>
            </a: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Process (</a:t>
            </a:r>
            <a:r>
              <a:rPr lang="en-US" sz="32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fade away</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00000"/>
              </a:lnSpc>
              <a:buClrTx/>
              <a:buSzPct val="99000"/>
              <a:buNone/>
            </a:pPr>
            <a:r>
              <a:rPr lang="en-US" sz="32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Well Doing</a:t>
            </a: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Right Thing </a:t>
            </a:r>
            <a:endPar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00000"/>
              </a:lnSpc>
              <a:spcBef>
                <a:spcPts val="600"/>
              </a:spcBef>
              <a:buSzPct val="99000"/>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Picture of Someone Quitting with…</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00000"/>
              </a:lnSpc>
              <a:spcBef>
                <a:spcPts val="0"/>
              </a:spcBef>
              <a:buSzPct val="9900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Finish Line in Sight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00000"/>
              </a:lnSpc>
              <a:buClrTx/>
              <a:buSzPct val="99000"/>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Faint= </a:t>
            </a:r>
            <a:r>
              <a:rPr lang="en-US" sz="32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Means to Quit and Quit Trying</a:t>
            </a:r>
            <a:endParaRPr lang="en-US" sz="32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402772" y="19317"/>
            <a:ext cx="7598228" cy="1323439"/>
          </a:xfrm>
          <a:prstGeom prst="rect">
            <a:avLst/>
          </a:prstGeom>
          <a:solidFill>
            <a:schemeClr val="bg1">
              <a:alpha val="80000"/>
            </a:schemeClr>
          </a:solidFill>
        </p:spPr>
        <p:txBody>
          <a:bodyPr wrap="square" rtlCol="0">
            <a:spAutoFit/>
          </a:bodyPr>
          <a:lstStyle/>
          <a:p>
            <a:pPr lvl="0"/>
            <a:r>
              <a:rPr lang="en-US" sz="4000" b="1" dirty="0">
                <a:effectLst>
                  <a:outerShdw blurRad="38100" dist="38100" dir="2700000" algn="tl">
                    <a:srgbClr val="000000">
                      <a:alpha val="43137"/>
                    </a:srgbClr>
                  </a:outerShdw>
                </a:effectLst>
                <a:latin typeface="Arial Rounded MT Bold" panose="020F0704030504030204" pitchFamily="34" charset="0"/>
              </a:rPr>
              <a:t>We Reap the Full Harvest …</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lvl="0"/>
            <a:r>
              <a:rPr lang="en-US" sz="4000" b="1" dirty="0">
                <a:effectLst>
                  <a:outerShdw blurRad="38100" dist="38100" dir="2700000" algn="tl">
                    <a:srgbClr val="000000">
                      <a:alpha val="43137"/>
                    </a:srgbClr>
                  </a:outerShdw>
                </a:effectLst>
                <a:latin typeface="Arial Rounded MT Bold" panose="020F0704030504030204" pitchFamily="34" charset="0"/>
              </a:rPr>
              <a:t>             …Only if We Persevere </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1"/>
                                          </p:val>
                                        </p:tav>
                                        <p:tav tm="100000">
                                          <p:val>
                                            <p:strVal val="#ppt_x"/>
                                          </p:val>
                                        </p:tav>
                                      </p:tavLst>
                                    </p:anim>
                                    <p:anim calcmode="lin" valueType="num">
                                      <p:cBhvr>
                                        <p:cTn id="16" dur="1000" fill="hold"/>
                                        <p:tgtEl>
                                          <p:spTgt spid="5">
                                            <p:bg/>
                                          </p:spTgt>
                                        </p:tgtEl>
                                        <p:attrNameLst>
                                          <p:attrName>ppt_y</p:attrName>
                                        </p:attrNameLst>
                                      </p:cBhvr>
                                      <p:tavLst>
                                        <p:tav tm="0">
                                          <p:val>
                                            <p:strVal val="#ppt_y"/>
                                          </p:val>
                                        </p:tav>
                                        <p:tav tm="100000">
                                          <p:val>
                                            <p:strVal val="#ppt_y"/>
                                          </p:val>
                                        </p:tav>
                                      </p:tavLst>
                                    </p:anim>
                                  </p:childTnLst>
                                </p:cTn>
                              </p:par>
                              <p:par>
                                <p:cTn id="17" presetID="40" presetClass="entr" presetSubtype="0" fill="hold" grpId="0" nodeType="with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57" fill="hold">
                            <p:stCondLst>
                              <p:cond delay="4199"/>
                            </p:stCondLst>
                            <p:childTnLst>
                              <p:par>
                                <p:cTn id="58" presetID="40" presetClass="entr" presetSubtype="0" fill="hold" grpId="0" nodeType="afterEffect">
                                  <p:stCondLst>
                                    <p:cond delay="0"/>
                                  </p:stCondLst>
                                  <p:iterate type="lt">
                                    <p:tmPct val="10000"/>
                                  </p:iterate>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0" presetClass="entr" presetSubtype="0" fill="hold" grpId="0" nodeType="clickEffect">
                                  <p:stCondLst>
                                    <p:cond delay="0"/>
                                  </p:stCondLst>
                                  <p:iterate type="lt">
                                    <p:tmPct val="10000"/>
                                  </p:iterate>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69"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6420" y="1191588"/>
            <a:ext cx="8889380" cy="5545816"/>
          </a:xfrm>
          <a:solidFill>
            <a:schemeClr val="bg1">
              <a:alpha val="90000"/>
            </a:schemeClr>
          </a:solidFill>
        </p:spPr>
        <p:txBody>
          <a:bodyPr>
            <a:normAutofit lnSpcReduction="10000"/>
          </a:bodyPr>
          <a:lstStyle/>
          <a:p>
            <a:pPr marL="0" indent="0" algn="ctr">
              <a:lnSpc>
                <a:spcPct val="11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Wait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Although the Finish Line May Be In Sight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…It Is Out of Ours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Weight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Our Resources Become Strained and Drained</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Our Mind, Might, Money, Minutes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Wave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We Watch as Others Pass…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…Plenty of Verbal Help (Advice)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…Little Real Help (Active)</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2000"/>
                                        <p:tgtEl>
                                          <p:spTgt spid="3">
                                            <p:txEl>
                                              <p:pRg st="7" end="7"/>
                                            </p:txEl>
                                          </p:spTgt>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2000"/>
                                        <p:tgtEl>
                                          <p:spTgt spid="3">
                                            <p:txEl>
                                              <p:pRg st="9" end="9"/>
                                            </p:txEl>
                                          </p:spTgt>
                                        </p:tgtEl>
                                      </p:cBhvr>
                                    </p:animEffect>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0" y="144963"/>
            <a:ext cx="12009863" cy="6623824"/>
          </a:xfrm>
          <a:solidFill>
            <a:schemeClr val="bg1">
              <a:alpha val="89000"/>
            </a:schemeClr>
          </a:solidFill>
        </p:spPr>
        <p:txBody>
          <a:bodyPr>
            <a:noAutofit/>
          </a:bodyPr>
          <a:lstStyle/>
          <a:p>
            <a:pPr marL="0" indent="0" algn="ctr">
              <a:lnSpc>
                <a:spcPct val="100000"/>
              </a:lnSpc>
              <a:spcBef>
                <a:spcPts val="1200"/>
              </a:spcBef>
              <a:buNone/>
            </a:pPr>
            <a:r>
              <a:rPr lang="en-US" b="1" dirty="0">
                <a:effectLst>
                  <a:outerShdw blurRad="38100" dist="38100" dir="2700000" algn="tl">
                    <a:srgbClr val="000000">
                      <a:alpha val="43137"/>
                    </a:srgbClr>
                  </a:outerShdw>
                </a:effectLst>
              </a:rPr>
              <a:t>Matthew 25:40 (KJV)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Verily I say unto you, Inasmuch as ye have done </a:t>
            </a:r>
            <a:r>
              <a:rPr lang="en-US" i="1" dirty="0">
                <a:effectLst>
                  <a:outerShdw blurRad="38100" dist="38100" dir="2700000" algn="tl">
                    <a:srgbClr val="000000">
                      <a:alpha val="43137"/>
                    </a:srgbClr>
                  </a:outerShdw>
                </a:effectLst>
              </a:rPr>
              <a:t>it</a:t>
            </a:r>
            <a:r>
              <a:rPr lang="en-US" dirty="0">
                <a:effectLst>
                  <a:outerShdw blurRad="38100" dist="38100" dir="2700000" algn="tl">
                    <a:srgbClr val="000000">
                      <a:alpha val="43137"/>
                    </a:srgbClr>
                  </a:outerShdw>
                </a:effectLst>
              </a:rPr>
              <a:t> unto one of the least of these my brethren, ye have done </a:t>
            </a:r>
            <a:r>
              <a:rPr lang="en-US" i="1" dirty="0">
                <a:effectLst>
                  <a:outerShdw blurRad="38100" dist="38100" dir="2700000" algn="tl">
                    <a:srgbClr val="000000">
                      <a:alpha val="43137"/>
                    </a:srgbClr>
                  </a:outerShdw>
                </a:effectLst>
              </a:rPr>
              <a:t>it</a:t>
            </a:r>
            <a:r>
              <a:rPr lang="en-US" dirty="0">
                <a:effectLst>
                  <a:outerShdw blurRad="38100" dist="38100" dir="2700000" algn="tl">
                    <a:srgbClr val="000000">
                      <a:alpha val="43137"/>
                    </a:srgbClr>
                  </a:outerShdw>
                </a:effectLst>
              </a:rPr>
              <a:t> unto me.</a:t>
            </a:r>
            <a:endParaRPr lang="en-US" dirty="0">
              <a:effectLst>
                <a:outerShdw blurRad="38100" dist="38100" dir="2700000" algn="tl">
                  <a:srgbClr val="000000">
                    <a:alpha val="43137"/>
                  </a:srgbClr>
                </a:outerShdw>
              </a:effectLst>
            </a:endParaRPr>
          </a:p>
          <a:p>
            <a:pPr marL="0" indent="0" algn="ctr">
              <a:lnSpc>
                <a:spcPct val="100000"/>
              </a:lnSpc>
              <a:spcBef>
                <a:spcPts val="1200"/>
              </a:spcBef>
              <a:buNone/>
            </a:pPr>
            <a:r>
              <a:rPr lang="en-US" b="1" dirty="0">
                <a:effectLst>
                  <a:outerShdw blurRad="38100" dist="38100" dir="2700000" algn="tl">
                    <a:srgbClr val="000000">
                      <a:alpha val="43137"/>
                    </a:srgbClr>
                  </a:outerShdw>
                </a:effectLst>
              </a:rPr>
              <a:t>Hebrews 6:10 (</a:t>
            </a:r>
            <a:r>
              <a:rPr lang="en-US" b="1" dirty="0" err="1">
                <a:effectLst>
                  <a:outerShdw blurRad="38100" dist="38100" dir="2700000" algn="tl">
                    <a:srgbClr val="000000">
                      <a:alpha val="43137"/>
                    </a:srgbClr>
                  </a:outerShdw>
                </a:effectLst>
              </a:rPr>
              <a:t>NLT2</a:t>
            </a:r>
            <a:r>
              <a:rPr lang="en-US" b="1"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God is not unjust. He will not forget how hard you have worked for him and how you have shown your love to him by caring for other believers, as you still do.</a:t>
            </a:r>
            <a:endParaRPr lang="en-US" dirty="0">
              <a:effectLst>
                <a:outerShdw blurRad="38100" dist="38100" dir="2700000" algn="tl">
                  <a:srgbClr val="000000">
                    <a:alpha val="43137"/>
                  </a:srgbClr>
                </a:outerShdw>
              </a:effectLst>
            </a:endParaRPr>
          </a:p>
          <a:p>
            <a:pPr marL="0" indent="0" algn="ctr">
              <a:lnSpc>
                <a:spcPct val="100000"/>
              </a:lnSpc>
              <a:spcBef>
                <a:spcPts val="1200"/>
              </a:spcBef>
              <a:buNone/>
            </a:pPr>
            <a:r>
              <a:rPr lang="en-US" b="1" dirty="0">
                <a:effectLst>
                  <a:outerShdw blurRad="38100" dist="38100" dir="2700000" algn="tl">
                    <a:srgbClr val="000000">
                      <a:alpha val="43137"/>
                    </a:srgbClr>
                  </a:outerShdw>
                </a:effectLst>
              </a:rPr>
              <a:t>1 Corinthians 15:58 (AMP)</a:t>
            </a:r>
            <a:endParaRPr lang="en-US" b="1" dirty="0">
              <a:effectLst>
                <a:outerShdw blurRad="38100" dist="38100" dir="2700000" algn="tl">
                  <a:srgbClr val="000000">
                    <a:alpha val="43137"/>
                  </a:srgbClr>
                </a:outerShdw>
              </a:effectLst>
            </a:endParaRPr>
          </a:p>
          <a:p>
            <a:pPr marL="0" indent="0" algn="ctr">
              <a:lnSpc>
                <a:spcPct val="100000"/>
              </a:lnSpc>
              <a:spcBef>
                <a:spcPts val="0"/>
              </a:spcBef>
              <a:buNone/>
            </a:pPr>
            <a:r>
              <a:rPr lang="en-US" dirty="0">
                <a:effectLst>
                  <a:outerShdw blurRad="38100" dist="38100" dir="2700000" algn="tl">
                    <a:srgbClr val="000000">
                      <a:alpha val="43137"/>
                    </a:srgbClr>
                  </a:outerShdw>
                </a:effectLst>
              </a:rPr>
              <a:t>Therefore, my beloved brethren, be firm (steadfast), immovable, always abounding in the work of the Lord [always being superior, excelling, doing more than enough in the service of the Lord], knowing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being continually aware that your labor in the Lord is not futile [it is never wasted or to no purpose]. </a:t>
            </a:r>
            <a:endParaRPr lang="en-US" dirty="0">
              <a:effectLst>
                <a:outerShdw blurRad="38100" dist="38100" dir="2700000" algn="tl">
                  <a:srgbClr val="000000">
                    <a:alpha val="43137"/>
                  </a:srgbClr>
                </a:outerShdw>
              </a:effectLst>
            </a:endParaRPr>
          </a:p>
          <a:p>
            <a:pPr marL="0" indent="0" algn="ctr">
              <a:lnSpc>
                <a:spcPct val="100000"/>
              </a:lnSpc>
              <a:buNone/>
            </a:pPr>
            <a:r>
              <a:rPr lang="en-US" b="1" dirty="0">
                <a:effectLst>
                  <a:outerShdw blurRad="38100" dist="38100" dir="2700000" algn="tl">
                    <a:srgbClr val="000000">
                      <a:alpha val="43137"/>
                    </a:srgbClr>
                  </a:outerShdw>
                </a:effectLst>
              </a:rPr>
              <a:t>Galatians 6:9 (</a:t>
            </a:r>
            <a:r>
              <a:rPr lang="en-US" b="1" dirty="0" err="1">
                <a:effectLst>
                  <a:outerShdw blurRad="38100" dist="38100" dir="2700000" algn="tl">
                    <a:srgbClr val="000000">
                      <a:alpha val="43137"/>
                    </a:srgbClr>
                  </a:outerShdw>
                </a:effectLst>
              </a:rPr>
              <a:t>NLT2</a:t>
            </a:r>
            <a:r>
              <a:rPr lang="en-US" b="1"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So let’s not get tired of doing what is good. At just the right time we will reap a harvest of blessing if we don’t give up.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2000"/>
                                        <p:tgtEl>
                                          <p:spTgt spid="3">
                                            <p:txEl>
                                              <p:pRg st="2" end="2"/>
                                            </p:tx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WPS Presentation</Application>
  <PresentationFormat>Widescreen</PresentationFormat>
  <Paragraphs>103</Paragraphs>
  <Slides>11</Slides>
  <Notes>5</Notes>
  <HiddenSlides>1</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11</vt:i4>
      </vt:variant>
    </vt:vector>
  </HeadingPairs>
  <TitlesOfParts>
    <vt:vector size="35" baseType="lpstr">
      <vt:lpstr>Arial</vt:lpstr>
      <vt:lpstr>SimSun</vt:lpstr>
      <vt:lpstr>Wingdings</vt:lpstr>
      <vt:lpstr>Baskerville Old Face</vt:lpstr>
      <vt:lpstr>Arial Rounded MT Bold</vt:lpstr>
      <vt:lpstr>Times New Roman</vt:lpstr>
      <vt:lpstr>Microsoft YaHei</vt:lpstr>
      <vt:lpstr>Calibri</vt:lpstr>
      <vt:lpstr>Arial Unicode MS</vt:lpstr>
      <vt:lpstr>Calibri Light</vt:lpstr>
      <vt:lpstr>Amasis MT Pro Black</vt:lpstr>
      <vt:lpstr>Lapsus Pro (theguybrush.com)</vt:lpstr>
      <vt:lpstr>Amasis MT Pro Medium</vt:lpstr>
      <vt:lpstr>Segoe Print</vt:lpstr>
      <vt:lpstr>Arial Unicode MS</vt:lpstr>
      <vt:lpstr>Roboto</vt:lpstr>
      <vt:lpstr>Yantiq</vt:lpstr>
      <vt:lpstr>Cambria</vt:lpstr>
      <vt:lpstr>PT Sans</vt:lpstr>
      <vt:lpstr>Usuazi Hosomozi</vt:lpstr>
      <vt:lpstr>Helvetica Neue</vt:lpstr>
      <vt:lpstr>Calibri</vt:lpstr>
      <vt:lpstr>Courier New</vt:lpstr>
      <vt:lpstr>Office Theme</vt:lpstr>
      <vt:lpstr>PowerPoint 演示文稿</vt:lpstr>
      <vt:lpstr>Plain Talk About Our Harvest pt4</vt:lpstr>
      <vt:lpstr>   </vt:lpstr>
      <vt:lpstr>PowerPoint 演示文稿</vt:lpstr>
      <vt:lpstr>We Reap the Same In Kind As We Sow</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the Harvest</dc:title>
  <dc:creator>David Linton</dc:creator>
  <cp:lastModifiedBy>edwar</cp:lastModifiedBy>
  <cp:revision>60</cp:revision>
  <dcterms:created xsi:type="dcterms:W3CDTF">2022-01-07T14:32:00Z</dcterms:created>
  <dcterms:modified xsi:type="dcterms:W3CDTF">2022-02-06T19:35:11Z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409F2A4E05474D6A8F328636DA8A9BB3</vt:lpwstr>
  </property>
  <property fmtid="{D5CDD505-2E9C-101B-9397-08002B2CF9AE}" pid="3" name="KSOProductBuildVer">
    <vt:lpwstr>1033-11.2.0.10311</vt:lpwstr>
  </property>
</Properties>
</file>