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7" r:id="rId3"/>
    <p:sldId id="438" r:id="rId4"/>
    <p:sldId id="288" r:id="rId5"/>
    <p:sldId id="368" r:id="rId6"/>
    <p:sldId id="427" r:id="rId7"/>
    <p:sldId id="425" r:id="rId8"/>
    <p:sldId id="440" r:id="rId9"/>
    <p:sldId id="441" r:id="rId10"/>
    <p:sldId id="442" r:id="rId11"/>
    <p:sldId id="459" r:id="rId12"/>
    <p:sldId id="445" r:id="rId13"/>
    <p:sldId id="484" r:id="rId14"/>
    <p:sldId id="447" r:id="rId15"/>
    <p:sldId id="448" r:id="rId16"/>
    <p:sldId id="485" r:id="rId17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CC"/>
    <a:srgbClr val="0000C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 autoAdjust="0"/>
    <p:restoredTop sz="94595" autoAdjust="0"/>
  </p:normalViewPr>
  <p:slideViewPr>
    <p:cSldViewPr>
      <p:cViewPr varScale="1">
        <p:scale>
          <a:sx n="60" d="100"/>
          <a:sy n="60" d="100"/>
        </p:scale>
        <p:origin x="4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690D7-401C-48E6-B5B0-1825F88096D5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D1F7C-0583-42A1-BC90-C97234149E6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19575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4850"/>
            <a:ext cx="5680075" cy="3694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2225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2497-F759-47F7-8C0F-F713D77AFA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34" descr="j015157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63"/>
            <a:ext cx="236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Edward Christian Church</a:t>
            </a: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9082-5199-44FC-BBBF-0693013B683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64B1-9A0A-408B-AD08-A91392A8552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85800"/>
            <a:ext cx="19240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197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FE7D-05F7-4835-A15C-8A7390D120ED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49D9-1DAE-4D5E-8BBC-B85191234096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E9E1-96E1-483E-86CE-843F99CA500F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1F9-1026-4CD4-A468-59FED62EDDD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2420-15F3-4B50-A498-F24D46D17942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B2BF-2E32-4A8B-B01E-0480C32E2A5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6263-AC6A-468F-9B48-3215AD36CBFD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B89F-02DA-4EDA-A957-4DED769AEB24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FECF-9206-4013-BE3A-BD60CF14EFB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w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8707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AF6CC-5FEE-4BDD-AD66-8D45658FC0AD}" type="slidenum">
              <a:rPr lang="en-US"/>
            </a:fld>
            <a:endParaRPr lang="en-US" dirty="0"/>
          </a:p>
        </p:txBody>
      </p:sp>
      <p:pic>
        <p:nvPicPr>
          <p:cNvPr id="1032" name="Picture 53" descr="j0151577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609600"/>
            <a:ext cx="12112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28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UcPeriod"/>
        <a:defRPr sz="2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20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76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Great Fatigue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Breaking Point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…Realize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…Your Breaking Point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…is Your…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Point of Breakthrough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Galatians 6:9,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“let us not be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weary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 well doing: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for in due season we shall reap, if we faint not”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Great Thing Was Happening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1722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8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715000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7429" y="76200"/>
            <a:ext cx="41148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 Your “Head”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4171" y="881743"/>
            <a:ext cx="8969829" cy="5900057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romanU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eriod"/>
              <a:defRPr sz="28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  <a:defRPr sz="20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Isaiah 26:3-4, </a:t>
            </a:r>
            <a:r>
              <a:rPr lang="en-US" sz="2800" b="1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 wilt keep him in perfect peace,</a:t>
            </a:r>
            <a:endParaRPr lang="en-US" sz="2800" i="1" kern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whose mind is stayed on thee: because he </a:t>
            </a:r>
            <a:r>
              <a:rPr lang="en-US" sz="2800" i="1" kern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trusteth</a:t>
            </a: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</a:t>
            </a:r>
            <a:endParaRPr lang="en-US" sz="2800" i="1" kern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thee. </a:t>
            </a:r>
            <a:r>
              <a:rPr lang="en-US" sz="2800" i="1" kern="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Trust ye in the LORD for ever: for in the LORD</a:t>
            </a:r>
            <a:endParaRPr lang="en-US" sz="2800" i="1" kern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JEHOVAH is everlasting strength” </a:t>
            </a: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26:3 (MSG) </a:t>
            </a:r>
            <a:b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People with their minds set on you, you keep completely whole, Steady on their feet, because they keep at it and don't quit.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FontTx/>
              <a:buNone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26:3 (AMP)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You will guard him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keep him in perfect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constant peace whose mind [both its inclination and its character] is stayed on You, because he commits himself to You, leans on You,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hopes confidently in You. </a:t>
            </a:r>
            <a:endParaRPr lang="en-US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343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Keep Your “Heart”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314" y="21771"/>
            <a:ext cx="259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371600"/>
            <a:ext cx="8839200" cy="4953000"/>
          </a:xfrm>
          <a:prstGeom prst="rect">
            <a:avLst/>
          </a:prstGeom>
          <a:solidFill>
            <a:schemeClr val="bg1">
              <a:alpha val="90195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romanU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eriod"/>
              <a:defRPr sz="28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  <a:defRPr sz="20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14:1</a:t>
            </a:r>
            <a:r>
              <a:rPr lang="en-US" sz="2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,“Let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not your heart be troubled: 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ye believe in God, believe also in me” 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Heart=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thoughts, </a:t>
            </a:r>
            <a:r>
              <a:rPr lang="en-US" sz="2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feelings,root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of courage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Troubled=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disturbed, agitated, perplexed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Believe=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God=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Far Away –Untouchable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Now Me=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Here Now -Touchable -Revelation 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14:1-4 (MSG) </a:t>
            </a:r>
            <a:b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"Don't let this throw you. You trust God, don't you? Trust me. </a:t>
            </a:r>
            <a:endParaRPr lang="en-US" sz="32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7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088" y="1371600"/>
            <a:ext cx="91440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Acts 27:20-25  -All Hope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expectation w- pleasure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Taken Away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cast off anchor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Stood By Me=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 at Hand, Ready to Aid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Not=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 Alarmed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Believe God=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Commit Unto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 146:5, 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Happy is he that hath the God of Jacob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for his help, whose hope is in the LORD his God”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Happy=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Be Straight, Level, Go Forward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Help=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Surround, to Aid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Hope=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watching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to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(w- hope / patience)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343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Keep Your “Hope”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419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Judges 8:28,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was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Midian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subdued before the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children of Israel, so that they lifted up their heads no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more. And the country was in quietness forty years in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days of Gideon” 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Subdued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bring down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Lifted head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begin war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More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submission to another power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Quietness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in tranquility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Finished Job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through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 Your “Hope”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715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876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baseline="30000" dirty="0"/>
              <a:t>4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of God, little children, and have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 them: because greater is he that is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you, than he that is in the world. 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You are Not Fighting…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…TO Victory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…But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…In Victory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Remember…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486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3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048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20, 2022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92608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“Where Did Everybody Go?”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–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pt2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114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 Desires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Affect Your Thinking, Life, Relationships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Order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Infect Your Thinking, Life, 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1485900" y="1828800"/>
            <a:ext cx="6172200" cy="685800"/>
          </a:xfrm>
          <a:solidFill>
            <a:srgbClr val="FF0000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Wants Your Victory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uiExpand="1" build="p"/>
      <p:bldP spid="706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98171"/>
            <a:ext cx="8839200" cy="4724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Should Be Common in Believer’s Life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God’s Victory to the Christian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Never a Passive Word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Indicates Struggle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Indicates More than Success in that Struggle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a Gift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An Attitude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Unstoppable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Victory is Not Based on Circumstance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34290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Victory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724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Throughout the Bible God has Chosen to Use the Remnant to Fulfill His Mighty Purpose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Remnant=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Remaining Ones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Those Who…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Got Back Up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Stuck It Out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Not Give In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Believe in God’s Cause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This God Can Show His Power…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…And Receive His Full Honor/ Glory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2611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Did Everybody Go?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114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Testimony….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is Impossible with God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300 against TOO MANY to Count 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Little is Much in God’s Hands!!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 4:6,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 might, nor by power,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by my spirit, saith the LORD of hosts.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10:4,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weapons of our warfare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are not carnal, but mighty through God to the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pulling down of strong holds”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486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Remnant Would Be Few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486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943600" cy="43434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Gideon and Army Where…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in the Middle of…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of God”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“Plan of God”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“Power of God”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“Victory of God”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Yet Still…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Grew Faint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Terrible Thing Was Happening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4864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800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Strength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Weak and Feeble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Serenity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Sense of Distress –No Peace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Stamina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Fade away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None/>
            </a:pPr>
            <a:endParaRPr lang="en-US" sz="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 25:30-31,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“And Esau said to Jacob, Feed me,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pray thee, with that same red pottage; for I am faint: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Jacob said, Sell me this day thy birthright.”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lvl="1">
              <a:spcBef>
                <a:spcPts val="0"/>
              </a:spcBef>
              <a:buNone/>
            </a:pPr>
            <a:br>
              <a:rPr lang="en-US" dirty="0"/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6294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Characteristics of Faintness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096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4958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Vision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Fight?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Hope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See Help Coming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 of Victory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In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Quit Fighting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Genesis 25:32 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Esau said, Behold, I am at the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to die: and what profit shall this birthright do me?”</a:t>
            </a: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Left Unattended it can Lead to…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7150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9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4104</Words>
  <Application>WPS Presentation</Application>
  <PresentationFormat>On-screen Show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Comic Sans MS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Arial Unicode MS</vt:lpstr>
      <vt:lpstr>Microsoft YaHei</vt:lpstr>
      <vt:lpstr>Arial Unicode MS</vt:lpstr>
      <vt:lpstr>Courier New</vt:lpstr>
      <vt:lpstr>Crayons</vt:lpstr>
      <vt:lpstr>PowerPoint 演示文稿</vt:lpstr>
      <vt:lpstr>PowerPoint 演示文稿</vt:lpstr>
      <vt:lpstr>Satan Wants Your Victory </vt:lpstr>
      <vt:lpstr>God’s Victory</vt:lpstr>
      <vt:lpstr>Where Did Everybody Go?</vt:lpstr>
      <vt:lpstr>God’s Remnant Would Be Few (7)</vt:lpstr>
      <vt:lpstr>A Terrible Thing Was Happening</vt:lpstr>
      <vt:lpstr>Characteristics of Faintness</vt:lpstr>
      <vt:lpstr>If Left Unattended it can Lead to…</vt:lpstr>
      <vt:lpstr>A Great Thing Was Happening</vt:lpstr>
      <vt:lpstr>Keep Your “Head”</vt:lpstr>
      <vt:lpstr>Keep Your “Heart”</vt:lpstr>
      <vt:lpstr>Keep Your “Hope”</vt:lpstr>
      <vt:lpstr>Keep Your “Hope”</vt:lpstr>
      <vt:lpstr>Always Remember…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881</cp:revision>
  <dcterms:created xsi:type="dcterms:W3CDTF">2004-09-14T00:32:00Z</dcterms:created>
  <dcterms:modified xsi:type="dcterms:W3CDTF">2022-02-20T21:42:26Z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860AD8F36F8E4AC783E084C699A7B01F</vt:lpwstr>
  </property>
  <property fmtid="{D5CDD505-2E9C-101B-9397-08002B2CF9AE}" pid="3" name="KSOProductBuildVer">
    <vt:lpwstr>1033-11.2.0.10311</vt:lpwstr>
  </property>
</Properties>
</file>