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0"/>
  </p:handoutMasterIdLst>
  <p:sldIdLst>
    <p:sldId id="256" r:id="rId3"/>
    <p:sldId id="275" r:id="rId4"/>
    <p:sldId id="276" r:id="rId5"/>
    <p:sldId id="271" r:id="rId6"/>
    <p:sldId id="257" r:id="rId7"/>
    <p:sldId id="27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DF8F5A-5601-4363-950D-D9655C12734C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593D8B5-9D8F-4C8B-82FE-8CC5ECC7D17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b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47692" cy="1723366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Turning Our Pains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into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Praises -p1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307" y="3811714"/>
            <a:ext cx="3774831" cy="843353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II Cor 12:7-10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12629" y="0"/>
            <a:ext cx="2558646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3771" y="6341957"/>
            <a:ext cx="2296886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March 6, 2022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56"/>
            <a:ext cx="4691743" cy="66278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Never Allows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989" y="-65316"/>
            <a:ext cx="2530926" cy="81030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PAIN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805062" y="25626"/>
            <a:ext cx="3113311" cy="66278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a…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12" y="1160282"/>
            <a:ext cx="5584370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Plan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Path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Promise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8915" y="1152588"/>
            <a:ext cx="6074228" cy="304698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we know that God causes everything to work together for the good of those who love God and are called according to his purpose for them.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3" grpId="1" animBg="1" build="p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30630"/>
            <a:ext cx="11854543" cy="653142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Does It Ever Feel Like the Heartbreak In Your Life Is Trying to Break You?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God Has Been Tenderly Reminding Me that Pain Itself Is Not the Enemy.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spcBef>
                <a:spcPts val="1400"/>
              </a:spcBef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Pain Is the Indicator that Brokenness Exists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Pain is the Reminder That the Real Enemy is Trying to Take Us Out…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0" algn="ctr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…and Bring Us Down By Keeping Us Stuck In Broken Places.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Pain Is the Gift that Motivates Us to Fight W- Tenacity/ Determination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0" algn="ctr" latinLnBrk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…Knowing There’s Healing On the Other Side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spcBef>
                <a:spcPts val="140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In the In-between? In that Desperate Place Where We Aren’t Quite On the Other Side of It All Yet, / Our Heart Still Feels Quite Raw?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algn="ctr" latinLnBrk="1">
              <a:lnSpc>
                <a:spcPct val="110000"/>
              </a:lnSpc>
              <a:spcBef>
                <a:spcPts val="1400"/>
              </a:spcBef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Pain is the Invitation for God to Move In and…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marR="0" indent="0" algn="ctr" latinLnBrk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</a:rPr>
              <a:t>          …Replace Our Faltering Strength with His.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668" y="1351723"/>
            <a:ext cx="7722704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Promises an Exchange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8" y="1450204"/>
            <a:ext cx="10213152" cy="503500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“thorn in the flesh”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has had a Lot of Interpretations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“Skolop” = a Pointed Thing.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Something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a Bodily Annoyance/ Disability.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that Bothers us….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…Physically, Mentally, Emotionally, Spiritually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Prayed that His “Thorn” Be Taken Out.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God Responded…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“Let the Pain Remain, Paul, it’s Good for You”.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707" y="3658824"/>
            <a:ext cx="5731158" cy="307960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Raise 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Barrier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Shield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More than Enough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06" y="2143293"/>
            <a:ext cx="11477075" cy="350688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Learned God Can Turn Our Pains Into Praises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Too Must Allow God to Transform Our “Thorns of Pains”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…Into “Horns of Praises”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a Few Steps to Undertake…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…then We Can Open Our Lives And Allow God to Accomplish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…His Work, Transforming Our Pains Into Praises.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WPS Presentation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Arial Rounded MT Bold</vt:lpstr>
      <vt:lpstr>Goudy Stout</vt:lpstr>
      <vt:lpstr>Times New Roman</vt:lpstr>
      <vt:lpstr>Batang</vt:lpstr>
      <vt:lpstr>Constantia</vt:lpstr>
      <vt:lpstr>Courier New</vt:lpstr>
      <vt:lpstr>Microsoft YaHei</vt:lpstr>
      <vt:lpstr>Arial Unicode MS</vt:lpstr>
      <vt:lpstr>Calibri Light</vt:lpstr>
      <vt:lpstr>Calibri</vt:lpstr>
      <vt:lpstr>Segoe Print</vt:lpstr>
      <vt:lpstr>Office Theme</vt:lpstr>
      <vt:lpstr>Turning Our Pains  into Praises -p1</vt:lpstr>
      <vt:lpstr>God Never Allows </vt:lpstr>
      <vt:lpstr>PowerPoint 演示文稿</vt:lpstr>
      <vt:lpstr>God Promises an Exchange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our Pains into Praises</dc:title>
  <dc:creator>David Linton</dc:creator>
  <cp:lastModifiedBy>edwar</cp:lastModifiedBy>
  <cp:revision>100</cp:revision>
  <cp:lastPrinted>2017-12-09T14:27:00Z</cp:lastPrinted>
  <dcterms:created xsi:type="dcterms:W3CDTF">2017-12-08T23:14:00Z</dcterms:created>
  <dcterms:modified xsi:type="dcterms:W3CDTF">2022-03-06T20:47:58Z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05237E88D7AD416F8FBE1E541796E9C8</vt:lpwstr>
  </property>
  <property fmtid="{D5CDD505-2E9C-101B-9397-08002B2CF9AE}" pid="3" name="KSOProductBuildVer">
    <vt:lpwstr>1033-11.2.0.10463</vt:lpwstr>
  </property>
</Properties>
</file>