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7" r:id="rId3"/>
    <p:sldId id="270" r:id="rId4"/>
    <p:sldId id="282" r:id="rId5"/>
    <p:sldId id="284" r:id="rId6"/>
    <p:sldId id="276" r:id="rId7"/>
    <p:sldId id="277" r:id="rId8"/>
    <p:sldId id="278" r:id="rId9"/>
    <p:sldId id="279" r:id="rId10"/>
    <p:sldId id="280" r:id="rId11"/>
    <p:sldId id="2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8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sv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e the source imag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98" r="-2" b="31629"/>
          <a:stretch>
            <a:fillRect/>
          </a:stretch>
        </p:blipFill>
        <p:spPr bwMode="auto">
          <a:xfrm>
            <a:off x="4493436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8" r="-3" b="27407"/>
          <a:stretch>
            <a:fillRect/>
          </a:stretch>
        </p:blipFill>
        <p:spPr bwMode="auto"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/>
          <a:stretch>
            <a:fillRect/>
          </a:stretch>
        </p:blipFill>
        <p:spPr bwMode="auto"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7" r="-2" b="21912"/>
          <a:stretch>
            <a:fillRect/>
          </a:stretch>
        </p:blipFill>
        <p:spPr bwMode="auto">
          <a:xfrm>
            <a:off x="20" y="3511295"/>
            <a:ext cx="769854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5" r="1" b="13423"/>
          <a:stretch>
            <a:fillRect/>
          </a:stretch>
        </p:blipFill>
        <p:spPr bwMode="auto">
          <a:xfrm>
            <a:off x="4166504" y="10"/>
            <a:ext cx="8025495" cy="306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e the sourc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8" r="-2" b="18413"/>
          <a:stretch>
            <a:fillRect/>
          </a:stretch>
        </p:blipFill>
        <p:spPr bwMode="auto">
          <a:xfrm>
            <a:off x="20" y="3790950"/>
            <a:ext cx="830578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: Shape 7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1472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0" r="14725"/>
          <a:stretch>
            <a:fillRect/>
          </a:stretch>
        </p:blipFill>
        <p:spPr bwMode="auto">
          <a:xfrm>
            <a:off x="1" y="1"/>
            <a:ext cx="5017099" cy="4718647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reeform: Shape 8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1" r="19173" b="1"/>
          <a:stretch>
            <a:fillRect/>
          </a:stretch>
        </p:blipFill>
        <p:spPr bwMode="auto">
          <a:xfrm>
            <a:off x="6283728" y="1699214"/>
            <a:ext cx="5908273" cy="5158786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Oval 8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1" r="28760" b="2"/>
          <a:stretch>
            <a:fillRect/>
          </a:stretch>
        </p:blipFill>
        <p:spPr bwMode="auto">
          <a:xfrm>
            <a:off x="3287694" y="1853886"/>
            <a:ext cx="4297680" cy="4297680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/>
          <p:nvPr/>
        </p:nvSpPr>
        <p:spPr>
          <a:xfrm>
            <a:off x="3150533" y="1122363"/>
            <a:ext cx="5382653" cy="3397248"/>
          </a:xfrm>
          <a:prstGeom prst="rect">
            <a:avLst/>
          </a:prstGeom>
          <a:solidFill>
            <a:schemeClr val="bg1"/>
          </a:solidFill>
          <a:effectLst>
            <a:softEdge rad="38100"/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Positive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Spiritual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Attitude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Pt1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1" name="Subtitle 2"/>
          <p:cNvSpPr txBox="1"/>
          <p:nvPr/>
        </p:nvSpPr>
        <p:spPr>
          <a:xfrm>
            <a:off x="5663921" y="5001737"/>
            <a:ext cx="2056701" cy="640227"/>
          </a:xfrm>
          <a:prstGeom prst="rect">
            <a:avLst/>
          </a:prstGeom>
          <a:solidFill>
            <a:schemeClr val="bg1"/>
          </a:solidFill>
          <a:effectLst>
            <a:softEdge rad="38100"/>
          </a:effectLst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Joshua 1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559" y="212651"/>
            <a:ext cx="383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March 20, 2020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06162" y="6341357"/>
            <a:ext cx="383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Edward Church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11734800" cy="4212771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Luke 21:26 (AMP)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26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Men swooning away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expiring with fear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dread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apprehension and expectation of the things that are coming on the world; for the [very] powers of the heavens will be shaken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caused to totter.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Luke 21:26 (MSG)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26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in an uproar and everyone all over the world in a panic, the wind knocked out of them by the threat of doom, the powers-that-be quaking.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49928" y="5769429"/>
            <a:ext cx="7892144" cy="95410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languish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:- cover (over), fail, faint, feebler,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hide self, be overwhelmed, swoon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0" y="108858"/>
            <a:ext cx="5159829" cy="859971"/>
          </a:xfrm>
        </p:spPr>
        <p:txBody>
          <a:bodyPr>
            <a:norm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Overwhelmed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236" y="1760309"/>
            <a:ext cx="9699171" cy="3878489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61:2 (KJV)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end of the earth will I cry unto thee, when my heart is overwhelmed: lead me to the rock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higher than I.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Heart –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mind, will, emotions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Overwhelmed –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faint, fail, swoon, cover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Lead –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 transport, bring, lead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Rock –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Solid, Refuge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Higher - 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 rise above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push dir="d"/>
      </p:transition>
    </mc:Choice>
    <mc:Fallback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6915" y="114597"/>
            <a:ext cx="2598057" cy="854075"/>
          </a:xfrm>
        </p:spPr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Joshua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9658" y="1628222"/>
            <a:ext cx="7685314" cy="5115181"/>
          </a:xfrm>
          <a:solidFill>
            <a:schemeClr val="bg1">
              <a:alpha val="9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If Ever a Person Was Overwhelmed…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was Called to…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Take Mose’s Place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…Big Shoes to Fill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Take the Land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…Big Job to Complete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Both Seemed Impossible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…Too Big Without God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029" y="154353"/>
            <a:ext cx="11059885" cy="761310"/>
          </a:xfrm>
          <a:solidFill>
            <a:schemeClr val="bg1">
              <a:alpha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Being Overwhelmed Happens in Many Ways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30" y="1086678"/>
            <a:ext cx="12072730" cy="5671931"/>
          </a:xfrm>
          <a:solidFill>
            <a:schemeClr val="bg1">
              <a:alpha val="90000"/>
            </a:schemeClr>
          </a:solidFill>
          <a:effectLst>
            <a:softEdge rad="31750"/>
          </a:effectLst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You Focus on the Past </a:t>
            </a:r>
            <a:endParaRPr lang="en-US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Sometimes a reminder of a Difficult Past Overwhelms Our Emotions. 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can’t change your past, but you can Change how you Respond to it!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Josh 1:2- </a:t>
            </a:r>
            <a:r>
              <a:rPr lang="en-US" sz="3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Moses my servant is </a:t>
            </a:r>
            <a:r>
              <a:rPr lang="en-US" sz="3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dead</a:t>
            </a:r>
            <a:r>
              <a:rPr lang="en-US" sz="3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; now therefore </a:t>
            </a:r>
            <a:r>
              <a:rPr lang="en-US" sz="3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arise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…. 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You Don’t Feel Prepared</a:t>
            </a:r>
            <a:endParaRPr lang="en-US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Josh 1:2-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</a:t>
            </a:r>
            <a:r>
              <a:rPr lang="en-US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arise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</a:t>
            </a:r>
            <a:r>
              <a:rPr lang="en-US" sz="3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 over this Jordan</a:t>
            </a:r>
            <a:r>
              <a:rPr lang="en-US" sz="3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thou, and </a:t>
            </a:r>
            <a:r>
              <a:rPr lang="en-US" sz="3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all this people</a:t>
            </a:r>
            <a:r>
              <a:rPr lang="en-US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</a:t>
            </a:r>
            <a:endParaRPr lang="en-US" sz="3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You Feel Out of Control</a:t>
            </a:r>
            <a:endParaRPr lang="en-US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Your Future is Unknown, and </a:t>
            </a:r>
            <a:r>
              <a:rPr lang="en-US" sz="3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Change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is Scary, you Feel Out Of Control. 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Josh 1:2-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thou, </a:t>
            </a:r>
            <a:r>
              <a:rPr lang="en-US" sz="3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</a:t>
            </a:r>
            <a:r>
              <a:rPr lang="en-US" sz="3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all this people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</a:t>
            </a:r>
            <a:r>
              <a:rPr lang="en-US" sz="3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unto the land…</a:t>
            </a:r>
            <a:endParaRPr lang="en-US" sz="3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You Have No Explanation</a:t>
            </a:r>
            <a:endParaRPr lang="en-US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Sometimes there is No Warning or Explanation Leads to Overwhelmed 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Overwhelmed speaks false beliefs to us that leave us paralyzed. </a:t>
            </a:r>
            <a:endParaRPr lang="en-US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44" y="139839"/>
            <a:ext cx="8111106" cy="76131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Dangers of Being Overwhelmed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35" y="1086678"/>
            <a:ext cx="11728174" cy="5671931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Danger of Looking Back (1:2)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“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Moses My servant is dead. Now therefore, arise, go over this             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Jordan, you and all this people, to the land….”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Moses is Mentioned (6x) in vs 1-9 (57x)  Rest of Book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is very easy to look at what God has done in the Past/ Think...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…I Cannot Move Forward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Danger of Standing Still (1:3)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“Every place that the sole of your foot will tread I have given..”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Fulfilling the Promises of God Requires…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…that we Walk by Faith.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35" y="1086679"/>
            <a:ext cx="11728174" cy="4171121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Danger of Giving Up (1:5)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 man shall be able to stand before you all days of your life; as I was with Moses..will be with you. I will not leave you nor forsake …”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Seems They May Have Given Up, But God Reassured Them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Danger of Falling Short (1:6)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“Be strong /good courage, for to this people you shall divide as an inheritance the land which I swore to their fathers to give them”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Inheritance is the Land that God Promised.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01144" y="139839"/>
            <a:ext cx="8111106" cy="76131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Dangers of Being Overwhelmed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39839"/>
            <a:ext cx="9350829" cy="761310"/>
          </a:xfrm>
          <a:solidFill>
            <a:schemeClr val="bg1">
              <a:alpha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Overcoming Being Overwhelmed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35" y="1086678"/>
            <a:ext cx="11728174" cy="5671931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Joshua 1:8 (KJV)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book of the law shall not depart out of thy mouth; but thou shalt meditate therein day and night, that thou mayest observe to do according to all that is written therein: for then thou shalt make thy way prosperous, and then thou shalt have good success.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Power of 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Meditation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=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 mutter under breath- talk to self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algn="ctr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Healthy Self-Talk 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builds faith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Reverse Meditation = Worry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algn="ctr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Unhealthy Self-Talk 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deteriorates faith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791" y="3537075"/>
            <a:ext cx="3299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the Word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2276" y="3537075"/>
            <a:ext cx="3299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Lean on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3238</Words>
  <Application>WPS Presentation</Application>
  <PresentationFormat>Widescreen</PresentationFormat>
  <Paragraphs>87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9" baseType="lpstr">
      <vt:lpstr>Arial</vt:lpstr>
      <vt:lpstr>SimSun</vt:lpstr>
      <vt:lpstr>Wingdings</vt:lpstr>
      <vt:lpstr>Calibri</vt:lpstr>
      <vt:lpstr>Arial Rounded MT Bold</vt:lpstr>
      <vt:lpstr>Times New Roman</vt:lpstr>
      <vt:lpstr>Calibri</vt:lpstr>
      <vt:lpstr>Courier New</vt:lpstr>
      <vt:lpstr>Microsoft YaHei</vt:lpstr>
      <vt:lpstr>Arial Unicode MS</vt:lpstr>
      <vt:lpstr>Calibri Light</vt:lpstr>
      <vt:lpstr>Open Sans</vt:lpstr>
      <vt:lpstr>Segoe Print</vt:lpstr>
      <vt:lpstr>Amasis MT Pro Black</vt:lpstr>
      <vt:lpstr>Lapsus Pro (theguybrush.com)</vt:lpstr>
      <vt:lpstr>Helvetica</vt:lpstr>
      <vt:lpstr>inherit</vt:lpstr>
      <vt:lpstr>Ezra SIL</vt:lpstr>
      <vt:lpstr>Office Theme</vt:lpstr>
      <vt:lpstr>PowerPoint 演示文稿</vt:lpstr>
      <vt:lpstr>PowerPoint 演示文稿</vt:lpstr>
      <vt:lpstr>PowerPoint 演示文稿</vt:lpstr>
      <vt:lpstr>Overwhelmed</vt:lpstr>
      <vt:lpstr>Joshua</vt:lpstr>
      <vt:lpstr>Being Overwhelmed Happens in Many Ways</vt:lpstr>
      <vt:lpstr>Dangers of Being Overwhelmed</vt:lpstr>
      <vt:lpstr>Dangers of Being Overwhelmed</vt:lpstr>
      <vt:lpstr>Overcoming Being Overwhelmed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Linton</dc:creator>
  <cp:lastModifiedBy>edwar</cp:lastModifiedBy>
  <cp:revision>14</cp:revision>
  <cp:lastPrinted>2022-03-15T01:15:00Z</cp:lastPrinted>
  <dcterms:created xsi:type="dcterms:W3CDTF">2022-02-20T23:00:00Z</dcterms:created>
  <dcterms:modified xsi:type="dcterms:W3CDTF">2022-03-20T20:05:49Z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A074F274497D4615B31D1E2899703F50</vt:lpwstr>
  </property>
  <property fmtid="{D5CDD505-2E9C-101B-9397-08002B2CF9AE}" pid="3" name="KSOProductBuildVer">
    <vt:lpwstr>1033-11.2.0.11029</vt:lpwstr>
  </property>
</Properties>
</file>