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3"/>
  </p:handoutMasterIdLst>
  <p:sldIdLst>
    <p:sldId id="256" r:id="rId3"/>
    <p:sldId id="274" r:id="rId4"/>
    <p:sldId id="271" r:id="rId5"/>
    <p:sldId id="272" r:id="rId6"/>
    <p:sldId id="276" r:id="rId7"/>
    <p:sldId id="277" r:id="rId8"/>
    <p:sldId id="275" r:id="rId9"/>
    <p:sldId id="273" r:id="rId10"/>
    <p:sldId id="260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4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A6329-D7D5-4F1E-8CDA-2CD91924D75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AFC0E-AFAC-4D89-9369-B36CD92E9403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1D3D-D3BD-47A5-91E8-D04AD7FD973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3233-DBA5-496A-8831-2F362B6B143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1D3D-D3BD-47A5-91E8-D04AD7FD973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3233-DBA5-496A-8831-2F362B6B143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1D3D-D3BD-47A5-91E8-D04AD7FD973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3233-DBA5-496A-8831-2F362B6B143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1D3D-D3BD-47A5-91E8-D04AD7FD973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3233-DBA5-496A-8831-2F362B6B143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1D3D-D3BD-47A5-91E8-D04AD7FD973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3233-DBA5-496A-8831-2F362B6B143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1D3D-D3BD-47A5-91E8-D04AD7FD973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3233-DBA5-496A-8831-2F362B6B143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1D3D-D3BD-47A5-91E8-D04AD7FD9735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3233-DBA5-496A-8831-2F362B6B143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1D3D-D3BD-47A5-91E8-D04AD7FD9735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3233-DBA5-496A-8831-2F362B6B143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1D3D-D3BD-47A5-91E8-D04AD7FD9735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3233-DBA5-496A-8831-2F362B6B143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1D3D-D3BD-47A5-91E8-D04AD7FD973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3233-DBA5-496A-8831-2F362B6B143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1D3D-D3BD-47A5-91E8-D04AD7FD973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3233-DBA5-496A-8831-2F362B6B143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1D3D-D3BD-47A5-91E8-D04AD7FD973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C3233-DBA5-496A-8831-2F362B6B1430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r="14914" b="5"/>
          <a:stretch>
            <a:fillRect/>
          </a:stretch>
        </p:blipFill>
        <p:spPr bwMode="auto">
          <a:xfrm>
            <a:off x="5975513" y="-1"/>
            <a:ext cx="3168488" cy="3346705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" r="1" b="27763"/>
          <a:stretch>
            <a:fillRect/>
          </a:stretch>
        </p:blipFill>
        <p:spPr bwMode="auto">
          <a:xfrm>
            <a:off x="3370076" y="243"/>
            <a:ext cx="5773923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6" r="3" b="2606"/>
          <a:stretch>
            <a:fillRect/>
          </a:stretch>
        </p:blipFill>
        <p:spPr bwMode="auto">
          <a:xfrm>
            <a:off x="20" y="10"/>
            <a:ext cx="439482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r="10503" b="-2"/>
          <a:stretch>
            <a:fillRect/>
          </a:stretch>
        </p:blipFill>
        <p:spPr bwMode="auto">
          <a:xfrm>
            <a:off x="4762567" y="3511295"/>
            <a:ext cx="4381433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-2" b="-2"/>
          <a:stretch>
            <a:fillRect/>
          </a:stretch>
        </p:blipFill>
        <p:spPr bwMode="auto">
          <a:xfrm>
            <a:off x="20" y="3511295"/>
            <a:ext cx="5773902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0"/>
            <a:ext cx="3124200" cy="332398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Awareness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Avoidance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Acceptance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Alarm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1"/>
          </a:xfrm>
          <a:solidFill>
            <a:schemeClr val="bg2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Seven Things in Hell…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…Every Church Needs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0"/>
            <a:ext cx="3886200" cy="461665"/>
          </a:xfrm>
          <a:prstGeom prst="rect">
            <a:avLst/>
          </a:prstGeom>
          <a:solidFill>
            <a:schemeClr val="bg2">
              <a:alpha val="8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Edward Christian Church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-4464"/>
            <a:ext cx="2895600" cy="461665"/>
          </a:xfrm>
          <a:prstGeom prst="rect">
            <a:avLst/>
          </a:prstGeom>
          <a:solidFill>
            <a:schemeClr val="bg2">
              <a:alpha val="8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 1, 2022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581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Luke 16:19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953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Tell Me About Hell –pt1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4" descr="http://immaculateconceptionsacramento-org.ecatholicchurches.com/pictures/Year%20A%20Scrip%20n%20Pics/26th%20Rich%20Man%20and%20Lazarus%2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743200"/>
            <a:ext cx="4191000" cy="3962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562600"/>
            <a:ext cx="68580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Hell is a Tough Subject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10600" cy="3124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Why?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is…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Uncomfortable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Unimaginable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–some don’t believe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Unthinkable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–why would loving God send?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5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792162"/>
          </a:xfrm>
          <a:solidFill>
            <a:schemeClr val="bg2"/>
          </a:solidFill>
          <a:effectLst>
            <a:softEdge rad="3810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Hell is a Tough Place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3505200"/>
          </a:xfrm>
          <a:solidFill>
            <a:schemeClr val="bg2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is Real!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was Created for the Devil and His Angels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If We Go There 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are Trespassers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Holy Spirit’s Convicting Ignored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Grace was Refused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maculateconceptionsacramento-org.ecatholicchurches.com/pictures/Year%20A%20Scrip%20n%20Pics/26th%20Rich%20Man%20and%20Lazarus%2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876800" cy="449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Two Different Kinds of Lives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1"/>
            <a:ext cx="4419600" cy="3099374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Richman (19)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One has Everything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Wealthy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Healthy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Fared Sumptuously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Unnamed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70038"/>
            <a:ext cx="4038600" cy="3129537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Lazarus (20)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One has Nothing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Poor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Disabled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Beg Helpless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Named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105400"/>
            <a:ext cx="8229600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Lazarus means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is my Help or Helper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Two Different Kinds Of Death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290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(22) Richman…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Died -Buried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Hell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Only Saw Glory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Painfully Alone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Tormented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290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lvl="0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(22) Lazarus…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Died-Escorted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Paradise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Experiencing Glory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Had Companionship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Comforted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639762"/>
          </a:xfrm>
          <a:solidFill>
            <a:schemeClr val="bg2">
              <a:alpha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Two Different Kinds of Resurrection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343400" cy="5668962"/>
          </a:xfrm>
          <a:solidFill>
            <a:schemeClr val="bg2">
              <a:alpha val="80000"/>
            </a:schemeClr>
          </a:solidFill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Hell Resurrected to: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Physical Suffering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Place of Need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Begs Drop of Water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Emotional Suffering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Memory of Life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Saw Foolishness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Separated fr God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Spiritual Suffering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Could See Glory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Never Experience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914401"/>
            <a:ext cx="4572000" cy="5668961"/>
          </a:xfrm>
          <a:solidFill>
            <a:schemeClr val="bg2">
              <a:alpha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Heaven Resurrected to: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Physical Peace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All Needs Met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Sores-Sickness Gone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Emotional Peace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Focus..new life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Comfort was great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Drawn Close to God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Spiritual Peace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Will Be with God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Christ for Eternity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3992563"/>
            <a:ext cx="5486400" cy="2332037"/>
          </a:xfrm>
          <a:solidFill>
            <a:schemeClr val="bg2">
              <a:alpha val="80000"/>
            </a:schemeClr>
          </a:solidFill>
          <a:effectLst>
            <a:softEdge rad="63500"/>
          </a:effectLst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Good Lessons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from a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Bad Example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/>
              <a:t> 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Things in Hell the Church Needs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Vision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(23)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71500" indent="-57150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Need a Vision…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of Heaven and Hell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Lost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What God Can Do Through 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00050" lvl="1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….Through This Church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ts1.mm.bing.net/th?id=H.4984233108373912&amp;pid=1.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1480</Words>
  <Application>WPS Presentation</Application>
  <PresentationFormat>On-screen Show (4:3)</PresentationFormat>
  <Paragraphs>110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Baskerville Old Face</vt:lpstr>
      <vt:lpstr>Arial Rounded MT Bold</vt:lpstr>
      <vt:lpstr>Amasis MT Pro Black</vt:lpstr>
      <vt:lpstr>Lapsus Pro (theguybrush.com)</vt:lpstr>
      <vt:lpstr>Times New Roman</vt:lpstr>
      <vt:lpstr>Calibri</vt:lpstr>
      <vt:lpstr>Arial Unicode MS</vt:lpstr>
      <vt:lpstr>Microsoft YaHei</vt:lpstr>
      <vt:lpstr>Arial Unicode MS</vt:lpstr>
      <vt:lpstr>Office Theme</vt:lpstr>
      <vt:lpstr>PowerPoint 演示文稿</vt:lpstr>
      <vt:lpstr>PowerPoint 演示文稿</vt:lpstr>
      <vt:lpstr>Hell is a Tough Subject</vt:lpstr>
      <vt:lpstr>Hell is a Tough Place</vt:lpstr>
      <vt:lpstr>Two Different Kinds of Lives</vt:lpstr>
      <vt:lpstr>Two Different Kinds Of Death</vt:lpstr>
      <vt:lpstr>Two Different Kinds of Resurrection</vt:lpstr>
      <vt:lpstr>PowerPoint 演示文稿</vt:lpstr>
      <vt:lpstr>Things in Hell the Church Needs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edwar</cp:lastModifiedBy>
  <cp:revision>135</cp:revision>
  <dcterms:created xsi:type="dcterms:W3CDTF">2013-03-22T11:45:00Z</dcterms:created>
  <dcterms:modified xsi:type="dcterms:W3CDTF">2022-05-01T20:48:33Z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4E741DC8135A42F5B754CFA8DEBCD5A1</vt:lpwstr>
  </property>
  <property fmtid="{D5CDD505-2E9C-101B-9397-08002B2CF9AE}" pid="3" name="KSOProductBuildVer">
    <vt:lpwstr>1033-11.2.0.11074</vt:lpwstr>
  </property>
</Properties>
</file>