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0"/>
  </p:handoutMasterIdLst>
  <p:sldIdLst>
    <p:sldId id="273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6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589" tIns="46794" rIns="93589" bIns="4679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589" tIns="46794" rIns="93589" bIns="46794" rtlCol="0"/>
          <a:lstStyle>
            <a:lvl1pPr algn="r">
              <a:defRPr sz="1200"/>
            </a:lvl1pPr>
          </a:lstStyle>
          <a:p>
            <a:fld id="{1D307453-7B68-4731-94ED-9F2E07E9EA03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69424"/>
          </a:xfrm>
          <a:prstGeom prst="rect">
            <a:avLst/>
          </a:prstGeom>
        </p:spPr>
        <p:txBody>
          <a:bodyPr vert="horz" lIns="93589" tIns="46794" rIns="93589" bIns="4679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3"/>
            <a:ext cx="3077739" cy="469424"/>
          </a:xfrm>
          <a:prstGeom prst="rect">
            <a:avLst/>
          </a:prstGeom>
        </p:spPr>
        <p:txBody>
          <a:bodyPr vert="horz" lIns="93589" tIns="46794" rIns="93589" bIns="46794" rtlCol="0" anchor="b"/>
          <a:lstStyle>
            <a:lvl1pPr algn="r">
              <a:defRPr sz="1200"/>
            </a:lvl1pPr>
          </a:lstStyle>
          <a:p>
            <a:fld id="{48FBAB66-3784-43FB-B207-37EF00485C56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452EE-4B2D-4808-B442-42C96DE4295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3DBF-FF18-4BBA-A5B8-D54B4264DF67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8.jpeg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739390"/>
            <a:ext cx="3328035" cy="1379220"/>
          </a:xfrm>
        </p:spPr>
        <p:txBody>
          <a:bodyPr>
            <a:noAutofit/>
          </a:bodyPr>
          <a:lstStyle/>
          <a:p>
            <a:r>
              <a:rPr lang="en-US" sz="8800">
                <a:solidFill>
                  <a:schemeClr val="bg1"/>
                </a:solidFill>
              </a:rPr>
              <a:t>Part 1</a:t>
            </a:r>
            <a:endParaRPr lang="en-US" sz="8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Life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Lessons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from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Women 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the Bible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Mother’s Day 2022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14" descr="http://www.bibleexplained.com/moses/Gene/rebecca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00800" y="251617"/>
            <a:ext cx="2743200" cy="3400426"/>
          </a:xfrm>
          <a:prstGeom prst="rect">
            <a:avLst/>
          </a:prstGeom>
          <a:noFill/>
        </p:spPr>
      </p:pic>
      <p:pic>
        <p:nvPicPr>
          <p:cNvPr id="10" name="Picture 8" descr="http://www.saviorsite.com/wp-content/uploads/2010/09/angel-gabriel-appears-to-m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03" y="3034507"/>
            <a:ext cx="3886199" cy="3505200"/>
          </a:xfrm>
          <a:prstGeom prst="rect">
            <a:avLst/>
          </a:prstGeom>
          <a:noFill/>
        </p:spPr>
      </p:pic>
      <p:pic>
        <p:nvPicPr>
          <p:cNvPr id="6" name="Picture 8" descr="http://ubdavid.org/youthworld/winners1/graphics/6_abraham-sarah-ba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3947" y="316898"/>
            <a:ext cx="2286000" cy="2895600"/>
          </a:xfrm>
          <a:prstGeom prst="rect">
            <a:avLst/>
          </a:prstGeom>
          <a:noFill/>
        </p:spPr>
      </p:pic>
      <p:pic>
        <p:nvPicPr>
          <p:cNvPr id="7" name="Picture 10" descr="http://t0.gstatic.com/images?q=tbn:ANd9GcStkADfuB0IShE907KBPrskLZBKB6tviVSdtRS68SasmH3IrsQ1g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9637" y="316898"/>
            <a:ext cx="1485900" cy="2971800"/>
          </a:xfrm>
          <a:prstGeom prst="rect">
            <a:avLst/>
          </a:prstGeom>
          <a:noFill/>
        </p:spPr>
      </p:pic>
      <p:pic>
        <p:nvPicPr>
          <p:cNvPr id="4" name="Picture 18" descr="http://3.bp.blogspot.com/-05c2_kyTPVI/TWLcOfkDZBI/AAAAAAAAGN0/j4gVIzM17CI/s1600/naom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743324"/>
            <a:ext cx="3724275" cy="3038476"/>
          </a:xfrm>
          <a:prstGeom prst="rect">
            <a:avLst/>
          </a:prstGeom>
          <a:noFill/>
        </p:spPr>
      </p:pic>
      <p:pic>
        <p:nvPicPr>
          <p:cNvPr id="5" name="Picture 2" descr="http://t3.gstatic.com/images?q=tbn:ANd9GcRNF7TIZOJnn4VngC0zKRhSGVCEWvvhPqUEhRZZyNcb2yUOlzi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482" y="304800"/>
            <a:ext cx="2286000" cy="2590800"/>
          </a:xfrm>
          <a:prstGeom prst="rect">
            <a:avLst/>
          </a:prstGeom>
          <a:noFill/>
        </p:spPr>
      </p:pic>
      <p:pic>
        <p:nvPicPr>
          <p:cNvPr id="9" name="Picture 16" descr="http://beginningandend.com/wp-content/uploads/2012/11/Jael-Killing-of-Sisera-Foreshadow-of-Jesus-Christ-on-the-Cros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9841" y="3196432"/>
            <a:ext cx="3505200" cy="3181350"/>
          </a:xfrm>
          <a:prstGeom prst="rect">
            <a:avLst/>
          </a:prstGeom>
          <a:noFill/>
        </p:spPr>
      </p:pic>
      <p:pic>
        <p:nvPicPr>
          <p:cNvPr id="11" name="Picture 10" descr="http://themasterstable.files.wordpress.com/2008/04/woman_at_the_wel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3733800"/>
            <a:ext cx="43434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83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8000"/>
                            </p:stCondLst>
                            <p:childTnLst>
                              <p:par>
                                <p:cTn id="9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8500"/>
                            </p:stCondLst>
                            <p:childTnLst>
                              <p:par>
                                <p:cTn id="9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1899"/>
                            </p:stCondLst>
                            <p:childTnLst>
                              <p:par>
                                <p:cTn id="1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6600"/>
                            </p:stCondLst>
                            <p:childTnLst>
                              <p:par>
                                <p:cTn id="1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763000" cy="3733800"/>
          </a:xfrm>
          <a:solidFill>
            <a:schemeClr val="bg1">
              <a:alpha val="9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latinLnBrk="1">
              <a:lnSpc>
                <a:spcPct val="11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We Can Learn Some…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latinLnBrk="1">
              <a:lnSpc>
                <a:spcPct val="11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…Rich Life Lessons from People in the Bible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latinLnBrk="1">
              <a:lnSpc>
                <a:spcPct val="11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...Especially the Women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latinLnBrk="1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Some are Well Known...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latinLnBrk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…Others Not So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latinLnBrk="1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Let’s Mention a Few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latinLnBrk="1">
              <a:lnSpc>
                <a:spcPct val="11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…and a Life Lesson They Teach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274638"/>
            <a:ext cx="27432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Eve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pPr latinLnBrk="1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Genesis 3:6-8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latinLnBrk="1">
              <a:spcBef>
                <a:spcPts val="0"/>
              </a:spcBef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latinLnBrk="1">
              <a:buFont typeface="Wingdings" panose="05000000000000000000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You Do or Don't Do Effects More 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atinLnBrk="1">
              <a:spcBef>
                <a:spcPts val="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…Than You Can Imagine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atinLnBrk="1">
              <a:spcBef>
                <a:spcPts val="0"/>
              </a:spcBef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latinLnBrk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God for Gen 3:15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t3.gstatic.com/images?q=tbn:ANd9GcRNF7TIZOJnn4VngC0zKRhSGVCEWvvhPqUEhRZZyNcb2yUOlz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657600"/>
            <a:ext cx="3657600" cy="3200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274638"/>
            <a:ext cx="31242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Sarah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8" descr="http://ubdavid.org/youthworld/winners1/graphics/6_abraham-sarah-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4343400" cy="28194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  <a:solidFill>
            <a:schemeClr val="bg1">
              <a:alpha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342900" lvl="1" indent="-342900" latinLnBrk="1">
              <a:spcBef>
                <a:spcPts val="120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 21:1-11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latinLnBrk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Don’t Ever Think Its Too Late…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latinLnBrk="1"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…for God to Keep His Promise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latinLnBrk="1">
              <a:spcBef>
                <a:spcPts val="0"/>
              </a:spcBef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latinLnBrk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Quit Trying to Help Him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955"/>
            <a:ext cx="3200400" cy="114363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Hagar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7696200" cy="3810000"/>
          </a:xfrm>
          <a:solidFill>
            <a:schemeClr val="bg1">
              <a:alpha val="90000"/>
            </a:schemeClr>
          </a:solidFill>
        </p:spPr>
        <p:txBody>
          <a:bodyPr wrap="square" lIns="91440" tIns="45720" rIns="91440" bIns="45720" anchor="t">
            <a:normAutofit/>
          </a:bodyPr>
          <a:lstStyle/>
          <a:p>
            <a:pPr marL="342900" indent="-34290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Gen 21:12-21</a:t>
            </a:r>
            <a:endParaRPr lang="ko-KR" altLang="en-US" b="1" dirty="0">
              <a:latin typeface="Arial Rounded MT Bold" panose="020F0704030504030204" pitchFamily="34" charset="0"/>
            </a:endParaRPr>
          </a:p>
          <a:p>
            <a:pPr marL="742950" lvl="0" indent="-28575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/>
              <a:buChar char="§"/>
            </a:pP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Even When You Feel Rejected</a:t>
            </a:r>
            <a:endParaRPr lang="ko-KR" altLang="en-US" b="1" dirty="0">
              <a:latin typeface="Arial Rounded MT Bold" panose="020F0704030504030204" pitchFamily="34" charset="0"/>
            </a:endParaRPr>
          </a:p>
          <a:p>
            <a:pPr marL="45720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   ...and Cast Away</a:t>
            </a:r>
            <a:endParaRPr lang="ko-KR" altLang="en-US" b="1" dirty="0">
              <a:latin typeface="Arial Rounded MT Bold" panose="020F0704030504030204" pitchFamily="34" charset="0"/>
            </a:endParaRPr>
          </a:p>
          <a:p>
            <a:pPr marL="342900" indent="-34290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               …God Sees and Responds</a:t>
            </a:r>
            <a:endParaRPr lang="ko-KR" altLang="en-US" b="1" dirty="0">
              <a:latin typeface="Arial Rounded MT Bold" panose="020F0704030504030204" pitchFamily="34" charset="0"/>
            </a:endParaRPr>
          </a:p>
          <a:p>
            <a:pPr marL="342900" indent="-34290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b="1" dirty="0">
              <a:latin typeface="Arial Rounded MT Bold" panose="020F0704030504030204" pitchFamily="34" charset="0"/>
            </a:endParaRPr>
          </a:p>
          <a:p>
            <a:pPr marL="742950" lvl="0" indent="-28575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/>
              <a:buChar char="§"/>
            </a:pP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He's Been There</a:t>
            </a:r>
            <a:endParaRPr lang="en-US" altLang="ko-KR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anose="020F0704030504030204" pitchFamily="34" charset="0"/>
            </a:endParaRPr>
          </a:p>
          <a:p>
            <a:pPr marL="742950" lvl="0" indent="-28575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/>
              <a:buChar char="§"/>
            </a:pP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 Isa 53</a:t>
            </a:r>
            <a:endParaRPr lang="ko-KR" altLang="en-US" b="1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10" descr="http://t0.gstatic.com/images?q=tbn:ANd9GcStkADfuB0IShE907KBPrskLZBKB6tviVSdtRS68SasmH3IrsQ1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1299" y="3657600"/>
            <a:ext cx="2095500" cy="2971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4468"/>
            <a:ext cx="3352800" cy="882831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Rebekah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8" y="1600201"/>
            <a:ext cx="8431192" cy="2438400"/>
          </a:xfrm>
          <a:solidFill>
            <a:schemeClr val="bg1">
              <a:alpha val="90000"/>
            </a:schemeClr>
          </a:solidFill>
        </p:spPr>
        <p:txBody>
          <a:bodyPr>
            <a:noAutofit/>
          </a:bodyPr>
          <a:lstStyle/>
          <a:p>
            <a:pPr lvl="1" latinLnBrk="1"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Gen 24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latinLnBrk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Blesses those Who…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lvl="1" indent="0" latinLnBrk="1">
              <a:spcBef>
                <a:spcPts val="0"/>
              </a:spcBef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      …Give it All they Got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latinLnBrk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For it is a Being Most Like Your Savior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14" descr="http://www.bibleexplained.com/moses/Gene/rebec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3792" y="4038600"/>
            <a:ext cx="2743200" cy="27908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793</Words>
  <Application>WPS Presentation</Application>
  <PresentationFormat>On-screen Show (4:3)</PresentationFormat>
  <Paragraphs>55</Paragraphs>
  <Slides>7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Arial Rounded MT Bold</vt:lpstr>
      <vt:lpstr>Arial Unicode MS</vt:lpstr>
      <vt:lpstr>Wingdings</vt:lpstr>
      <vt:lpstr>Calibri</vt:lpstr>
      <vt:lpstr>Microsoft YaHei</vt:lpstr>
      <vt:lpstr>Arial Unicode MS</vt:lpstr>
      <vt:lpstr>Office Theme</vt:lpstr>
      <vt:lpstr>PowerPoint 演示文稿</vt:lpstr>
      <vt:lpstr>Mother’s Day 2022</vt:lpstr>
      <vt:lpstr>PowerPoint 演示文稿</vt:lpstr>
      <vt:lpstr>Eve </vt:lpstr>
      <vt:lpstr>Sarah</vt:lpstr>
      <vt:lpstr>Hagar</vt:lpstr>
      <vt:lpstr>Rebekah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Linton</dc:creator>
  <cp:lastModifiedBy>edwar</cp:lastModifiedBy>
  <cp:revision>156</cp:revision>
  <dcterms:created xsi:type="dcterms:W3CDTF">2013-05-09T02:29:00Z</dcterms:created>
  <dcterms:modified xsi:type="dcterms:W3CDTF">2022-05-08T21:14:40Z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123015E5B3E74AFB97959C5C0D00E402</vt:lpwstr>
  </property>
  <property fmtid="{D5CDD505-2E9C-101B-9397-08002B2CF9AE}" pid="3" name="KSOProductBuildVer">
    <vt:lpwstr>1033-11.2.0.11074</vt:lpwstr>
  </property>
</Properties>
</file>