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bmp" ContentType="image/bmp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16"/>
  </p:handoutMasterIdLst>
  <p:sldIdLst>
    <p:sldId id="256" r:id="rId3"/>
    <p:sldId id="274" r:id="rId4"/>
    <p:sldId id="276" r:id="rId5"/>
    <p:sldId id="277" r:id="rId6"/>
    <p:sldId id="273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8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04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A6329-D7D5-4F1E-8CDA-2CD91924D75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AFC0E-AFAC-4D89-9369-B36CD92E940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1D3D-D3BD-47A5-91E8-D04AD7FD97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C3233-DBA5-496A-8831-2F362B6B14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b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7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Things in Hell the Church Needs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6477000" cy="3733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Vision (23)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Tears  (24)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Remembrance  (25)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Separation  (26)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Prayer (27)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Here is a Man Praying for the Lost.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is Finally Concerned for them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How About Us?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Things in Hell the Church Needs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257800" cy="4343400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Vision (23)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Tears  (24)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Remembrance  (25)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Separation  (26)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Prayer (27)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Missions (27)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Rich Man in Now in Hell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is Now a Believer!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Help Others to Believe!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Things in Hell the Church Needs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477962"/>
            <a:ext cx="5410200" cy="4770438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Vision (23)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Tears  (24)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Remembrance  (25)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Separation  (26)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Prayer (27)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Missions (27)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Concern  (28)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We Need a Concern to…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…Tell Folks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371600" lvl="2" indent="-571500">
              <a:lnSpc>
                <a:spcPct val="11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Hell is Real 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371600" lvl="2" indent="-571500">
              <a:lnSpc>
                <a:spcPct val="11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Heaven Is Real 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mb/>
      </p:transition>
    </mc:Choice>
    <mc:Fallback>
      <p:transition spd="slow">
        <p:comb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62401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Seven Things in Hell…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…Every Church Needs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0"/>
            <a:ext cx="3886200" cy="461665"/>
          </a:xfrm>
          <a:prstGeom prst="rect">
            <a:avLst/>
          </a:prstGeo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Edward Christian Church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0"/>
            <a:ext cx="2514600" cy="457201"/>
          </a:xfrm>
          <a:prstGeom prst="rect">
            <a:avLst/>
          </a:prstGeo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May 29, 2022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5814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Luke 16:19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Tell Me About Hell –pt2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4" descr="http://immaculateconceptionsacramento-org.ecatholicchurches.com/pictures/Year%20A%20Scrip%20n%20Pics/26th%20Rich%20Man%20and%20Lazarus%2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4191000" cy="3962400"/>
          </a:xfrm>
          <a:prstGeom prst="rect">
            <a:avLst/>
          </a:prstGeom>
          <a:noFill/>
          <a:effectLst>
            <a:softEdge rad="381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Two Different Kinds Of Lives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1"/>
            <a:ext cx="4419600" cy="3099374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Richman (19)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One has Everything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Wealthy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Healthy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Fared Sumptuously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Unnamed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570038"/>
            <a:ext cx="4038600" cy="3129537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Lazarus (20)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One has Nothing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Poor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Disabled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Beg Helpless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Named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spcBef>
                <a:spcPts val="600"/>
              </a:spcBef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105400"/>
            <a:ext cx="822960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Lazarus means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God is my Help or Helper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00"/>
                            </p:stCondLst>
                            <p:childTnLst>
                              <p:par>
                                <p:cTn id="3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00"/>
                            </p:stCondLst>
                            <p:childTnLst>
                              <p:par>
                                <p:cTn id="4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800"/>
                            </p:stCondLst>
                            <p:childTnLst>
                              <p:par>
                                <p:cTn id="5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799"/>
                            </p:stCondLst>
                            <p:childTnLst>
                              <p:par>
                                <p:cTn id="8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4" grpId="0" animBg="1" uiExpand="1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354"/>
            <a:ext cx="8229600" cy="1136284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Two Different Kinds Of Death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42900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(22) Richman…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Died -Buried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 Hell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Only Saw Glory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Painfully Alone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Tormented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42900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lvl="0"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(22) Lazarus…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Died-Escorted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 Paradise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Experiencing Glory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Had Companionship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Comforted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4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3992563"/>
            <a:ext cx="5486400" cy="2332037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Good Lessons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from a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Bad Example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/>
              <a:t> 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Things in Hell the Church Needs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400800" cy="3352800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Vision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(23)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We Need a Vision…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71500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Heaven and Hell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71500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Lost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71500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What God Can Do Through Us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71500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Through this Church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>
            <a:no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Things in Hell the Church Needs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72000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Vision (23)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Tears  (24)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Tears of…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Regret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found out that it was too late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Repentance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Now is the time to confess our sin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Compassion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Now is the time to have compassion - Love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Things in Hell the Church Needs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Vision (23)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Tears  (24)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Remembrance  (25)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Not Only Remembers His Life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…but Life of Others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715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Advantages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715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Disadvantages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715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Hurts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715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Joys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Things in Hell the Church Needs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  <a:solidFill>
            <a:schemeClr val="bg2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Vision (23)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Tears  (24)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Remembrance  (25)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Separation  (26)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From Evil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God is a God of Separation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Colossians 1:10 (KJV)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“That ye might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walk worthy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of the Lord unto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all pleasing, being fruitful in every good work,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and increasing in the knowledge of God”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1888</Words>
  <Application>WPS Presentation</Application>
  <PresentationFormat>On-screen Show (4:3)</PresentationFormat>
  <Paragraphs>134</Paragraphs>
  <Slides>13</Slides>
  <Notes>0</Notes>
  <HiddenSlides>3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Baskerville Old Face</vt:lpstr>
      <vt:lpstr>Arial Rounded MT Bold</vt:lpstr>
      <vt:lpstr>Amasis MT Pro Black</vt:lpstr>
      <vt:lpstr>Lapsus Pro (theguybrush.com)</vt:lpstr>
      <vt:lpstr>Times New Roman</vt:lpstr>
      <vt:lpstr>Calibri</vt:lpstr>
      <vt:lpstr>Microsoft YaHei</vt:lpstr>
      <vt:lpstr>Arial Unicode MS</vt:lpstr>
      <vt:lpstr>Courier New</vt:lpstr>
      <vt:lpstr>Arial Unicode MS</vt:lpstr>
      <vt:lpstr>Office Theme</vt:lpstr>
      <vt:lpstr>PowerPoint 演示文稿</vt:lpstr>
      <vt:lpstr>PowerPoint 演示文稿</vt:lpstr>
      <vt:lpstr>Two Different Kinds Of Lives</vt:lpstr>
      <vt:lpstr>Two Different Kinds Of Death</vt:lpstr>
      <vt:lpstr>PowerPoint 演示文稿</vt:lpstr>
      <vt:lpstr>Things in Hell the Church Needs </vt:lpstr>
      <vt:lpstr>Things in Hell the Church Needs</vt:lpstr>
      <vt:lpstr>Things in Hell the Church Needs </vt:lpstr>
      <vt:lpstr>Things in Hell the Church Needs </vt:lpstr>
      <vt:lpstr>Things in Hell the Church Needs </vt:lpstr>
      <vt:lpstr>Things in Hell the Church Needs </vt:lpstr>
      <vt:lpstr>Things in Hell the Church Needs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edwar</cp:lastModifiedBy>
  <cp:revision>162</cp:revision>
  <dcterms:created xsi:type="dcterms:W3CDTF">2013-03-22T11:45:00Z</dcterms:created>
  <dcterms:modified xsi:type="dcterms:W3CDTF">2022-05-29T18:15:05Z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EEE172D33762415B89DCC16DB189796E</vt:lpwstr>
  </property>
  <property fmtid="{D5CDD505-2E9C-101B-9397-08002B2CF9AE}" pid="3" name="KSOProductBuildVer">
    <vt:lpwstr>1033-11.2.0.11130</vt:lpwstr>
  </property>
</Properties>
</file>