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256" r:id="rId4"/>
    <p:sldId id="269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72" r:id="rId17"/>
    <p:sldId id="260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2" autoAdjust="0"/>
    <p:restoredTop sz="94660"/>
  </p:normalViewPr>
  <p:slideViewPr>
    <p:cSldViewPr snapToGrid="0">
      <p:cViewPr varScale="1">
        <p:scale>
          <a:sx n="60" d="100"/>
          <a:sy n="60" d="100"/>
        </p:scale>
        <p:origin x="8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B100-6743-4B5A-BA1A-09E99732793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C8672-D5AB-43AD-8F59-24AD670D1F72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biblegateway.com/passage/?search=Isaiah+6&amp;version=NLT#fen-NLT-17747a" TargetMode="Externa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657" y="42025"/>
            <a:ext cx="7841343" cy="920336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Power is Awesome (4)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282" y="2130444"/>
            <a:ext cx="6785113" cy="4589670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He Speaks…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…the Earth Shakes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His Hands He Holds…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Creation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Lives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Has The Power To…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 Anything He Wishes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Speak and It’s Done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412536">
            <a:off x="158203" y="3476067"/>
            <a:ext cx="25830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45418" y="596143"/>
            <a:ext cx="100240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That’s How It Really Is</a:t>
            </a:r>
            <a:endParaRPr lang="en-US" sz="7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5925" y="5534561"/>
            <a:ext cx="25830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026" y="0"/>
            <a:ext cx="5403574" cy="920336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We Really Are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1245705"/>
            <a:ext cx="11342599" cy="4429382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We’re Hindered- 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“Woe is me! for I am undone…”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Can We Dare to Stand Before God?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Here Is the High and Almighty God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Here We Are, Low and Dirty and Weak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We’re Hopeless-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“because I am a man of unclean lips…”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We Stand Before God…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Condition Is Magnified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See Ourselves As God Sees Us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526466">
            <a:off x="9122141" y="1960602"/>
            <a:ext cx="216366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6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026" y="0"/>
            <a:ext cx="5403574" cy="920336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We Really Are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1245704"/>
            <a:ext cx="10119715" cy="4893839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We’re Hindered- 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“Woe is me! for I am undone…”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We’re Hopeless-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“..I am a man of unclean lips…”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We’re Helpless-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 dwell in the midst of a people                                      of unclean lips…”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Everybody is Born into Sin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 is No One to Turn To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Stand ALONE Before God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Even Trump and Biden!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 rot="18866599">
            <a:off x="7776460" y="4349382"/>
            <a:ext cx="23438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7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4704" y="5758760"/>
            <a:ext cx="3482009" cy="920336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Touch!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265044"/>
            <a:ext cx="11741426" cy="2855528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Same One Who Reveals Our Condition…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    …Heals Our Condition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Loves Us Too Much…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…to Leave Us the Same as He Found 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1204" y="4800178"/>
            <a:ext cx="23438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7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4704" y="5758760"/>
            <a:ext cx="3482009" cy="920336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Touch!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644879"/>
            <a:ext cx="11741426" cy="5843007"/>
          </a:xfrm>
          <a:solidFill>
            <a:schemeClr val="bg1">
              <a:alpha val="9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one of the seraphim flew to me with a burning coal he had taken from the altar with a pair of tongs. </a:t>
            </a:r>
            <a:r>
              <a:rPr lang="en-US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7 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touched my lips with it and said, “See, this coal has touched your lips. Now your guilt is removed, and your sins are forgiven.”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#1- He Touches Us…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…in Order for Us to Touch Others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#2- His Touch Affected Isaiah’s Attitude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8 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I heard the Lord asking, “Whom should I send as messenger to this people? Who will go for us?” 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I said, “Here I am. Send me”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9806298">
            <a:off x="9182291" y="2966218"/>
            <a:ext cx="23438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145774"/>
            <a:ext cx="11741426" cy="6573078"/>
          </a:xfrm>
          <a:solidFill>
            <a:schemeClr val="bg1">
              <a:alpha val="80000"/>
            </a:schemeClr>
          </a:solidFill>
          <a:effectLst>
            <a:softEdge rad="31750"/>
          </a:effectLst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            Isaiah 6 (NLT)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 It was in the year King Uzziah died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[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hlinkClick r:id="rId2" tooltip="See footnote a"/>
              </a:rPr>
              <a:t>a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]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that I saw the Lord. He was sitting on a lofty throne, and the train of his robe filled the Temple.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Attending him were mighty seraphim, each having six wings. With two wings they covered their faces, with two they covered their feet, and with two they flew.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were calling out to each other, “Holy, holy, holy is the </a:t>
            </a:r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Heaven’s Armies!  The whole earth is filled with his glory!”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Their voices shook the Temple to its foundations, and the entire building was filled with smoke.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I said, “It’s all over! I am doomed, for I am a sinful man. I have filthy lips, and I live among a people with filthy lips. Yet I have seen the King, the </a:t>
            </a:r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Heaven’s Armies.”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one of the seraphim flew to me with a burning coal he had taken from the altar with a pair of tongs.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7 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touched my lips with it and said, “See, this coal has touched your lips. Now your guilt is removed, and your sins are forgiven.”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8 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I heard the Lord asking, “Whom should I send as a messenger to this people? Who will go for us?” I said, “Here I am. Send me.”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3487" y="325987"/>
            <a:ext cx="3584713" cy="3533125"/>
          </a:xfrm>
          <a:solidFill>
            <a:schemeClr val="bg1"/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Through God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Are 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Repaired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Prepared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Propelled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773259"/>
            <a:ext cx="7347857" cy="35189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charset="0"/>
                <a:cs typeface="Times New Roman" panose="02020603050405020304" pitchFamily="18" charset="0"/>
              </a:rPr>
              <a:t>Who Shall I Send?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charset="0"/>
                <a:cs typeface="Times New Roman" panose="02020603050405020304" pitchFamily="18" charset="0"/>
              </a:rPr>
              <a:t>He looked Up -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charset="0"/>
                <a:cs typeface="Times New Roman" panose="02020603050405020304" pitchFamily="18" charset="0"/>
              </a:rPr>
              <a:t>Saw God as He Is!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charset="0"/>
                <a:cs typeface="Times New Roman" panose="02020603050405020304" pitchFamily="18" charset="0"/>
              </a:rPr>
              <a:t>He Looked In -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charset="0"/>
                <a:cs typeface="Times New Roman" panose="02020603050405020304" pitchFamily="18" charset="0"/>
              </a:rPr>
              <a:t>Saw Self as He Was!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charset="0"/>
                <a:cs typeface="Times New Roman" panose="02020603050405020304" pitchFamily="18" charset="0"/>
              </a:rPr>
              <a:t>He Looked Out  -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charset="0"/>
                <a:cs typeface="Times New Roman" panose="02020603050405020304" pitchFamily="18" charset="0"/>
              </a:rPr>
              <a:t>Saw Others as They Are!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charset="0"/>
                <a:cs typeface="Times New Roman" panose="02020603050405020304" pitchFamily="18" charset="0"/>
              </a:rPr>
              <a:t>What Would Happen If 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charset="0"/>
                <a:cs typeface="Times New Roman" panose="02020603050405020304" pitchFamily="18" charset="0"/>
              </a:rPr>
              <a:t>               … If Everyone Rescues One ! 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5272" y="6211669"/>
            <a:ext cx="30686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dward Church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73673" y="6211668"/>
            <a:ext cx="18710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6-5-2022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1583" y="3235324"/>
            <a:ext cx="6996915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The Way It Really Is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“Getting Back Our Focus”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3007" y="5826947"/>
            <a:ext cx="28712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Isaiah 6:1-9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710289"/>
          </a:xfrm>
          <a:solidFill>
            <a:schemeClr val="bg1">
              <a:alpha val="7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Isaiah 6 (KJV)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the year that king Uzziah died I saw also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sitting upon a throne, high and lifted up, and his train filled the temple.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Above it stood the seraphims: each one had six wings; with twain he covered his face, and with twain he covered his feet, and with twain he did fly.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one cried unto another, and said, Holy, holy, holy, is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hosts: the whole earth is full of his glory.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the posts of the door moved at the voice of him that cried, and the house was filled with smoke.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said I, Woe is me! for I am undone; because I am a man of unclean lips, and I dwell in the midst of a people of unclean lips: for mine eyes have seen the King,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hosts.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flew one of the seraphims unto me, having a live coal in his hand, which he had taken with the tongs from off the altar: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7 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he laid it upon my mouth, and said, Lo, this hath touched thy lips; and thine iniquity is taken away, and thy sin purged.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8 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Also I heard the voice of the Lord, saying, Whom shall I send, and who will go for us? Then said I, Here am I; send me.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0971" y="0"/>
            <a:ext cx="4489174" cy="914401"/>
          </a:xfrm>
          <a:noFill/>
          <a:effectLst>
            <a:softEdge rad="31750"/>
          </a:effectLst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Unstable Times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613" y="1364972"/>
            <a:ext cx="3302422" cy="622852"/>
          </a:xfrm>
          <a:noFill/>
          <a:effectLst>
            <a:softEdge rad="31750"/>
          </a:effectLst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Politically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1521385" y="2572974"/>
            <a:ext cx="3247839" cy="610539"/>
          </a:xfrm>
          <a:prstGeom prst="rect">
            <a:avLst/>
          </a:prstGeom>
          <a:noFill/>
          <a:effectLst>
            <a:softEdge rad="3175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Physically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2767421" y="3891495"/>
            <a:ext cx="3292720" cy="576469"/>
          </a:xfrm>
          <a:prstGeom prst="rect">
            <a:avLst/>
          </a:prstGeom>
          <a:noFill/>
          <a:effectLst>
            <a:softEdge rad="3175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Spiritually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7921007" y="4972684"/>
            <a:ext cx="4432357" cy="576469"/>
          </a:xfrm>
          <a:prstGeom prst="rect">
            <a:avLst/>
          </a:prstGeom>
          <a:noFill/>
          <a:effectLst>
            <a:softEdge rad="3175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Sound Familiar?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270" y="5936974"/>
            <a:ext cx="5947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Lost Their Focus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5121" r="6750" b="2488"/>
          <a:stretch>
            <a:fillRect/>
          </a:stretch>
        </p:blipFill>
        <p:spPr>
          <a:xfrm>
            <a:off x="8054524" y="1073799"/>
            <a:ext cx="3562067" cy="373948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1811" y="5464875"/>
            <a:ext cx="6649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The Way It Really Is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0486" y="275847"/>
            <a:ext cx="74324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“Getting Back Our Focus”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008" y="0"/>
            <a:ext cx="7020339" cy="920336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800" b="1" dirty="0">
                <a:latin typeface="Arial Rounded MT Bold" panose="020F0704030504030204" pitchFamily="34" charset="0"/>
              </a:rPr>
              <a:t>He is On the Throne (1)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417" y="2902226"/>
            <a:ext cx="9276522" cy="3525079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Is The…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King of Kings- Lord of Lords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Ruler of All Things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Control –Always Has /Always Will Be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Absolute Sovereign Ruler of Everything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About To Give Up His Reign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925325">
            <a:off x="-2766" y="1436764"/>
            <a:ext cx="23438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2"/>
            <a:ext cx="7710714" cy="920336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is High and Lifted Up (1)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1245704"/>
            <a:ext cx="6917635" cy="4110068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Is Above All Things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Nothing Has Dominion Over Him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Everything Is Under Him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Governments…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Power…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People…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… And You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7145384">
            <a:off x="9090168" y="2177354"/>
            <a:ext cx="25830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4656" y="100082"/>
            <a:ext cx="8676861" cy="920336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Train Fills the Temple (1)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982" y="1205948"/>
            <a:ext cx="8107017" cy="5470624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Train Rep His Influence /Power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Power is Everywhere…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…and Reaches Everywhere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CANNOT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ESCAPE God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HIDE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From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God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RUN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From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God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Sooner or Later…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…Everyone Will Stand Before Him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7145384">
            <a:off x="9090168" y="2177354"/>
            <a:ext cx="25830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229" y="129110"/>
            <a:ext cx="4212771" cy="920336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is Holy (3)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49" y="3022757"/>
            <a:ext cx="5544694" cy="3073243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is…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…Set Apart from…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…Everyone/ Everything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Perfect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Sinless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Uncompromising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787294">
            <a:off x="2389115" y="760978"/>
            <a:ext cx="25830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4928</Words>
  <Application>WPS Presentation</Application>
  <PresentationFormat>Widescreen</PresentationFormat>
  <Paragraphs>166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SimSun</vt:lpstr>
      <vt:lpstr>Wingdings</vt:lpstr>
      <vt:lpstr>Arial Rounded MT Bold</vt:lpstr>
      <vt:lpstr>Courier New</vt:lpstr>
      <vt:lpstr>Microsoft YaHei</vt:lpstr>
      <vt:lpstr>Arial Unicode MS</vt:lpstr>
      <vt:lpstr>Calibri Light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Unstable Times </vt:lpstr>
      <vt:lpstr>PowerPoint 演示文稿</vt:lpstr>
      <vt:lpstr>He is On the Throne (1)</vt:lpstr>
      <vt:lpstr>He is High and Lifted Up (1)</vt:lpstr>
      <vt:lpstr>His Train Fills the Temple (1)</vt:lpstr>
      <vt:lpstr>He is Holy (3) </vt:lpstr>
      <vt:lpstr>His Power is Awesome (4) </vt:lpstr>
      <vt:lpstr>PowerPoint 演示文稿</vt:lpstr>
      <vt:lpstr>How We Really Are</vt:lpstr>
      <vt:lpstr>How We Really Are</vt:lpstr>
      <vt:lpstr>His Touch!</vt:lpstr>
      <vt:lpstr>His Touch!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Way It Really Is</dc:title>
  <dc:creator>David Linton</dc:creator>
  <cp:lastModifiedBy>edwar</cp:lastModifiedBy>
  <cp:revision>163</cp:revision>
  <dcterms:created xsi:type="dcterms:W3CDTF">2016-11-08T02:11:00Z</dcterms:created>
  <dcterms:modified xsi:type="dcterms:W3CDTF">2022-06-05T17:56:46Z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833572EAB4BA4477B91138A3B867B2D9</vt:lpwstr>
  </property>
  <property fmtid="{D5CDD505-2E9C-101B-9397-08002B2CF9AE}" pid="3" name="KSOProductBuildVer">
    <vt:lpwstr>1033-11.2.0.11130</vt:lpwstr>
  </property>
</Properties>
</file>