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5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5463-052B-480B-A810-FB76CC6BFB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46B8-724E-4467-B41D-3C7A042D99F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sv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7.sv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87686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359228"/>
            <a:ext cx="11789228" cy="381000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Joel 1:3 (MSG)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Make sure you tell your children, and your children tell their children, And their children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their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children. Don't let this message die out.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Water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Harvest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Re-Seed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313" y="1785258"/>
            <a:ext cx="9231086" cy="4855029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Fatherhood is Not Just a Job…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…Its an Adventure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Can Truly Say …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along with the Rest Here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Didn’t Always Get It Right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Did a lot of O.J.T.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Did It When Tired, Broke, Sick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Did ALWAYS Give It My Best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Fatherhood Has Been a Great Blessing!!!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531" y="1831199"/>
            <a:ext cx="7832651" cy="21489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Father’s Day 2022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“It’s All in the Bag”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-21776"/>
            <a:ext cx="9372600" cy="724988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dizzy aunt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brother who ate prunes---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brother “ “worked at convenience store--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grandfather from Yugoslavia --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magician uncle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nephew who drove a stage coach ---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constipated uncle ---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ballroom dancing aunt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lover uncle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fruit-loving cousin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aunt who taught positive thinking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little bouncy nephew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sister who loved disco ---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niece who travels the country in an RV---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8839186" y="-21776"/>
            <a:ext cx="3592286" cy="67600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Gotta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N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Where-diddy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Wells-Far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Can't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Flamien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Way-to-Gogh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Gogh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Winnie Bay Gogh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365126"/>
            <a:ext cx="11647714" cy="4696731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Genesis 1:27-28 (NKJV)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27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So God created man in His own image; in the image of God He created him; male and female He created them.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28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Then God blessed them, and God said to them, "Be fruitful and multiply; fill the earth and subdue it; have dominion over the fish of the sea, over the birds of the air, and over every living thing that moves on the earth.“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Ever Asked God What Are You Here For?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3657600" lvl="8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Reproduction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Your Family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His Family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81" y="1780269"/>
            <a:ext cx="11647714" cy="40435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1 Timothy 5:8 (NLT2)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But those who won’t care for their relatives, especially those in their own household, have denied the true faith. Such people are worse than unbelievers.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Your Children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“You Are Responsible for Them”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When They Are Grown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“You Are Responsible to Them”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365126"/>
            <a:ext cx="11647714" cy="3771445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Proverbs 22:6 (AMP)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Train up a child in the way he should go [and in keeping with his individual gift or bent], and when he is old he will not depart from it.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 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Children’s Strengths vs Weaknesses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Find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Focus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8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Feed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36171"/>
            <a:ext cx="11647714" cy="397328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Prov. 19:18,NCV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“Correct your children while there is still hope; do not let them destroy themselves.”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Discipline comes from the same root word as Disciple.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It Encompasses both Positive and Negative forms.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Discipline is much more than Punishment…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…it is Love In 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3570514"/>
            <a:ext cx="11647714" cy="292236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Col 3:21 NIV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“Fathers, do not embitter your children, or they will become discouraged.”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Learn to…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Light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Laugh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91743"/>
            <a:ext cx="5724525" cy="18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217713"/>
            <a:ext cx="11647714" cy="376645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Psalm 103:13 (NASB77)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13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 Just as a father has compassion 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his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children,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has compassion on those who fear Him.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Fathers Need to Express Love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Embrace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Enrich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Children Need to Feel 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2587</Words>
  <Application>WPS Presentation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Microsoft YaHei</vt:lpstr>
      <vt:lpstr>Arial Unicode MS</vt:lpstr>
      <vt:lpstr>Calibri Light</vt:lpstr>
      <vt:lpstr>Courier New</vt:lpstr>
      <vt:lpstr>Open Sans</vt:lpstr>
      <vt:lpstr>Usuazi Hosomozi</vt:lpstr>
      <vt:lpstr>Amasis MT Pro Medium</vt:lpstr>
      <vt:lpstr>Segoe Print</vt:lpstr>
      <vt:lpstr>Office Theme</vt:lpstr>
      <vt:lpstr>PowerPoint 演示文稿</vt:lpstr>
      <vt:lpstr>Father’s Day 2022 “It’s All in the Bag”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56</cp:revision>
  <dcterms:created xsi:type="dcterms:W3CDTF">2022-06-16T16:47:00Z</dcterms:created>
  <dcterms:modified xsi:type="dcterms:W3CDTF">2022-06-19T17:18:14Z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E14806DF0BDC4FCEAC9D61A54643CFE1</vt:lpwstr>
  </property>
  <property fmtid="{D5CDD505-2E9C-101B-9397-08002B2CF9AE}" pid="3" name="KSOProductBuildVer">
    <vt:lpwstr>1033-11.2.0.11156</vt:lpwstr>
  </property>
</Properties>
</file>