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62" r:id="rId3"/>
    <p:sldId id="256" r:id="rId4"/>
    <p:sldId id="277" r:id="rId5"/>
    <p:sldId id="264" r:id="rId6"/>
    <p:sldId id="257" r:id="rId7"/>
    <p:sldId id="260" r:id="rId8"/>
    <p:sldId id="272" r:id="rId9"/>
    <p:sldId id="271" r:id="rId10"/>
    <p:sldId id="283" r:id="rId11"/>
    <p:sldId id="285" r:id="rId12"/>
    <p:sldId id="284" r:id="rId13"/>
    <p:sldId id="282"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7000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4" d="100"/>
          <a:sy n="54" d="100"/>
        </p:scale>
        <p:origin x="9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FE4C01-9326-44FD-AA0A-64434A689081}" type="datetimeFigureOut">
              <a:rPr lang="en-US"/>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CC46921C-1D6D-4E63-938A-5AD794951978}" type="slidenum">
              <a:rPr lang="en-US" altLang="en-US"/>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1A9115-CCCF-4E5A-BFA4-D1E16D10CA33}"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96677-26D5-41D8-829D-C13BA6A54225}"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718985D-122C-4AC7-B1E4-B4A112899867}" type="slidenum">
              <a:rPr lang="en-US" altLang="en-US"/>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5F50BE7-7E21-487D-9855-83871FE15CB5}" type="slidenum">
              <a:rPr lang="en-US" altLang="en-US"/>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6AF0F64-400E-481A-BEFE-0B1F458EBADE}" type="slidenum">
              <a:rPr lang="en-US" altLang="en-US"/>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D5A14EB8-2F62-46D2-B72D-C133A9DCF3B9}" type="slidenum">
              <a:rPr lang="en-US" altLang="en-US"/>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D7C87BE-7209-4936-AE97-7B4BFC80EBDE}" type="slidenum">
              <a:rPr lang="en-US" altLang="en-US"/>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F48AE446-AEC7-45C1-9C2A-3E3953773496}" type="slidenum">
              <a:rPr lang="en-US" altLang="en-US"/>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D2277911-378B-435A-ACA1-31A73174AD0A}" type="slidenum">
              <a:rPr lang="en-US" altLang="en-US"/>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C5671CDC-4986-4AD8-A14B-928F184B207D}" type="slidenum">
              <a:rPr lang="en-US" altLang="en-US"/>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67ED96AB-07D1-4309-BE98-3CD9023E9A0B}" type="slidenum">
              <a:rPr lang="en-US" altLang="en-US"/>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BC3A7E4C-3101-49D5-84C5-4831D713CECB}" type="slidenum">
              <a:rPr lang="en-US" altLang="en-US"/>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9DCD01A7-28F3-4AA2-98EC-FFCAC6252E4E}" type="slidenum">
              <a:rPr lang="en-US" altLang="en-US"/>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endParaRPr lang="en-US" altLang="en-US"/>
          </a:p>
          <a:p>
            <a:pPr lvl="1"/>
            <a:r>
              <a:rPr lang="en-US" altLang="en-US"/>
              <a:t>Second level</a:t>
            </a:r>
            <a:endParaRPr lang="en-US" altLang="en-US"/>
          </a:p>
          <a:p>
            <a:pPr lvl="2"/>
            <a:r>
              <a:rPr lang="en-US" altLang="en-US"/>
              <a:t>Third level</a:t>
            </a:r>
            <a:endParaRPr lang="en-US" altLang="en-US"/>
          </a:p>
          <a:p>
            <a:pPr lvl="3"/>
            <a:r>
              <a:rPr lang="en-US" altLang="en-US"/>
              <a:t>Fourth level</a:t>
            </a:r>
            <a:endParaRPr lang="en-US" altLang="en-US"/>
          </a:p>
          <a:p>
            <a:pPr lvl="4"/>
            <a:r>
              <a:rPr lang="en-US" altLang="en-US"/>
              <a:t>Fifth level</a:t>
            </a:r>
            <a:endParaRPr lang="en-US" alt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z="1400">
                <a:latin typeface="Times New Roman" panose="02020603050405020304"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Times New Roman" panose="02020603050405020304"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fld id="{D050809D-5D51-4C3D-ADB8-656F7F4019F2}" type="slidenum">
              <a:rPr lang="en-US" altLang="en-US"/>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10600" cy="6629400"/>
          </a:xfrm>
        </p:spPr>
        <p:txBody>
          <a:bodyPr/>
          <a:lstStyle/>
          <a:p>
            <a:pPr marL="457200" marR="0" indent="-457200" algn="ctr">
              <a:buAutoNum type="arabicPeriod"/>
            </a:pPr>
            <a:r>
              <a:rPr lang="en-US" sz="2000" b="1"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Recognize stressful situations</a:t>
            </a: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 </a:t>
            </a:r>
            <a:endPar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marR="0" indent="0">
              <a:buNone/>
            </a:pP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We need to recognize stressful situations as they arise, we must be aware of what creates stress in our lives, when we have an accurate picture of life - it becomes much easier to deal with, when we face difficult situations and society tries to steal our faith, we need to keep our focus on God</a:t>
            </a:r>
            <a:endParaRPr lang="en-US" sz="2000" dirty="0">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marR="0" indent="0" algn="ctr">
              <a:buNone/>
            </a:pPr>
            <a:r>
              <a:rPr lang="en-US" sz="2000" b="1"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2. Remember who is in control</a:t>
            </a: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 </a:t>
            </a:r>
            <a:endPar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marR="0" indent="0" algn="l">
              <a:buNone/>
            </a:pP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In stressful situations we must remember who is in control, we can not try to seize control for ourselves, we need to let go and let God have control, we need to place our trust in Him</a:t>
            </a:r>
            <a:endParaRPr lang="en-US" sz="2000" dirty="0">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marR="0" indent="0" algn="ctr">
              <a:buNone/>
            </a:pPr>
            <a:r>
              <a:rPr lang="en-US" sz="2000" b="1"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3. Rely on God for relief:</a:t>
            </a: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 </a:t>
            </a:r>
            <a:endPar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marR="0" indent="0" algn="l">
              <a:buNone/>
            </a:pPr>
            <a:r>
              <a:rPr lang="en-US" sz="2000" dirty="0">
                <a:solidFill>
                  <a:srgbClr val="0A0A0A"/>
                </a:solidFill>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rPr>
              <a:t>The world can only separate you from God if you allow it, God gives the strength and support we need in every situation of life, God will not guide where He will not provide, when we allow God to work through our stress He will bring relief to our lives, rest to our souls and glory to His name</a:t>
            </a:r>
            <a:endParaRPr lang="en-US" sz="2000" dirty="0">
              <a:effectLst>
                <a:outerShdw blurRad="38100" dist="38100" dir="2700000" algn="tl">
                  <a:srgbClr val="000000">
                    <a:alpha val="43137"/>
                  </a:srgbClr>
                </a:outerShdw>
              </a:effectLst>
              <a:latin typeface="Arial Rounded MT Bold" panose="020F0704030504030204" pitchFamily="34" charset="0"/>
              <a:ea typeface="Times New Roman" panose="02020603050405020304" pitchFamily="18" charset="0"/>
            </a:endParaRPr>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Linda\Desktop\Sets Completed\burnout\burnout1.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0"/>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7200" y="76697"/>
            <a:ext cx="4343400" cy="461665"/>
          </a:xfrm>
          <a:prstGeom prst="rect">
            <a:avLst/>
          </a:prstGeom>
          <a:noFill/>
        </p:spPr>
        <p:txBody>
          <a:bodyPr wrap="square">
            <a:spAutoFit/>
          </a:bodyPr>
          <a:lstStyle/>
          <a:p>
            <a:pPr>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Edward Church</a:t>
            </a: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6" name="TextBox 5"/>
          <p:cNvSpPr txBox="1"/>
          <p:nvPr/>
        </p:nvSpPr>
        <p:spPr>
          <a:xfrm>
            <a:off x="5791200" y="0"/>
            <a:ext cx="2667000" cy="461963"/>
          </a:xfrm>
          <a:prstGeom prst="rect">
            <a:avLst/>
          </a:prstGeom>
          <a:noFill/>
        </p:spPr>
        <p:txBody>
          <a:bodyPr>
            <a:spAutoFit/>
          </a:bodyPr>
          <a:lstStyle/>
          <a:p>
            <a:pPr>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June 26, 2022</a:t>
            </a: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7" name="TextBox 6"/>
          <p:cNvSpPr txBox="1"/>
          <p:nvPr/>
        </p:nvSpPr>
        <p:spPr>
          <a:xfrm>
            <a:off x="457200" y="3733800"/>
            <a:ext cx="5410200" cy="1446550"/>
          </a:xfrm>
          <a:prstGeom prst="rect">
            <a:avLst/>
          </a:prstGeom>
          <a:noFill/>
        </p:spPr>
        <p:txBody>
          <a:bodyPr>
            <a:spAutoFit/>
          </a:bodyPr>
          <a:lstStyle/>
          <a:p>
            <a:pPr>
              <a:defRPr/>
            </a:pPr>
            <a:r>
              <a:rPr lang="en-US" sz="44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Isaiah 40:27-31 </a:t>
            </a:r>
            <a:endParaRPr lang="en-US" sz="44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a:defRPr/>
            </a:pPr>
            <a:r>
              <a:rPr lang="en-US" sz="44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a:t>
            </a:r>
            <a:r>
              <a:rPr lang="en-US" sz="4400" b="1" dirty="0" err="1">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pt1</a:t>
            </a:r>
            <a:endParaRPr lang="en-US" sz="44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0"/>
                                        <p:tgtEl>
                                          <p:spTgt spid="2050"/>
                                        </p:tgtEl>
                                      </p:cBhvr>
                                    </p:animEffect>
                                  </p:childTnLst>
                                </p:cTn>
                              </p:par>
                            </p:childTnLst>
                          </p:cTn>
                        </p:par>
                        <p:par>
                          <p:cTn id="8" fill="hold">
                            <p:stCondLst>
                              <p:cond delay="50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0" fill="hold"/>
                                        <p:tgtEl>
                                          <p:spTgt spid="7"/>
                                        </p:tgtEl>
                                        <p:attrNameLst>
                                          <p:attrName>ppt_x</p:attrName>
                                        </p:attrNameLst>
                                      </p:cBhvr>
                                      <p:tavLst>
                                        <p:tav tm="0">
                                          <p:val>
                                            <p:strVal val="0-#ppt_w/2"/>
                                          </p:val>
                                        </p:tav>
                                        <p:tav tm="100000">
                                          <p:val>
                                            <p:strVal val="#ppt_x"/>
                                          </p:val>
                                        </p:tav>
                                      </p:tavLst>
                                    </p:anim>
                                    <p:anim calcmode="lin" valueType="num">
                                      <p:cBhvr additive="base">
                                        <p:cTn id="12" dur="30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8000"/>
                            </p:stCondLst>
                            <p:childTnLst>
                              <p:par>
                                <p:cTn id="14" presetID="47"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p:cNvSpPr>
            <a:spLocks noGrp="1" noChangeArrowheads="1"/>
          </p:cNvSpPr>
          <p:nvPr>
            <p:ph type="body" idx="1"/>
          </p:nvPr>
        </p:nvSpPr>
        <p:spPr>
          <a:xfrm>
            <a:off x="228600" y="228600"/>
            <a:ext cx="8763000" cy="6400800"/>
          </a:xfrm>
          <a:solidFill>
            <a:srgbClr val="E4E4E4">
              <a:alpha val="74901"/>
            </a:srgbClr>
          </a:solidFill>
        </p:spPr>
        <p:txBody>
          <a:bodyPr/>
          <a:lstStyle/>
          <a:p>
            <a:pPr marL="0" indent="0">
              <a:buNone/>
            </a:pPr>
            <a:r>
              <a:rPr lang="en-US" sz="2800" b="1" dirty="0">
                <a:effectLst>
                  <a:outerShdw blurRad="38100" dist="38100" dir="2700000" algn="tl">
                    <a:srgbClr val="000000">
                      <a:alpha val="43137"/>
                    </a:srgbClr>
                  </a:outerShdw>
                </a:effectLst>
              </a:rPr>
              <a:t>Isaiah 40:27-31(KJV)</a:t>
            </a:r>
            <a:endParaRPr lang="en-US" sz="2800" b="1" dirty="0">
              <a:effectLst>
                <a:outerShdw blurRad="38100" dist="38100" dir="2700000" algn="tl">
                  <a:srgbClr val="000000">
                    <a:alpha val="43137"/>
                  </a:srgbClr>
                </a:outerShdw>
              </a:effectLst>
            </a:endParaRPr>
          </a:p>
          <a:p>
            <a:pPr marL="0" indent="0">
              <a:buNone/>
            </a:pPr>
            <a:r>
              <a:rPr lang="en-US" sz="2800" baseline="30000" dirty="0">
                <a:effectLst>
                  <a:outerShdw blurRad="38100" dist="38100" dir="2700000" algn="tl">
                    <a:srgbClr val="000000">
                      <a:alpha val="43137"/>
                    </a:srgbClr>
                  </a:outerShdw>
                </a:effectLst>
              </a:rPr>
              <a:t>27 </a:t>
            </a:r>
            <a:r>
              <a:rPr lang="en-US" sz="2800" dirty="0">
                <a:effectLst>
                  <a:outerShdw blurRad="38100" dist="38100" dir="2700000" algn="tl">
                    <a:srgbClr val="000000">
                      <a:alpha val="43137"/>
                    </a:srgbClr>
                  </a:outerShdw>
                </a:effectLst>
              </a:rPr>
              <a:t>Why </a:t>
            </a:r>
            <a:r>
              <a:rPr lang="en-US" sz="2800" dirty="0" err="1">
                <a:effectLst>
                  <a:outerShdw blurRad="38100" dist="38100" dir="2700000" algn="tl">
                    <a:srgbClr val="000000">
                      <a:alpha val="43137"/>
                    </a:srgbClr>
                  </a:outerShdw>
                </a:effectLst>
              </a:rPr>
              <a:t>sayest</a:t>
            </a:r>
            <a:r>
              <a:rPr lang="en-US" sz="2800" dirty="0">
                <a:effectLst>
                  <a:outerShdw blurRad="38100" dist="38100" dir="2700000" algn="tl">
                    <a:srgbClr val="000000">
                      <a:alpha val="43137"/>
                    </a:srgbClr>
                  </a:outerShdw>
                </a:effectLst>
              </a:rPr>
              <a:t> thou, O Jacob, and </a:t>
            </a:r>
            <a:r>
              <a:rPr lang="en-US" sz="2800" dirty="0" err="1">
                <a:effectLst>
                  <a:outerShdw blurRad="38100" dist="38100" dir="2700000" algn="tl">
                    <a:srgbClr val="000000">
                      <a:alpha val="43137"/>
                    </a:srgbClr>
                  </a:outerShdw>
                </a:effectLst>
              </a:rPr>
              <a:t>speakest</a:t>
            </a:r>
            <a:r>
              <a:rPr lang="en-US" sz="2800" dirty="0">
                <a:effectLst>
                  <a:outerShdw blurRad="38100" dist="38100" dir="2700000" algn="tl">
                    <a:srgbClr val="000000">
                      <a:alpha val="43137"/>
                    </a:srgbClr>
                  </a:outerShdw>
                </a:effectLst>
              </a:rPr>
              <a:t>, O Israel, My way is hid from the </a:t>
            </a:r>
            <a:r>
              <a:rPr lang="en-US" sz="2800" cap="small" dirty="0">
                <a:effectLst>
                  <a:outerShdw blurRad="38100" dist="38100" dir="2700000" algn="tl">
                    <a:srgbClr val="000000">
                      <a:alpha val="43137"/>
                    </a:srgbClr>
                  </a:outerShdw>
                </a:effectLst>
              </a:rPr>
              <a:t>Lord</a:t>
            </a:r>
            <a:r>
              <a:rPr lang="en-US" sz="2800" dirty="0">
                <a:effectLst>
                  <a:outerShdw blurRad="38100" dist="38100" dir="2700000" algn="tl">
                    <a:srgbClr val="000000">
                      <a:alpha val="43137"/>
                    </a:srgbClr>
                  </a:outerShdw>
                </a:effectLst>
              </a:rPr>
              <a:t>, and my judgment is passed over from my God? </a:t>
            </a:r>
            <a:r>
              <a:rPr lang="en-US" sz="2800" baseline="30000" dirty="0">
                <a:effectLst>
                  <a:outerShdw blurRad="38100" dist="38100" dir="2700000" algn="tl">
                    <a:srgbClr val="000000">
                      <a:alpha val="43137"/>
                    </a:srgbClr>
                  </a:outerShdw>
                </a:effectLst>
              </a:rPr>
              <a:t>28 </a:t>
            </a:r>
            <a:r>
              <a:rPr lang="en-US" sz="2800" dirty="0">
                <a:effectLst>
                  <a:outerShdw blurRad="38100" dist="38100" dir="2700000" algn="tl">
                    <a:srgbClr val="000000">
                      <a:alpha val="43137"/>
                    </a:srgbClr>
                  </a:outerShdw>
                </a:effectLst>
              </a:rPr>
              <a:t>Hast thou not known? hast thou not heard, that the everlasting God, the </a:t>
            </a:r>
            <a:r>
              <a:rPr lang="en-US" sz="2800" cap="small" dirty="0">
                <a:effectLst>
                  <a:outerShdw blurRad="38100" dist="38100" dir="2700000" algn="tl">
                    <a:srgbClr val="000000">
                      <a:alpha val="43137"/>
                    </a:srgbClr>
                  </a:outerShdw>
                </a:effectLst>
              </a:rPr>
              <a:t>Lord</a:t>
            </a:r>
            <a:r>
              <a:rPr lang="en-US" sz="2800" dirty="0">
                <a:effectLst>
                  <a:outerShdw blurRad="38100" dist="38100" dir="2700000" algn="tl">
                    <a:srgbClr val="000000">
                      <a:alpha val="43137"/>
                    </a:srgbClr>
                  </a:outerShdw>
                </a:effectLst>
              </a:rPr>
              <a:t>, the Creator of the ends of the earth, </a:t>
            </a:r>
            <a:r>
              <a:rPr lang="en-US" sz="2800" dirty="0" err="1">
                <a:effectLst>
                  <a:outerShdw blurRad="38100" dist="38100" dir="2700000" algn="tl">
                    <a:srgbClr val="000000">
                      <a:alpha val="43137"/>
                    </a:srgbClr>
                  </a:outerShdw>
                </a:effectLst>
              </a:rPr>
              <a:t>fainteth</a:t>
            </a:r>
            <a:r>
              <a:rPr lang="en-US" sz="2800" dirty="0">
                <a:effectLst>
                  <a:outerShdw blurRad="38100" dist="38100" dir="2700000" algn="tl">
                    <a:srgbClr val="000000">
                      <a:alpha val="43137"/>
                    </a:srgbClr>
                  </a:outerShdw>
                </a:effectLst>
              </a:rPr>
              <a:t> not, neither is weary? there is no searching of his understanding. </a:t>
            </a:r>
            <a:r>
              <a:rPr lang="en-US" sz="2800" baseline="30000" dirty="0">
                <a:effectLst>
                  <a:outerShdw blurRad="38100" dist="38100" dir="2700000" algn="tl">
                    <a:srgbClr val="000000">
                      <a:alpha val="43137"/>
                    </a:srgbClr>
                  </a:outerShdw>
                </a:effectLst>
              </a:rPr>
              <a:t>29 </a:t>
            </a:r>
            <a:r>
              <a:rPr lang="en-US" sz="2800" dirty="0">
                <a:effectLst>
                  <a:outerShdw blurRad="38100" dist="38100" dir="2700000" algn="tl">
                    <a:srgbClr val="000000">
                      <a:alpha val="43137"/>
                    </a:srgbClr>
                  </a:outerShdw>
                </a:effectLst>
              </a:rPr>
              <a:t>He giveth power to the faint; and to them that have no might he </a:t>
            </a:r>
            <a:r>
              <a:rPr lang="en-US" sz="2800" dirty="0" err="1">
                <a:effectLst>
                  <a:outerShdw blurRad="38100" dist="38100" dir="2700000" algn="tl">
                    <a:srgbClr val="000000">
                      <a:alpha val="43137"/>
                    </a:srgbClr>
                  </a:outerShdw>
                </a:effectLst>
              </a:rPr>
              <a:t>increaseth</a:t>
            </a:r>
            <a:r>
              <a:rPr lang="en-US" sz="2800" dirty="0">
                <a:effectLst>
                  <a:outerShdw blurRad="38100" dist="38100" dir="2700000" algn="tl">
                    <a:srgbClr val="000000">
                      <a:alpha val="43137"/>
                    </a:srgbClr>
                  </a:outerShdw>
                </a:effectLst>
              </a:rPr>
              <a:t> strength. </a:t>
            </a:r>
            <a:r>
              <a:rPr lang="en-US" sz="2800" baseline="30000" dirty="0">
                <a:effectLst>
                  <a:outerShdw blurRad="38100" dist="38100" dir="2700000" algn="tl">
                    <a:srgbClr val="000000">
                      <a:alpha val="43137"/>
                    </a:srgbClr>
                  </a:outerShdw>
                </a:effectLst>
              </a:rPr>
              <a:t>30 </a:t>
            </a:r>
            <a:r>
              <a:rPr lang="en-US" sz="2800" dirty="0">
                <a:effectLst>
                  <a:outerShdw blurRad="38100" dist="38100" dir="2700000" algn="tl">
                    <a:srgbClr val="000000">
                      <a:alpha val="43137"/>
                    </a:srgbClr>
                  </a:outerShdw>
                </a:effectLst>
              </a:rPr>
              <a:t>Even the youths shall faint and be weary, and the young men shall utterly fall:</a:t>
            </a:r>
            <a:endParaRPr lang="en-US" sz="2800" dirty="0">
              <a:effectLst>
                <a:outerShdw blurRad="38100" dist="38100" dir="2700000" algn="tl">
                  <a:srgbClr val="000000">
                    <a:alpha val="43137"/>
                  </a:srgbClr>
                </a:outerShdw>
              </a:effectLst>
            </a:endParaRPr>
          </a:p>
          <a:p>
            <a:pPr marL="0" indent="0">
              <a:buNone/>
            </a:pPr>
            <a:r>
              <a:rPr lang="en-US" sz="2800" baseline="30000" dirty="0">
                <a:effectLst>
                  <a:outerShdw blurRad="38100" dist="38100" dir="2700000" algn="tl">
                    <a:srgbClr val="000000">
                      <a:alpha val="43137"/>
                    </a:srgbClr>
                  </a:outerShdw>
                </a:effectLst>
              </a:rPr>
              <a:t>31 </a:t>
            </a:r>
            <a:r>
              <a:rPr lang="en-US" sz="2800" dirty="0">
                <a:effectLst>
                  <a:outerShdw blurRad="38100" dist="38100" dir="2700000" algn="tl">
                    <a:srgbClr val="000000">
                      <a:alpha val="43137"/>
                    </a:srgbClr>
                  </a:outerShdw>
                </a:effectLst>
              </a:rPr>
              <a:t>But they that wait upon the </a:t>
            </a:r>
            <a:r>
              <a:rPr lang="en-US" sz="2800" cap="small" dirty="0">
                <a:effectLst>
                  <a:outerShdw blurRad="38100" dist="38100" dir="2700000" algn="tl">
                    <a:srgbClr val="000000">
                      <a:alpha val="43137"/>
                    </a:srgbClr>
                  </a:outerShdw>
                </a:effectLst>
              </a:rPr>
              <a:t>Lord</a:t>
            </a:r>
            <a:r>
              <a:rPr lang="en-US" sz="2800" dirty="0">
                <a:effectLst>
                  <a:outerShdw blurRad="38100" dist="38100" dir="2700000" algn="tl">
                    <a:srgbClr val="000000">
                      <a:alpha val="43137"/>
                    </a:srgbClr>
                  </a:outerShdw>
                </a:effectLst>
              </a:rPr>
              <a:t> shall renew their strength; they shall mount up with wings as eagles; they shall run, and not be weary; and they shall walk, and not faint.</a:t>
            </a:r>
            <a:endParaRPr lang="en-US" sz="2800" dirty="0">
              <a:effectLst>
                <a:outerShdw blurRad="38100" dist="38100" dir="2700000" algn="tl">
                  <a:srgbClr val="000000">
                    <a:alpha val="43137"/>
                  </a:srgbClr>
                </a:outerShdw>
              </a:effectLst>
            </a:endParaRPr>
          </a:p>
          <a:p>
            <a:pPr marL="0" indent="0" eaLnBrk="1" hangingPunct="1">
              <a:buNone/>
            </a:pPr>
            <a:endParaRPr lang="en-US" altLang="en-US"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4"/>
          <p:cNvSpPr>
            <a:spLocks noGrp="1" noChangeArrowheads="1"/>
          </p:cNvSpPr>
          <p:nvPr>
            <p:ph type="body" idx="1"/>
          </p:nvPr>
        </p:nvSpPr>
        <p:spPr>
          <a:xfrm>
            <a:off x="152400" y="228600"/>
            <a:ext cx="8839200" cy="6400800"/>
          </a:xfrm>
          <a:solidFill>
            <a:srgbClr val="E4E4E4">
              <a:alpha val="74901"/>
            </a:srgbClr>
          </a:solidFill>
        </p:spPr>
        <p:txBody>
          <a:bodyPr/>
          <a:lstStyle/>
          <a:p>
            <a:pPr marL="0" indent="0">
              <a:buNone/>
            </a:pPr>
            <a:r>
              <a:rPr lang="en-US" sz="2800" b="1" dirty="0">
                <a:effectLst>
                  <a:outerShdw blurRad="38100" dist="38100" dir="2700000" algn="tl">
                    <a:srgbClr val="000000">
                      <a:alpha val="43137"/>
                    </a:srgbClr>
                  </a:outerShdw>
                </a:effectLst>
              </a:rPr>
              <a:t>Isaiah 40:27-31The Message (MSG)</a:t>
            </a:r>
            <a:endParaRPr lang="en-US" sz="2800" b="1" dirty="0">
              <a:effectLst>
                <a:outerShdw blurRad="38100" dist="38100" dir="2700000" algn="tl">
                  <a:srgbClr val="000000">
                    <a:alpha val="43137"/>
                  </a:srgbClr>
                </a:outerShdw>
              </a:effectLst>
            </a:endParaRPr>
          </a:p>
          <a:p>
            <a:pPr marL="0" indent="0">
              <a:buNone/>
            </a:pPr>
            <a:r>
              <a:rPr lang="en-US" sz="2800" baseline="30000" dirty="0">
                <a:effectLst>
                  <a:outerShdw blurRad="38100" dist="38100" dir="2700000" algn="tl">
                    <a:srgbClr val="000000">
                      <a:alpha val="43137"/>
                    </a:srgbClr>
                  </a:outerShdw>
                </a:effectLst>
              </a:rPr>
              <a:t>27-31 </a:t>
            </a:r>
            <a:r>
              <a:rPr lang="en-US" sz="2800" dirty="0">
                <a:effectLst>
                  <a:outerShdw blurRad="38100" dist="38100" dir="2700000" algn="tl">
                    <a:srgbClr val="000000">
                      <a:alpha val="43137"/>
                    </a:srgbClr>
                  </a:outerShdw>
                </a:effectLst>
              </a:rPr>
              <a:t>Why would you ever complain, O Jacob, or, whine, Israel, saying, </a:t>
            </a:r>
            <a:r>
              <a:rPr lang="en-US" sz="2800" b="1" dirty="0">
                <a:effectLst>
                  <a:outerShdw blurRad="38100" dist="38100" dir="2700000" algn="tl">
                    <a:srgbClr val="000000">
                      <a:alpha val="43137"/>
                    </a:srgbClr>
                  </a:outerShdw>
                </a:effectLst>
              </a:rPr>
              <a:t>“</a:t>
            </a:r>
            <a:r>
              <a:rPr lang="en-US" sz="2800" b="1" cap="small" dirty="0">
                <a:effectLst>
                  <a:outerShdw blurRad="38100" dist="38100" dir="2700000" algn="tl">
                    <a:srgbClr val="000000">
                      <a:alpha val="43137"/>
                    </a:srgbClr>
                  </a:outerShdw>
                </a:effectLst>
              </a:rPr>
              <a:t>God</a:t>
            </a:r>
            <a:r>
              <a:rPr lang="en-US" sz="2800" b="1" dirty="0">
                <a:effectLst>
                  <a:outerShdw blurRad="38100" dist="38100" dir="2700000" algn="tl">
                    <a:srgbClr val="000000">
                      <a:alpha val="43137"/>
                    </a:srgbClr>
                  </a:outerShdw>
                </a:effectLst>
              </a:rPr>
              <a:t> has lost track of me. He doesn’t care what happens to me”?</a:t>
            </a:r>
            <a:br>
              <a:rPr lang="en-US" sz="2800" b="1"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Don’t you know anything? Haven’t you been listening?</a:t>
            </a:r>
            <a:br>
              <a:rPr lang="en-US" sz="2800" dirty="0">
                <a:effectLst>
                  <a:outerShdw blurRad="38100" dist="38100" dir="2700000" algn="tl">
                    <a:srgbClr val="000000">
                      <a:alpha val="43137"/>
                    </a:srgbClr>
                  </a:outerShdw>
                </a:effectLst>
              </a:rPr>
            </a:br>
            <a:r>
              <a:rPr lang="en-US" sz="2800" b="1" cap="small" dirty="0">
                <a:effectLst>
                  <a:outerShdw blurRad="38100" dist="38100" dir="2700000" algn="tl">
                    <a:srgbClr val="000000">
                      <a:alpha val="43137"/>
                    </a:srgbClr>
                  </a:outerShdw>
                </a:effectLst>
              </a:rPr>
              <a:t>God</a:t>
            </a:r>
            <a:r>
              <a:rPr lang="en-US" sz="2800" b="1" dirty="0">
                <a:effectLst>
                  <a:outerShdw blurRad="38100" dist="38100" dir="2700000" algn="tl">
                    <a:srgbClr val="000000">
                      <a:alpha val="43137"/>
                    </a:srgbClr>
                  </a:outerShdw>
                </a:effectLst>
              </a:rPr>
              <a:t> doesn’t come and go. God </a:t>
            </a:r>
            <a:r>
              <a:rPr lang="en-US" sz="2800" b="1" i="1" dirty="0">
                <a:effectLst>
                  <a:outerShdw blurRad="38100" dist="38100" dir="2700000" algn="tl">
                    <a:srgbClr val="000000">
                      <a:alpha val="43137"/>
                    </a:srgbClr>
                  </a:outerShdw>
                </a:effectLst>
              </a:rPr>
              <a:t>lasts</a:t>
            </a:r>
            <a:r>
              <a:rPr lang="en-US" sz="2800" i="1"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He’s Creator of all you can see or imagine. </a:t>
            </a:r>
            <a:r>
              <a:rPr lang="en-US" sz="2800" b="1" dirty="0">
                <a:effectLst>
                  <a:outerShdw blurRad="38100" dist="38100" dir="2700000" algn="tl">
                    <a:srgbClr val="000000">
                      <a:alpha val="43137"/>
                    </a:srgbClr>
                  </a:outerShdw>
                </a:effectLst>
              </a:rPr>
              <a:t>He doesn’t get tired out, doesn’t pause to catch his breath. </a:t>
            </a:r>
            <a:r>
              <a:rPr lang="en-US" sz="2800" dirty="0">
                <a:effectLst>
                  <a:outerShdw blurRad="38100" dist="38100" dir="2700000" algn="tl">
                    <a:srgbClr val="000000">
                      <a:alpha val="43137"/>
                    </a:srgbClr>
                  </a:outerShdw>
                </a:effectLst>
              </a:rPr>
              <a:t>And he knows </a:t>
            </a:r>
            <a:r>
              <a:rPr lang="en-US" sz="2800" i="1" dirty="0">
                <a:effectLst>
                  <a:outerShdw blurRad="38100" dist="38100" dir="2700000" algn="tl">
                    <a:srgbClr val="000000">
                      <a:alpha val="43137"/>
                    </a:srgbClr>
                  </a:outerShdw>
                </a:effectLst>
              </a:rPr>
              <a:t>everything,</a:t>
            </a:r>
            <a:r>
              <a:rPr lang="en-US" sz="2800" dirty="0">
                <a:effectLst>
                  <a:outerShdw blurRad="38100" dist="38100" dir="2700000" algn="tl">
                    <a:srgbClr val="000000">
                      <a:alpha val="43137"/>
                    </a:srgbClr>
                  </a:outerShdw>
                </a:effectLst>
              </a:rPr>
              <a:t> inside and out. He energizes those who get tired, gives fresh strength to dropouts. For even young people tire and drop out, young folk in their prime stumble and fall.</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But those who wait upon </a:t>
            </a:r>
            <a:r>
              <a:rPr lang="en-US" sz="2800" cap="small" dirty="0">
                <a:effectLst>
                  <a:outerShdw blurRad="38100" dist="38100" dir="2700000" algn="tl">
                    <a:srgbClr val="000000">
                      <a:alpha val="43137"/>
                    </a:srgbClr>
                  </a:outerShdw>
                </a:effectLst>
              </a:rPr>
              <a:t>God</a:t>
            </a:r>
            <a:r>
              <a:rPr lang="en-US" sz="2800" dirty="0">
                <a:effectLst>
                  <a:outerShdw blurRad="38100" dist="38100" dir="2700000" algn="tl">
                    <a:srgbClr val="000000">
                      <a:alpha val="43137"/>
                    </a:srgbClr>
                  </a:outerShdw>
                </a:effectLst>
              </a:rPr>
              <a:t> get fresh strength. They spread their wings and soar like eagles, They run and don’t get tired they walk and don’t lag behind.</a:t>
            </a:r>
            <a:endParaRPr lang="en-US" sz="2800" dirty="0">
              <a:effectLst>
                <a:outerShdw blurRad="38100" dist="38100" dir="2700000" algn="tl">
                  <a:srgbClr val="000000">
                    <a:alpha val="43137"/>
                  </a:srgbClr>
                </a:outerShdw>
              </a:effectLst>
            </a:endParaRPr>
          </a:p>
          <a:p>
            <a:pPr eaLnBrk="1" hangingPunct="1"/>
            <a:endParaRPr lang="en-US" altLang="en-US" dirty="0"/>
          </a:p>
        </p:txBody>
      </p:sp>
    </p:spTree>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2971800" y="609600"/>
            <a:ext cx="5486400" cy="838200"/>
          </a:xfrm>
          <a:solidFill>
            <a:srgbClr val="E4E4E4">
              <a:alpha val="75000"/>
            </a:srgbClr>
          </a:solidFill>
        </p:spPr>
        <p:txBody>
          <a:bodyPr/>
          <a:lstStyle/>
          <a:p>
            <a:pPr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Problem of this Age</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p:txBody>
      </p:sp>
      <p:sp>
        <p:nvSpPr>
          <p:cNvPr id="3076" name="Rectangle 4"/>
          <p:cNvSpPr>
            <a:spLocks noGrp="1" noChangeArrowheads="1"/>
          </p:cNvSpPr>
          <p:nvPr>
            <p:ph type="body" idx="1"/>
          </p:nvPr>
        </p:nvSpPr>
        <p:spPr>
          <a:xfrm>
            <a:off x="685800" y="1981200"/>
            <a:ext cx="7391400" cy="3886200"/>
          </a:xfrm>
          <a:solidFill>
            <a:srgbClr val="E4E4E4">
              <a:alpha val="75000"/>
            </a:srgbClr>
          </a:solidFill>
        </p:spPr>
        <p:txBody>
          <a:bodyPr/>
          <a:lstStyle/>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Many are…</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…Burned Out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“nothing left to give”</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…Burned Up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“consumed”</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…Burned Through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“Hurting”</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1800"/>
              </a:spcBef>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Bottom Line…</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…Strength Zapped! </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p:txBody>
      </p:sp>
      <p:pic>
        <p:nvPicPr>
          <p:cNvPr id="5" name="Picture 4" descr="http://ts1.mm.bing.net/images/thumbnail.aspx?q=4717498120078400&amp;id=37b3279e1ad6fc78ac8de22b1b858375&amp;url=http%3a%2f%2f3.bp.blogspot.com%2f_tLPpH-a_EEE%2fSvgl3YZHj1I%2fAAAAAAAAF1o%2fiYSkac2w5cc%2fs320%2fBurn_Candle_at_Both_E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00" y="2209800"/>
            <a:ext cx="3581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par>
                                <p:cTn id="8" presetID="14" presetClass="entr" presetSubtype="10" fill="hold" nodeType="withEffect">
                                  <p:stCondLst>
                                    <p:cond delay="0"/>
                                  </p:stCondLst>
                                  <p:childTnLst>
                                    <p:set>
                                      <p:cBhvr>
                                        <p:cTn id="9" dur="1" fill="hold">
                                          <p:stCondLst>
                                            <p:cond delay="0"/>
                                          </p:stCondLst>
                                        </p:cTn>
                                        <p:tgtEl>
                                          <p:spTgt spid="3076">
                                            <p:txEl>
                                              <p:pRg st="0" end="0"/>
                                            </p:txEl>
                                          </p:spTgt>
                                        </p:tgtEl>
                                        <p:attrNameLst>
                                          <p:attrName>style.visibility</p:attrName>
                                        </p:attrNameLst>
                                      </p:cBhvr>
                                      <p:to>
                                        <p:strVal val="visible"/>
                                      </p:to>
                                    </p:set>
                                    <p:animEffect transition="in" filter="randombar(horizontal)">
                                      <p:cBhvr>
                                        <p:cTn id="10" dur="2000"/>
                                        <p:tgtEl>
                                          <p:spTgt spid="3076">
                                            <p:txEl>
                                              <p:pRg st="0" end="0"/>
                                            </p:txEl>
                                          </p:spTgt>
                                        </p:tgtEl>
                                      </p:cBhvr>
                                    </p:animEffect>
                                  </p:childTnLst>
                                </p:cTn>
                              </p:par>
                            </p:childTnLst>
                          </p:cTn>
                        </p:par>
                        <p:par>
                          <p:cTn id="11" fill="hold">
                            <p:stCondLst>
                              <p:cond delay="500"/>
                            </p:stCondLst>
                            <p:childTnLst>
                              <p:par>
                                <p:cTn id="12" presetID="14" presetClass="entr" presetSubtype="5" fill="hold" nodeType="afterEffect">
                                  <p:stCondLst>
                                    <p:cond delay="0"/>
                                  </p:stCondLst>
                                  <p:childTnLst>
                                    <p:set>
                                      <p:cBhvr>
                                        <p:cTn id="13" dur="1" fill="hold">
                                          <p:stCondLst>
                                            <p:cond delay="0"/>
                                          </p:stCondLst>
                                        </p:cTn>
                                        <p:tgtEl>
                                          <p:spTgt spid="3076">
                                            <p:txEl>
                                              <p:pRg st="1" end="1"/>
                                            </p:txEl>
                                          </p:spTgt>
                                        </p:tgtEl>
                                        <p:attrNameLst>
                                          <p:attrName>style.visibility</p:attrName>
                                        </p:attrNameLst>
                                      </p:cBhvr>
                                      <p:to>
                                        <p:strVal val="visible"/>
                                      </p:to>
                                    </p:set>
                                    <p:animEffect transition="in" filter="randombar(vertical)">
                                      <p:cBhvr>
                                        <p:cTn id="14" dur="2000"/>
                                        <p:tgtEl>
                                          <p:spTgt spid="3076">
                                            <p:txEl>
                                              <p:pRg st="1" end="1"/>
                                            </p:txEl>
                                          </p:spTgt>
                                        </p:tgtEl>
                                      </p:cBhvr>
                                    </p:animEffect>
                                  </p:childTnLst>
                                </p:cTn>
                              </p:par>
                            </p:childTnLst>
                          </p:cTn>
                        </p:par>
                        <p:par>
                          <p:cTn id="15" fill="hold">
                            <p:stCondLst>
                              <p:cond delay="2500"/>
                            </p:stCondLst>
                            <p:childTnLst>
                              <p:par>
                                <p:cTn id="16" presetID="14" presetClass="entr" presetSubtype="10" fill="hold" nodeType="afterEffect">
                                  <p:stCondLst>
                                    <p:cond delay="1000"/>
                                  </p:stCondLst>
                                  <p:childTnLst>
                                    <p:set>
                                      <p:cBhvr>
                                        <p:cTn id="17" dur="1" fill="hold">
                                          <p:stCondLst>
                                            <p:cond delay="0"/>
                                          </p:stCondLst>
                                        </p:cTn>
                                        <p:tgtEl>
                                          <p:spTgt spid="3076">
                                            <p:txEl>
                                              <p:pRg st="2" end="2"/>
                                            </p:txEl>
                                          </p:spTgt>
                                        </p:tgtEl>
                                        <p:attrNameLst>
                                          <p:attrName>style.visibility</p:attrName>
                                        </p:attrNameLst>
                                      </p:cBhvr>
                                      <p:to>
                                        <p:strVal val="visible"/>
                                      </p:to>
                                    </p:set>
                                    <p:animEffect transition="in" filter="randombar(horizontal)">
                                      <p:cBhvr>
                                        <p:cTn id="18" dur="2000"/>
                                        <p:tgtEl>
                                          <p:spTgt spid="3076">
                                            <p:txEl>
                                              <p:pRg st="2" end="2"/>
                                            </p:txEl>
                                          </p:spTgt>
                                        </p:tgtEl>
                                      </p:cBhvr>
                                    </p:animEffect>
                                  </p:childTnLst>
                                </p:cTn>
                              </p:par>
                            </p:childTnLst>
                          </p:cTn>
                        </p:par>
                        <p:par>
                          <p:cTn id="19" fill="hold">
                            <p:stCondLst>
                              <p:cond delay="5500"/>
                            </p:stCondLst>
                            <p:childTnLst>
                              <p:par>
                                <p:cTn id="20" presetID="14" presetClass="entr" presetSubtype="5" fill="hold" nodeType="afterEffect">
                                  <p:stCondLst>
                                    <p:cond delay="100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randombar(vertical)">
                                      <p:cBhvr>
                                        <p:cTn id="22" dur="2000"/>
                                        <p:tgtEl>
                                          <p:spTgt spid="3076">
                                            <p:txEl>
                                              <p:pRg st="3" end="3"/>
                                            </p:txEl>
                                          </p:spTgt>
                                        </p:tgtEl>
                                      </p:cBhvr>
                                    </p:animEffect>
                                  </p:childTnLst>
                                </p:cTn>
                              </p:par>
                              <p:par>
                                <p:cTn id="23" presetID="28" presetClass="entr" presetSubtype="0" fill="hold" nodeType="withEffect">
                                  <p:stCondLst>
                                    <p:cond delay="1000"/>
                                  </p:stCondLst>
                                  <p:childTnLst>
                                    <p:set>
                                      <p:cBhvr>
                                        <p:cTn id="24" dur="1" fill="hold">
                                          <p:stCondLst>
                                            <p:cond delay="0"/>
                                          </p:stCondLst>
                                        </p:cTn>
                                        <p:tgtEl>
                                          <p:spTgt spid="5"/>
                                        </p:tgtEl>
                                        <p:attrNameLst>
                                          <p:attrName>style.visibility</p:attrName>
                                        </p:attrNameLst>
                                      </p:cBhvr>
                                      <p:to>
                                        <p:strVal val="visible"/>
                                      </p:to>
                                    </p:set>
                                    <p:anim calcmode="lin" valueType="num">
                                      <p:cBhvr>
                                        <p:cTn id="25" dur="15000" fill="hold"/>
                                        <p:tgtEl>
                                          <p:spTgt spid="5"/>
                                        </p:tgtEl>
                                        <p:attrNameLst>
                                          <p:attrName>ppt_x</p:attrName>
                                        </p:attrNameLst>
                                      </p:cBhvr>
                                      <p:tavLst>
                                        <p:tav tm="0">
                                          <p:val>
                                            <p:strVal val="#ppt_x"/>
                                          </p:val>
                                        </p:tav>
                                        <p:tav tm="100000">
                                          <p:val>
                                            <p:strVal val="#ppt_x"/>
                                          </p:val>
                                        </p:tav>
                                      </p:tavLst>
                                    </p:anim>
                                    <p:anim calcmode="lin" valueType="num">
                                      <p:cBhvr>
                                        <p:cTn id="26" dur="15000" fill="hold"/>
                                        <p:tgtEl>
                                          <p:spTgt spid="5"/>
                                        </p:tgtEl>
                                        <p:attrNameLst>
                                          <p:attrName>ppt_y</p:attrName>
                                        </p:attrNameLst>
                                      </p:cBhvr>
                                      <p:tavLst>
                                        <p:tav tm="0">
                                          <p:val>
                                            <p:strVal val="#ppt_y+1"/>
                                          </p:val>
                                        </p:tav>
                                        <p:tav tm="100000">
                                          <p:val>
                                            <p:strVal val="#ppt_y-1"/>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076">
                                            <p:txEl>
                                              <p:pRg st="4" end="4"/>
                                            </p:txEl>
                                          </p:spTgt>
                                        </p:tgtEl>
                                        <p:attrNameLst>
                                          <p:attrName>style.visibility</p:attrName>
                                        </p:attrNameLst>
                                      </p:cBhvr>
                                      <p:to>
                                        <p:strVal val="visible"/>
                                      </p:to>
                                    </p:set>
                                    <p:animEffect transition="in" filter="randombar(horizontal)">
                                      <p:cBhvr>
                                        <p:cTn id="31" dur="2000"/>
                                        <p:tgtEl>
                                          <p:spTgt spid="3076">
                                            <p:txEl>
                                              <p:pRg st="4" end="4"/>
                                            </p:txEl>
                                          </p:spTgt>
                                        </p:tgtEl>
                                      </p:cBhvr>
                                    </p:animEffect>
                                  </p:childTnLst>
                                </p:cTn>
                              </p:par>
                            </p:childTnLst>
                          </p:cTn>
                        </p:par>
                        <p:par>
                          <p:cTn id="32" fill="hold">
                            <p:stCondLst>
                              <p:cond delay="2000"/>
                            </p:stCondLst>
                            <p:childTnLst>
                              <p:par>
                                <p:cTn id="33" presetID="14" presetClass="entr" presetSubtype="5" fill="hold" nodeType="afterEffect">
                                  <p:stCondLst>
                                    <p:cond delay="0"/>
                                  </p:stCondLst>
                                  <p:childTnLst>
                                    <p:set>
                                      <p:cBhvr>
                                        <p:cTn id="34" dur="1" fill="hold">
                                          <p:stCondLst>
                                            <p:cond delay="0"/>
                                          </p:stCondLst>
                                        </p:cTn>
                                        <p:tgtEl>
                                          <p:spTgt spid="3076">
                                            <p:txEl>
                                              <p:pRg st="5" end="5"/>
                                            </p:txEl>
                                          </p:spTgt>
                                        </p:tgtEl>
                                        <p:attrNameLst>
                                          <p:attrName>style.visibility</p:attrName>
                                        </p:attrNameLst>
                                      </p:cBhvr>
                                      <p:to>
                                        <p:strVal val="visible"/>
                                      </p:to>
                                    </p:set>
                                    <p:animEffect transition="in" filter="randombar(vertical)">
                                      <p:cBhvr>
                                        <p:cTn id="35" dur="2000"/>
                                        <p:tgtEl>
                                          <p:spTgt spid="30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685800" y="609600"/>
            <a:ext cx="3581400" cy="762000"/>
          </a:xfrm>
          <a:solidFill>
            <a:srgbClr val="E4E4E4">
              <a:alpha val="75000"/>
            </a:srgbClr>
          </a:solidFill>
        </p:spPr>
        <p:txBody>
          <a:bodyPr/>
          <a:lstStyle/>
          <a:p>
            <a:pPr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Leads to…</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p:txBody>
      </p:sp>
      <p:sp>
        <p:nvSpPr>
          <p:cNvPr id="3076" name="Rectangle 4"/>
          <p:cNvSpPr>
            <a:spLocks noGrp="1" noChangeArrowheads="1"/>
          </p:cNvSpPr>
          <p:nvPr>
            <p:ph type="body" idx="1"/>
          </p:nvPr>
        </p:nvSpPr>
        <p:spPr>
          <a:solidFill>
            <a:srgbClr val="E4E4E4">
              <a:alpha val="75000"/>
            </a:srgbClr>
          </a:solidFill>
        </p:spPr>
        <p:txBody>
          <a:bodyPr/>
          <a:lstStyle/>
          <a:p>
            <a:pPr eaLnBrk="1" hangingPunct="1">
              <a:spcBef>
                <a:spcPts val="0"/>
              </a:spcBef>
              <a:spcAft>
                <a:spcPts val="1200"/>
              </a:spcAft>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Frustration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cant do anything about it</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0"/>
              </a:spcBef>
              <a:spcAft>
                <a:spcPts val="1200"/>
              </a:spcAft>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Disappointment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seems no change</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0"/>
              </a:spcBef>
              <a:spcAft>
                <a:spcPts val="1200"/>
              </a:spcAft>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Depression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feel helpless</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0"/>
              </a:spcBef>
              <a:spcAft>
                <a:spcPts val="1200"/>
              </a:spcAft>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Doubt -Hopeless- </a:t>
            </a:r>
            <a:r>
              <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it will never change</a:t>
            </a:r>
            <a:endParaRPr lang="en-US"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Bottom Line…</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…Leads to Faith Breakdown (27)</a:t>
            </a:r>
            <a:endPar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6">
                                            <p:bg/>
                                          </p:spTgt>
                                        </p:tgtEl>
                                        <p:attrNameLst>
                                          <p:attrName>style.visibility</p:attrName>
                                        </p:attrNameLst>
                                      </p:cBhvr>
                                      <p:to>
                                        <p:strVal val="visible"/>
                                      </p:to>
                                    </p:set>
                                    <p:anim calcmode="lin" valueType="num">
                                      <p:cBhvr additive="base">
                                        <p:cTn id="7" dur="2000" fill="hold"/>
                                        <p:tgtEl>
                                          <p:spTgt spid="3076">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076">
                                            <p:bg/>
                                          </p:spTgt>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076">
                                            <p:txEl>
                                              <p:pRg st="0" end="0"/>
                                            </p:txEl>
                                          </p:spTgt>
                                        </p:tgtEl>
                                        <p:attrNameLst>
                                          <p:attrName>style.visibility</p:attrName>
                                        </p:attrNameLst>
                                      </p:cBhvr>
                                      <p:to>
                                        <p:strVal val="visible"/>
                                      </p:to>
                                    </p:set>
                                    <p:anim calcmode="lin" valueType="num">
                                      <p:cBhvr additive="base">
                                        <p:cTn id="11" dur="20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076">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2" presetClass="entr" presetSubtype="9" fill="hold" grpId="0" nodeType="afterEffect">
                                  <p:stCondLst>
                                    <p:cond delay="0"/>
                                  </p:stCondLst>
                                  <p:childTnLst>
                                    <p:set>
                                      <p:cBhvr>
                                        <p:cTn id="15" dur="1" fill="hold">
                                          <p:stCondLst>
                                            <p:cond delay="0"/>
                                          </p:stCondLst>
                                        </p:cTn>
                                        <p:tgtEl>
                                          <p:spTgt spid="3076">
                                            <p:txEl>
                                              <p:pRg st="1" end="1"/>
                                            </p:txEl>
                                          </p:spTgt>
                                        </p:tgtEl>
                                        <p:attrNameLst>
                                          <p:attrName>style.visibility</p:attrName>
                                        </p:attrNameLst>
                                      </p:cBhvr>
                                      <p:to>
                                        <p:strVal val="visible"/>
                                      </p:to>
                                    </p:set>
                                    <p:anim calcmode="lin" valueType="num">
                                      <p:cBhvr additive="base">
                                        <p:cTn id="16" dur="2000" fill="hold"/>
                                        <p:tgtEl>
                                          <p:spTgt spid="3076">
                                            <p:txEl>
                                              <p:pRg st="1" end="1"/>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3076">
                                            <p:txEl>
                                              <p:pRg st="1" end="1"/>
                                            </p:txEl>
                                          </p:spTgt>
                                        </p:tgtEl>
                                        <p:attrNameLst>
                                          <p:attrName>ppt_y</p:attrName>
                                        </p:attrNameLst>
                                      </p:cBhvr>
                                      <p:tavLst>
                                        <p:tav tm="0">
                                          <p:val>
                                            <p:strVal val="0-#ppt_h/2"/>
                                          </p:val>
                                        </p:tav>
                                        <p:tav tm="100000">
                                          <p:val>
                                            <p:strVal val="#ppt_y"/>
                                          </p:val>
                                        </p:tav>
                                      </p:tavLst>
                                    </p:anim>
                                  </p:childTnLst>
                                </p:cTn>
                              </p:par>
                            </p:childTnLst>
                          </p:cTn>
                        </p:par>
                        <p:par>
                          <p:cTn id="18" fill="hold">
                            <p:stCondLst>
                              <p:cond delay="4000"/>
                            </p:stCondLst>
                            <p:childTnLst>
                              <p:par>
                                <p:cTn id="19" presetID="2" presetClass="entr" presetSubtype="6" fill="hold" grpId="0" nodeType="afterEffect">
                                  <p:stCondLst>
                                    <p:cond delay="0"/>
                                  </p:stCondLst>
                                  <p:childTnLst>
                                    <p:set>
                                      <p:cBhvr>
                                        <p:cTn id="20" dur="1" fill="hold">
                                          <p:stCondLst>
                                            <p:cond delay="0"/>
                                          </p:stCondLst>
                                        </p:cTn>
                                        <p:tgtEl>
                                          <p:spTgt spid="3076">
                                            <p:txEl>
                                              <p:pRg st="2" end="2"/>
                                            </p:txEl>
                                          </p:spTgt>
                                        </p:tgtEl>
                                        <p:attrNameLst>
                                          <p:attrName>style.visibility</p:attrName>
                                        </p:attrNameLst>
                                      </p:cBhvr>
                                      <p:to>
                                        <p:strVal val="visible"/>
                                      </p:to>
                                    </p:set>
                                    <p:anim calcmode="lin" valueType="num">
                                      <p:cBhvr additive="base">
                                        <p:cTn id="21" dur="2000" fill="hold"/>
                                        <p:tgtEl>
                                          <p:spTgt spid="3076">
                                            <p:txEl>
                                              <p:pRg st="2" end="2"/>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6000"/>
                            </p:stCondLst>
                            <p:childTnLst>
                              <p:par>
                                <p:cTn id="24" presetID="2" presetClass="entr" presetSubtype="3" fill="hold" grpId="0" nodeType="afterEffect">
                                  <p:stCondLst>
                                    <p:cond delay="0"/>
                                  </p:stCondLst>
                                  <p:childTnLst>
                                    <p:set>
                                      <p:cBhvr>
                                        <p:cTn id="25" dur="1" fill="hold">
                                          <p:stCondLst>
                                            <p:cond delay="0"/>
                                          </p:stCondLst>
                                        </p:cTn>
                                        <p:tgtEl>
                                          <p:spTgt spid="3076">
                                            <p:txEl>
                                              <p:pRg st="3" end="3"/>
                                            </p:txEl>
                                          </p:spTgt>
                                        </p:tgtEl>
                                        <p:attrNameLst>
                                          <p:attrName>style.visibility</p:attrName>
                                        </p:attrNameLst>
                                      </p:cBhvr>
                                      <p:to>
                                        <p:strVal val="visible"/>
                                      </p:to>
                                    </p:set>
                                    <p:anim calcmode="lin" valueType="num">
                                      <p:cBhvr additive="base">
                                        <p:cTn id="26" dur="2000" fill="hold"/>
                                        <p:tgtEl>
                                          <p:spTgt spid="3076">
                                            <p:txEl>
                                              <p:pRg st="3" end="3"/>
                                            </p:txEl>
                                          </p:spTgt>
                                        </p:tgtEl>
                                        <p:attrNameLst>
                                          <p:attrName>ppt_x</p:attrName>
                                        </p:attrNameLst>
                                      </p:cBhvr>
                                      <p:tavLst>
                                        <p:tav tm="0">
                                          <p:val>
                                            <p:strVal val="1+#ppt_w/2"/>
                                          </p:val>
                                        </p:tav>
                                        <p:tav tm="100000">
                                          <p:val>
                                            <p:strVal val="#ppt_x"/>
                                          </p:val>
                                        </p:tav>
                                      </p:tavLst>
                                    </p:anim>
                                    <p:anim calcmode="lin" valueType="num">
                                      <p:cBhvr additive="base">
                                        <p:cTn id="27" dur="2000" fill="hold"/>
                                        <p:tgtEl>
                                          <p:spTgt spid="3076">
                                            <p:txEl>
                                              <p:pRg st="3" end="3"/>
                                            </p:txEl>
                                          </p:spTgt>
                                        </p:tgtEl>
                                        <p:attrNameLst>
                                          <p:attrName>ppt_y</p:attrName>
                                        </p:attrNameLst>
                                      </p:cBhvr>
                                      <p:tavLst>
                                        <p:tav tm="0">
                                          <p:val>
                                            <p:strVal val="0-#ppt_h/2"/>
                                          </p:val>
                                        </p:tav>
                                        <p:tav tm="100000">
                                          <p:val>
                                            <p:strVal val="#ppt_y"/>
                                          </p:val>
                                        </p:tav>
                                      </p:tavLst>
                                    </p:anim>
                                  </p:childTnLst>
                                </p:cTn>
                              </p:par>
                            </p:childTnLst>
                          </p:cTn>
                        </p:par>
                        <p:par>
                          <p:cTn id="28" fill="hold">
                            <p:stCondLst>
                              <p:cond delay="8000"/>
                            </p:stCondLst>
                            <p:childTnLst>
                              <p:par>
                                <p:cTn id="29" presetID="2" presetClass="entr" presetSubtype="4" fill="hold" grpId="0" nodeType="afterEffect">
                                  <p:stCondLst>
                                    <p:cond delay="0"/>
                                  </p:stCondLst>
                                  <p:childTnLst>
                                    <p:set>
                                      <p:cBhvr>
                                        <p:cTn id="30" dur="1" fill="hold">
                                          <p:stCondLst>
                                            <p:cond delay="0"/>
                                          </p:stCondLst>
                                        </p:cTn>
                                        <p:tgtEl>
                                          <p:spTgt spid="3076">
                                            <p:txEl>
                                              <p:pRg st="4" end="4"/>
                                            </p:txEl>
                                          </p:spTgt>
                                        </p:tgtEl>
                                        <p:attrNameLst>
                                          <p:attrName>style.visibility</p:attrName>
                                        </p:attrNameLst>
                                      </p:cBhvr>
                                      <p:to>
                                        <p:strVal val="visible"/>
                                      </p:to>
                                    </p:set>
                                    <p:anim calcmode="lin" valueType="num">
                                      <p:cBhvr additive="base">
                                        <p:cTn id="31" dur="2000" fill="hold"/>
                                        <p:tgtEl>
                                          <p:spTgt spid="3076">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076">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0000"/>
                            </p:stCondLst>
                            <p:childTnLst>
                              <p:par>
                                <p:cTn id="34" presetID="2" presetClass="entr" presetSubtype="1" fill="hold" grpId="0" nodeType="afterEffect">
                                  <p:stCondLst>
                                    <p:cond delay="0"/>
                                  </p:stCondLst>
                                  <p:childTnLst>
                                    <p:set>
                                      <p:cBhvr>
                                        <p:cTn id="35" dur="1" fill="hold">
                                          <p:stCondLst>
                                            <p:cond delay="0"/>
                                          </p:stCondLst>
                                        </p:cTn>
                                        <p:tgtEl>
                                          <p:spTgt spid="3076">
                                            <p:txEl>
                                              <p:pRg st="5" end="5"/>
                                            </p:txEl>
                                          </p:spTgt>
                                        </p:tgtEl>
                                        <p:attrNameLst>
                                          <p:attrName>style.visibility</p:attrName>
                                        </p:attrNameLst>
                                      </p:cBhvr>
                                      <p:to>
                                        <p:strVal val="visible"/>
                                      </p:to>
                                    </p:set>
                                    <p:anim calcmode="lin" valueType="num">
                                      <p:cBhvr additive="base">
                                        <p:cTn id="36" dur="2000" fill="hold"/>
                                        <p:tgtEl>
                                          <p:spTgt spid="3076">
                                            <p:txEl>
                                              <p:pRg st="5" end="5"/>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07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685800" y="609600"/>
            <a:ext cx="6019800" cy="914400"/>
          </a:xfrm>
          <a:solidFill>
            <a:srgbClr val="E4E4E4">
              <a:alpha val="75000"/>
            </a:srgbClr>
          </a:solidFill>
        </p:spPr>
        <p:txBody>
          <a:bodyPr/>
          <a:lstStyle/>
          <a:p>
            <a:pPr algn="l" eaLnBrk="1" hangingPunct="1">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Faith Break Down </a:t>
            </a:r>
            <a:r>
              <a:rPr lang="en-US" sz="3200"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(27)</a:t>
            </a:r>
            <a:endParaRPr lang="en-US" sz="3200"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p:txBody>
      </p:sp>
      <p:sp>
        <p:nvSpPr>
          <p:cNvPr id="8196" name="Rectangle 4"/>
          <p:cNvSpPr>
            <a:spLocks noGrp="1" noChangeArrowheads="1"/>
          </p:cNvSpPr>
          <p:nvPr>
            <p:ph type="body" idx="1"/>
          </p:nvPr>
        </p:nvSpPr>
        <p:spPr>
          <a:xfrm>
            <a:off x="152400" y="1981200"/>
            <a:ext cx="8915400" cy="4572000"/>
          </a:xfrm>
          <a:solidFill>
            <a:srgbClr val="E4E4E4">
              <a:alpha val="74901"/>
            </a:srgbClr>
          </a:solidFill>
        </p:spPr>
        <p:txBody>
          <a:bodyPr/>
          <a:lstStyle/>
          <a:p>
            <a:pPr eaLnBrk="1" hangingPunct="1">
              <a:spcBef>
                <a:spcPct val="0"/>
              </a:spcBef>
              <a:buFontTx/>
              <a:buNone/>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React-</a:t>
            </a:r>
            <a:r>
              <a:rPr lang="en-US" b="1" i="1" dirty="0">
                <a:effectLst>
                  <a:outerShdw blurRad="38100" dist="38100" dir="2700000" algn="tl">
                    <a:srgbClr val="FFFFFF"/>
                  </a:outerShdw>
                </a:effectLst>
                <a:latin typeface="Arial Unicode MS" pitchFamily="34" charset="-128"/>
                <a:ea typeface="Arial Unicode MS" pitchFamily="34" charset="-128"/>
                <a:cs typeface="Arial Unicode MS" pitchFamily="34" charset="-128"/>
              </a:rPr>
              <a:t> “</a:t>
            </a: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Say – Complain”</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Wingdings" panose="05000000000000000000" pitchFamily="2" charset="2"/>
              <a:buChar char="§"/>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The Pressure has Built Up…</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Tx/>
              <a:buNone/>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         …Have to Release!</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1200"/>
              </a:spcBef>
              <a:buFontTx/>
              <a:buNone/>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Reason-</a:t>
            </a: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“my way Hidden from Lord”</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He Can't Even See This- </a:t>
            </a: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Its Beyond Him</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Satan has Powerful Advantage</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1200"/>
              </a:spcBef>
              <a:buFontTx/>
              <a:buNone/>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Resolve-</a:t>
            </a: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“my Cause Disregarded </a:t>
            </a:r>
            <a:r>
              <a:rPr lang="en-US" b="1" i="1" dirty="0" err="1">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fr</a:t>
            </a: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 my God”</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If He Does See It...He Doesn't Care</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He Has Just Thrown It/ Me to Side</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endParaRPr lang="en-US" dirty="0"/>
          </a:p>
          <a:p>
            <a:pPr eaLnBrk="1" hangingPunct="1">
              <a:buFontTx/>
              <a:buNone/>
              <a:defRPr/>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196">
                                            <p:bg/>
                                          </p:spTgt>
                                        </p:tgtEl>
                                        <p:attrNameLst>
                                          <p:attrName>style.visibility</p:attrName>
                                        </p:attrNameLst>
                                      </p:cBhvr>
                                      <p:to>
                                        <p:strVal val="visible"/>
                                      </p:to>
                                    </p:set>
                                    <p:animEffect transition="in" filter="randombar(horizontal)">
                                      <p:cBhvr>
                                        <p:cTn id="7" dur="2000"/>
                                        <p:tgtEl>
                                          <p:spTgt spid="8196">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0" dur="2000"/>
                                        <p:tgtEl>
                                          <p:spTgt spid="8196">
                                            <p:txEl>
                                              <p:pRg st="0" end="0"/>
                                            </p:txEl>
                                          </p:spTgt>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8196">
                                            <p:txEl>
                                              <p:pRg st="1" end="1"/>
                                            </p:txEl>
                                          </p:spTgt>
                                        </p:tgtEl>
                                        <p:attrNameLst>
                                          <p:attrName>style.visibility</p:attrName>
                                        </p:attrNameLst>
                                      </p:cBhvr>
                                      <p:to>
                                        <p:strVal val="visible"/>
                                      </p:to>
                                    </p:set>
                                    <p:animEffect transition="in" filter="randombar(horizontal)">
                                      <p:cBhvr>
                                        <p:cTn id="14" dur="2000"/>
                                        <p:tgtEl>
                                          <p:spTgt spid="8196">
                                            <p:txEl>
                                              <p:pRg st="1" end="1"/>
                                            </p:txEl>
                                          </p:spTgt>
                                        </p:tgtEl>
                                      </p:cBhvr>
                                    </p:animEffect>
                                  </p:childTnLst>
                                </p:cTn>
                              </p:par>
                            </p:childTnLst>
                          </p:cTn>
                        </p:par>
                        <p:par>
                          <p:cTn id="15" fill="hold">
                            <p:stCondLst>
                              <p:cond delay="4000"/>
                            </p:stCondLst>
                            <p:childTnLst>
                              <p:par>
                                <p:cTn id="16" presetID="14" presetClass="entr" presetSubtype="10" fill="hold" grpId="0" nodeType="afterEffect">
                                  <p:stCondLst>
                                    <p:cond delay="0"/>
                                  </p:stCondLst>
                                  <p:childTnLst>
                                    <p:set>
                                      <p:cBhvr>
                                        <p:cTn id="17"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18" dur="2000"/>
                                        <p:tgtEl>
                                          <p:spTgt spid="819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196">
                                            <p:txEl>
                                              <p:pRg st="3" end="3"/>
                                            </p:txEl>
                                          </p:spTgt>
                                        </p:tgtEl>
                                        <p:attrNameLst>
                                          <p:attrName>style.visibility</p:attrName>
                                        </p:attrNameLst>
                                      </p:cBhvr>
                                      <p:to>
                                        <p:strVal val="visible"/>
                                      </p:to>
                                    </p:set>
                                    <p:animEffect transition="in" filter="randombar(horizontal)">
                                      <p:cBhvr>
                                        <p:cTn id="23" dur="2000"/>
                                        <p:tgtEl>
                                          <p:spTgt spid="8196">
                                            <p:txEl>
                                              <p:pRg st="3" end="3"/>
                                            </p:txEl>
                                          </p:spTgt>
                                        </p:tgtEl>
                                      </p:cBhvr>
                                    </p:animEffect>
                                  </p:childTnLst>
                                </p:cTn>
                              </p:par>
                            </p:childTnLst>
                          </p:cTn>
                        </p:par>
                        <p:par>
                          <p:cTn id="24" fill="hold">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27" dur="2000"/>
                                        <p:tgtEl>
                                          <p:spTgt spid="8196">
                                            <p:txEl>
                                              <p:pRg st="4" end="4"/>
                                            </p:txEl>
                                          </p:spTgt>
                                        </p:tgtEl>
                                      </p:cBhvr>
                                    </p:animEffect>
                                  </p:childTnLst>
                                </p:cTn>
                              </p:par>
                            </p:childTnLst>
                          </p:cTn>
                        </p:par>
                        <p:par>
                          <p:cTn id="28" fill="hold">
                            <p:stCondLst>
                              <p:cond delay="4000"/>
                            </p:stCondLst>
                            <p:childTnLst>
                              <p:par>
                                <p:cTn id="29" presetID="14" presetClass="entr" presetSubtype="10" fill="hold" grpId="0" nodeType="afterEffect">
                                  <p:stCondLst>
                                    <p:cond delay="0"/>
                                  </p:stCondLst>
                                  <p:childTnLst>
                                    <p:set>
                                      <p:cBhvr>
                                        <p:cTn id="30" dur="1" fill="hold">
                                          <p:stCondLst>
                                            <p:cond delay="0"/>
                                          </p:stCondLst>
                                        </p:cTn>
                                        <p:tgtEl>
                                          <p:spTgt spid="8196">
                                            <p:txEl>
                                              <p:pRg st="5" end="5"/>
                                            </p:txEl>
                                          </p:spTgt>
                                        </p:tgtEl>
                                        <p:attrNameLst>
                                          <p:attrName>style.visibility</p:attrName>
                                        </p:attrNameLst>
                                      </p:cBhvr>
                                      <p:to>
                                        <p:strVal val="visible"/>
                                      </p:to>
                                    </p:set>
                                    <p:animEffect transition="in" filter="randombar(horizontal)">
                                      <p:cBhvr>
                                        <p:cTn id="31" dur="2000"/>
                                        <p:tgtEl>
                                          <p:spTgt spid="819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36" dur="2000"/>
                                        <p:tgtEl>
                                          <p:spTgt spid="8196">
                                            <p:txEl>
                                              <p:pRg st="6" end="6"/>
                                            </p:txEl>
                                          </p:spTgt>
                                        </p:tgtEl>
                                      </p:cBhvr>
                                    </p:animEffect>
                                  </p:childTnLst>
                                </p:cTn>
                              </p:par>
                            </p:childTnLst>
                          </p:cTn>
                        </p:par>
                        <p:par>
                          <p:cTn id="37" fill="hold">
                            <p:stCondLst>
                              <p:cond delay="2000"/>
                            </p:stCondLst>
                            <p:childTnLst>
                              <p:par>
                                <p:cTn id="38" presetID="14" presetClass="entr" presetSubtype="10" fill="hold" grpId="0" nodeType="afterEffect">
                                  <p:stCondLst>
                                    <p:cond delay="0"/>
                                  </p:stCondLst>
                                  <p:childTnLst>
                                    <p:set>
                                      <p:cBhvr>
                                        <p:cTn id="39" dur="1" fill="hold">
                                          <p:stCondLst>
                                            <p:cond delay="0"/>
                                          </p:stCondLst>
                                        </p:cTn>
                                        <p:tgtEl>
                                          <p:spTgt spid="8196">
                                            <p:txEl>
                                              <p:pRg st="7" end="7"/>
                                            </p:txEl>
                                          </p:spTgt>
                                        </p:tgtEl>
                                        <p:attrNameLst>
                                          <p:attrName>style.visibility</p:attrName>
                                        </p:attrNameLst>
                                      </p:cBhvr>
                                      <p:to>
                                        <p:strVal val="visible"/>
                                      </p:to>
                                    </p:set>
                                    <p:animEffect transition="in" filter="randombar(horizontal)">
                                      <p:cBhvr>
                                        <p:cTn id="40" dur="2000"/>
                                        <p:tgtEl>
                                          <p:spTgt spid="8196">
                                            <p:txEl>
                                              <p:pRg st="7" end="7"/>
                                            </p:txEl>
                                          </p:spTgt>
                                        </p:tgtEl>
                                      </p:cBhvr>
                                    </p:animEffect>
                                  </p:childTnLst>
                                </p:cTn>
                              </p:par>
                            </p:childTnLst>
                          </p:cTn>
                        </p:par>
                        <p:par>
                          <p:cTn id="41" fill="hold">
                            <p:stCondLst>
                              <p:cond delay="4000"/>
                            </p:stCondLst>
                            <p:childTnLst>
                              <p:par>
                                <p:cTn id="42" presetID="14" presetClass="entr" presetSubtype="10" fill="hold" grpId="0" nodeType="afterEffect">
                                  <p:stCondLst>
                                    <p:cond delay="0"/>
                                  </p:stCondLst>
                                  <p:childTnLst>
                                    <p:set>
                                      <p:cBhvr>
                                        <p:cTn id="43" dur="1" fill="hold">
                                          <p:stCondLst>
                                            <p:cond delay="0"/>
                                          </p:stCondLst>
                                        </p:cTn>
                                        <p:tgtEl>
                                          <p:spTgt spid="8196">
                                            <p:txEl>
                                              <p:pRg st="8" end="8"/>
                                            </p:txEl>
                                          </p:spTgt>
                                        </p:tgtEl>
                                        <p:attrNameLst>
                                          <p:attrName>style.visibility</p:attrName>
                                        </p:attrNameLst>
                                      </p:cBhvr>
                                      <p:to>
                                        <p:strVal val="visible"/>
                                      </p:to>
                                    </p:set>
                                    <p:animEffect transition="in" filter="randombar(horizontal)">
                                      <p:cBhvr>
                                        <p:cTn id="44" dur="2000"/>
                                        <p:tgtEl>
                                          <p:spTgt spid="81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4800600" y="609600"/>
            <a:ext cx="3657600" cy="838200"/>
          </a:xfrm>
          <a:solidFill>
            <a:srgbClr val="E4E4E4">
              <a:alpha val="75000"/>
            </a:srgbClr>
          </a:solidFill>
        </p:spPr>
        <p:txBody>
          <a:bodyPr/>
          <a:lstStyle/>
          <a:p>
            <a:pPr algn="l" eaLnBrk="1" hangingPunct="1">
              <a:defRPr/>
            </a:pPr>
            <a:r>
              <a:rPr lang="en-US" sz="4800"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Responses</a:t>
            </a:r>
            <a:endParaRPr lang="en-US" sz="3200"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p:txBody>
      </p:sp>
      <p:sp>
        <p:nvSpPr>
          <p:cNvPr id="7172" name="Rectangle 4"/>
          <p:cNvSpPr>
            <a:spLocks noGrp="1" noChangeArrowheads="1"/>
          </p:cNvSpPr>
          <p:nvPr>
            <p:ph type="body" idx="1"/>
          </p:nvPr>
        </p:nvSpPr>
        <p:spPr>
          <a:xfrm>
            <a:off x="685800" y="1981200"/>
            <a:ext cx="7772400" cy="4572000"/>
          </a:xfrm>
          <a:solidFill>
            <a:srgbClr val="E4E4E4">
              <a:alpha val="74901"/>
            </a:srgbClr>
          </a:solidFill>
        </p:spPr>
        <p:txBody>
          <a:bodyPr/>
          <a:lstStyle/>
          <a:p>
            <a:pPr eaLnBrk="1" hangingPunct="1">
              <a:spcBef>
                <a:spcPct val="0"/>
              </a:spcBef>
              <a:buFont typeface="Wingdings" panose="05000000000000000000" pitchFamily="2" charset="2"/>
              <a:buChar char="§"/>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Run</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can't get Enough Distance between...</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Tx/>
              <a:buNone/>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      ...You and Problem</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buFont typeface="Wingdings" panose="05000000000000000000" pitchFamily="2" charset="2"/>
              <a:buChar char="§"/>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Deny</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Avoiding the Problem only...</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Tx/>
              <a:buNone/>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     …Gives the Problem More Power</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buFont typeface="Wingdings" panose="05000000000000000000" pitchFamily="2" charset="2"/>
              <a:buChar char="§"/>
              <a:defRPr/>
            </a:pPr>
            <a:r>
              <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Give Up</a:t>
            </a:r>
            <a:endParaRPr lang="en-US" b="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 typeface="Courier New" panose="02070309020205020404" pitchFamily="49" charset="0"/>
              <a:buChar char="o"/>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All your Fight is Gone</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lvl="1" eaLnBrk="1" hangingPunct="1">
              <a:spcBef>
                <a:spcPct val="0"/>
              </a:spcBef>
              <a:buFontTx/>
              <a:buNone/>
              <a:defRPr/>
            </a:pPr>
            <a:r>
              <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rPr>
              <a:t>       …Loose Appetite for Victory</a:t>
            </a:r>
            <a:endParaRPr lang="en-US" b="1" i="1" dirty="0">
              <a:effectLst>
                <a:outerShdw blurRad="38100" dist="38100" dir="2700000" algn="tl">
                  <a:srgbClr val="FFFFFF"/>
                </a:outerShdw>
              </a:effectLst>
              <a:latin typeface="Arial Rounded MT Bold" panose="020F0704030504030204" pitchFamily="34" charset="0"/>
              <a:ea typeface="Arial Unicode MS" pitchFamily="34" charset="-128"/>
              <a:cs typeface="Arial Unicode MS" pitchFamily="34" charset="-128"/>
            </a:endParaRPr>
          </a:p>
          <a:p>
            <a:pPr eaLnBrk="1" hangingPunct="1">
              <a:buFontTx/>
              <a:buNone/>
              <a:defRPr/>
            </a:pPr>
            <a:endParaRPr lang="en-US" dirty="0"/>
          </a:p>
          <a:p>
            <a:pPr eaLnBrk="1" hangingPunct="1">
              <a:buFontTx/>
              <a:buNone/>
              <a:defRPr/>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7172">
                                            <p:bg/>
                                          </p:spTgt>
                                        </p:tgtEl>
                                        <p:attrNameLst>
                                          <p:attrName>style.visibility</p:attrName>
                                        </p:attrNameLst>
                                      </p:cBhvr>
                                      <p:to>
                                        <p:strVal val="visible"/>
                                      </p:to>
                                    </p:set>
                                    <p:anim calcmode="lin" valueType="num">
                                      <p:cBhvr additive="base">
                                        <p:cTn id="7" dur="2000" fill="hold"/>
                                        <p:tgtEl>
                                          <p:spTgt spid="7172">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7172">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172">
                                            <p:txEl>
                                              <p:pRg st="0" end="0"/>
                                            </p:txEl>
                                          </p:spTgt>
                                        </p:tgtEl>
                                        <p:attrNameLst>
                                          <p:attrName>style.visibility</p:attrName>
                                        </p:attrNameLst>
                                      </p:cBhvr>
                                      <p:to>
                                        <p:strVal val="visible"/>
                                      </p:to>
                                    </p:set>
                                    <p:anim calcmode="lin" valueType="num">
                                      <p:cBhvr additive="base">
                                        <p:cTn id="11" dur="2000" fill="hold"/>
                                        <p:tgtEl>
                                          <p:spTgt spid="7172">
                                            <p:txEl>
                                              <p:pRg st="0" end="0"/>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717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2" presetClass="entr" presetSubtype="4" fill="hold" grpId="0" nodeType="afterEffect">
                                  <p:stCondLst>
                                    <p:cond delay="1000"/>
                                  </p:stCondLst>
                                  <p:childTnLst>
                                    <p:set>
                                      <p:cBhvr>
                                        <p:cTn id="15" dur="1" fill="hold">
                                          <p:stCondLst>
                                            <p:cond delay="0"/>
                                          </p:stCondLst>
                                        </p:cTn>
                                        <p:tgtEl>
                                          <p:spTgt spid="7172">
                                            <p:txEl>
                                              <p:pRg st="1" end="1"/>
                                            </p:txEl>
                                          </p:spTgt>
                                        </p:tgtEl>
                                        <p:attrNameLst>
                                          <p:attrName>style.visibility</p:attrName>
                                        </p:attrNameLst>
                                      </p:cBhvr>
                                      <p:to>
                                        <p:strVal val="visible"/>
                                      </p:to>
                                    </p:set>
                                    <p:anim calcmode="lin" valueType="num">
                                      <p:cBhvr additive="base">
                                        <p:cTn id="16" dur="20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7172">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0"/>
                            </p:stCondLst>
                            <p:childTnLst>
                              <p:par>
                                <p:cTn id="19" presetID="2" presetClass="entr" presetSubtype="4" fill="hold" grpId="0" nodeType="afterEffect">
                                  <p:stCondLst>
                                    <p:cond delay="0"/>
                                  </p:stCondLst>
                                  <p:childTnLst>
                                    <p:set>
                                      <p:cBhvr>
                                        <p:cTn id="20" dur="1" fill="hold">
                                          <p:stCondLst>
                                            <p:cond delay="0"/>
                                          </p:stCondLst>
                                        </p:cTn>
                                        <p:tgtEl>
                                          <p:spTgt spid="7172">
                                            <p:txEl>
                                              <p:pRg st="2" end="2"/>
                                            </p:txEl>
                                          </p:spTgt>
                                        </p:tgtEl>
                                        <p:attrNameLst>
                                          <p:attrName>style.visibility</p:attrName>
                                        </p:attrNameLst>
                                      </p:cBhvr>
                                      <p:to>
                                        <p:strVal val="visible"/>
                                      </p:to>
                                    </p:set>
                                    <p:anim calcmode="lin" valueType="num">
                                      <p:cBhvr additive="base">
                                        <p:cTn id="21" dur="20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7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172">
                                            <p:txEl>
                                              <p:pRg st="3" end="3"/>
                                            </p:txEl>
                                          </p:spTgt>
                                        </p:tgtEl>
                                        <p:attrNameLst>
                                          <p:attrName>style.visibility</p:attrName>
                                        </p:attrNameLst>
                                      </p:cBhvr>
                                      <p:to>
                                        <p:strVal val="visible"/>
                                      </p:to>
                                    </p:set>
                                    <p:anim calcmode="lin" valueType="num">
                                      <p:cBhvr additive="base">
                                        <p:cTn id="27" dur="20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7172">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1000"/>
                                  </p:stCondLst>
                                  <p:childTnLst>
                                    <p:set>
                                      <p:cBhvr>
                                        <p:cTn id="31" dur="1" fill="hold">
                                          <p:stCondLst>
                                            <p:cond delay="0"/>
                                          </p:stCondLst>
                                        </p:cTn>
                                        <p:tgtEl>
                                          <p:spTgt spid="7172">
                                            <p:txEl>
                                              <p:pRg st="4" end="4"/>
                                            </p:txEl>
                                          </p:spTgt>
                                        </p:tgtEl>
                                        <p:attrNameLst>
                                          <p:attrName>style.visibility</p:attrName>
                                        </p:attrNameLst>
                                      </p:cBhvr>
                                      <p:to>
                                        <p:strVal val="visible"/>
                                      </p:to>
                                    </p:set>
                                    <p:anim calcmode="lin" valueType="num">
                                      <p:cBhvr additive="base">
                                        <p:cTn id="32" dur="20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717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7172">
                                            <p:txEl>
                                              <p:pRg st="5" end="5"/>
                                            </p:txEl>
                                          </p:spTgt>
                                        </p:tgtEl>
                                        <p:attrNameLst>
                                          <p:attrName>style.visibility</p:attrName>
                                        </p:attrNameLst>
                                      </p:cBhvr>
                                      <p:to>
                                        <p:strVal val="visible"/>
                                      </p:to>
                                    </p:set>
                                    <p:anim calcmode="lin" valueType="num">
                                      <p:cBhvr additive="base">
                                        <p:cTn id="37" dur="20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717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2">
                                            <p:txEl>
                                              <p:pRg st="6" end="6"/>
                                            </p:txEl>
                                          </p:spTgt>
                                        </p:tgtEl>
                                        <p:attrNameLst>
                                          <p:attrName>style.visibility</p:attrName>
                                        </p:attrNameLst>
                                      </p:cBhvr>
                                      <p:to>
                                        <p:strVal val="visible"/>
                                      </p:to>
                                    </p:set>
                                    <p:anim calcmode="lin" valueType="num">
                                      <p:cBhvr additive="base">
                                        <p:cTn id="43" dur="20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7172">
                                            <p:txEl>
                                              <p:pRg st="6" end="6"/>
                                            </p:txEl>
                                          </p:spTgt>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2" presetClass="entr" presetSubtype="4" fill="hold" grpId="0" nodeType="afterEffect">
                                  <p:stCondLst>
                                    <p:cond delay="1000"/>
                                  </p:stCondLst>
                                  <p:childTnLst>
                                    <p:set>
                                      <p:cBhvr>
                                        <p:cTn id="47" dur="1" fill="hold">
                                          <p:stCondLst>
                                            <p:cond delay="0"/>
                                          </p:stCondLst>
                                        </p:cTn>
                                        <p:tgtEl>
                                          <p:spTgt spid="7172">
                                            <p:txEl>
                                              <p:pRg st="7" end="7"/>
                                            </p:txEl>
                                          </p:spTgt>
                                        </p:tgtEl>
                                        <p:attrNameLst>
                                          <p:attrName>style.visibility</p:attrName>
                                        </p:attrNameLst>
                                      </p:cBhvr>
                                      <p:to>
                                        <p:strVal val="visible"/>
                                      </p:to>
                                    </p:set>
                                    <p:anim calcmode="lin" valueType="num">
                                      <p:cBhvr additive="base">
                                        <p:cTn id="48" dur="2000" fill="hold"/>
                                        <p:tgtEl>
                                          <p:spTgt spid="7172">
                                            <p:txEl>
                                              <p:pRg st="7" end="7"/>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7172">
                                            <p:txEl>
                                              <p:pRg st="7" end="7"/>
                                            </p:txEl>
                                          </p:spTgt>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 presetClass="entr" presetSubtype="4" fill="hold" grpId="0" nodeType="afterEffect">
                                  <p:stCondLst>
                                    <p:cond delay="0"/>
                                  </p:stCondLst>
                                  <p:childTnLst>
                                    <p:set>
                                      <p:cBhvr>
                                        <p:cTn id="52" dur="1" fill="hold">
                                          <p:stCondLst>
                                            <p:cond delay="0"/>
                                          </p:stCondLst>
                                        </p:cTn>
                                        <p:tgtEl>
                                          <p:spTgt spid="7172">
                                            <p:txEl>
                                              <p:pRg st="8" end="8"/>
                                            </p:txEl>
                                          </p:spTgt>
                                        </p:tgtEl>
                                        <p:attrNameLst>
                                          <p:attrName>style.visibility</p:attrName>
                                        </p:attrNameLst>
                                      </p:cBhvr>
                                      <p:to>
                                        <p:strVal val="visible"/>
                                      </p:to>
                                    </p:set>
                                    <p:anim calcmode="lin" valueType="num">
                                      <p:cBhvr additive="base">
                                        <p:cTn id="53" dur="2000" fill="hold"/>
                                        <p:tgtEl>
                                          <p:spTgt spid="7172">
                                            <p:txEl>
                                              <p:pRg st="8" end="8"/>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717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Linda\Desktop\Sets Completed\burnout\burnout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175" y="1588"/>
            <a:ext cx="9140825"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p:cNvSpPr>
            <a:spLocks noGrp="1" noChangeArrowheads="1"/>
          </p:cNvSpPr>
          <p:nvPr>
            <p:ph type="body" idx="1"/>
          </p:nvPr>
        </p:nvSpPr>
        <p:spPr>
          <a:xfrm>
            <a:off x="228600" y="457200"/>
            <a:ext cx="8686800" cy="5943600"/>
          </a:xfrm>
          <a:solidFill>
            <a:srgbClr val="E4E4E4">
              <a:alpha val="74901"/>
            </a:srgbClr>
          </a:solidFill>
        </p:spPr>
        <p:txBody>
          <a:bodyPr/>
          <a:lstStyle/>
          <a:p>
            <a:pPr marL="0" indent="0" algn="ctr" eaLnBrk="1" hangingPunct="1">
              <a:buNone/>
            </a:pPr>
            <a:r>
              <a:rPr lang="en-US" altLang="en-US" b="1" dirty="0">
                <a:effectLst>
                  <a:outerShdw blurRad="38100" dist="38100" dir="2700000" algn="tl">
                    <a:srgbClr val="000000">
                      <a:alpha val="43137"/>
                    </a:srgbClr>
                  </a:outerShdw>
                </a:effectLst>
                <a:latin typeface="Arial Rounded MT Bold" panose="020F0704030504030204" pitchFamily="34" charset="0"/>
              </a:rPr>
              <a:t>Recognize</a:t>
            </a:r>
            <a:endParaRPr lang="en-US" altLang="en-US" b="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spcBef>
                <a:spcPts val="0"/>
              </a:spcBef>
              <a:buNone/>
            </a:pPr>
            <a:r>
              <a:rPr lang="en-US" altLang="en-US" i="1" dirty="0">
                <a:effectLst>
                  <a:outerShdw blurRad="38100" dist="38100" dir="2700000" algn="tl">
                    <a:srgbClr val="000000">
                      <a:alpha val="43137"/>
                    </a:srgbClr>
                  </a:outerShdw>
                </a:effectLst>
                <a:latin typeface="Arial Rounded MT Bold" panose="020F0704030504030204" pitchFamily="34" charset="0"/>
              </a:rPr>
              <a:t>Flame is Quickly Becoming an Ember</a:t>
            </a:r>
            <a:endParaRPr lang="en-US" altLang="en-US" i="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buNone/>
            </a:pPr>
            <a:r>
              <a:rPr lang="en-US" altLang="en-US" b="1" dirty="0">
                <a:effectLst>
                  <a:outerShdw blurRad="38100" dist="38100" dir="2700000" algn="tl">
                    <a:srgbClr val="000000">
                      <a:alpha val="43137"/>
                    </a:srgbClr>
                  </a:outerShdw>
                </a:effectLst>
                <a:latin typeface="Arial Rounded MT Bold" panose="020F0704030504030204" pitchFamily="34" charset="0"/>
              </a:rPr>
              <a:t>Remember</a:t>
            </a:r>
            <a:endParaRPr lang="en-US" altLang="en-US" b="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spcBef>
                <a:spcPts val="0"/>
              </a:spcBef>
              <a:buNone/>
            </a:pPr>
            <a:r>
              <a:rPr lang="en-US" altLang="en-US" i="1" dirty="0">
                <a:effectLst>
                  <a:outerShdw blurRad="38100" dist="38100" dir="2700000" algn="tl">
                    <a:srgbClr val="000000">
                      <a:alpha val="43137"/>
                    </a:srgbClr>
                  </a:outerShdw>
                </a:effectLst>
                <a:latin typeface="Arial Rounded MT Bold" panose="020F0704030504030204" pitchFamily="34" charset="0"/>
              </a:rPr>
              <a:t>God is in Control </a:t>
            </a:r>
            <a:endParaRPr lang="en-US" altLang="en-US" i="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buNone/>
            </a:pPr>
            <a:r>
              <a:rPr lang="en-US" altLang="en-US" b="1" dirty="0">
                <a:effectLst>
                  <a:outerShdw blurRad="38100" dist="38100" dir="2700000" algn="tl">
                    <a:srgbClr val="000000">
                      <a:alpha val="43137"/>
                    </a:srgbClr>
                  </a:outerShdw>
                </a:effectLst>
                <a:latin typeface="Arial Rounded MT Bold" panose="020F0704030504030204" pitchFamily="34" charset="0"/>
              </a:rPr>
              <a:t>Relief</a:t>
            </a:r>
            <a:endParaRPr lang="en-US" altLang="en-US" b="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spcBef>
                <a:spcPts val="0"/>
              </a:spcBef>
              <a:buNone/>
            </a:pPr>
            <a:r>
              <a:rPr lang="en-US" altLang="en-US" i="1" dirty="0">
                <a:effectLst>
                  <a:outerShdw blurRad="38100" dist="38100" dir="2700000" algn="tl">
                    <a:srgbClr val="000000">
                      <a:alpha val="43137"/>
                    </a:srgbClr>
                  </a:outerShdw>
                </a:effectLst>
                <a:latin typeface="Arial Rounded MT Bold" panose="020F0704030504030204" pitchFamily="34" charset="0"/>
              </a:rPr>
              <a:t>He Wants Us to Give It Over </a:t>
            </a:r>
            <a:endParaRPr lang="en-US" altLang="en-US" i="1" dirty="0">
              <a:effectLst>
                <a:outerShdw blurRad="38100" dist="38100" dir="2700000" algn="tl">
                  <a:srgbClr val="000000">
                    <a:alpha val="43137"/>
                  </a:srgbClr>
                </a:outerShdw>
              </a:effectLst>
              <a:latin typeface="Arial Rounded MT Bold" panose="020F0704030504030204" pitchFamily="34" charset="0"/>
            </a:endParaRPr>
          </a:p>
          <a:p>
            <a:pPr marL="0" indent="0" algn="ctr" eaLnBrk="1" hangingPunct="1">
              <a:spcBef>
                <a:spcPts val="1800"/>
              </a:spcBef>
              <a:buNone/>
            </a:pPr>
            <a:r>
              <a:rPr lang="en-US" b="1" dirty="0">
                <a:effectLst>
                  <a:outerShdw blurRad="38100" dist="38100" dir="2700000" algn="tl">
                    <a:srgbClr val="000000">
                      <a:alpha val="43137"/>
                    </a:srgbClr>
                  </a:outerShdw>
                </a:effectLst>
                <a:latin typeface="Arial Rounded MT Bold" panose="020F0704030504030204" pitchFamily="34" charset="0"/>
              </a:rPr>
              <a:t>Matthew 11:28 (MSG) </a:t>
            </a:r>
            <a:br>
              <a:rPr lang="en-US" dirty="0">
                <a:effectLst>
                  <a:outerShdw blurRad="38100" dist="38100" dir="2700000" algn="tl">
                    <a:srgbClr val="000000">
                      <a:alpha val="43137"/>
                    </a:srgbClr>
                  </a:outerShdw>
                </a:effectLst>
                <a:latin typeface="Arial Rounded MT Bold" panose="020F0704030504030204" pitchFamily="34" charset="0"/>
              </a:rPr>
            </a:br>
            <a:r>
              <a:rPr lang="en-US" i="1" dirty="0">
                <a:effectLst>
                  <a:outerShdw blurRad="38100" dist="38100" dir="2700000" algn="tl">
                    <a:srgbClr val="000000">
                      <a:alpha val="43137"/>
                    </a:srgbClr>
                  </a:outerShdw>
                </a:effectLst>
                <a:latin typeface="Arial Rounded MT Bold" panose="020F0704030504030204" pitchFamily="34" charset="0"/>
              </a:rPr>
              <a:t>Are you tired? Worn out? Burned out on religion? Come to me. Get away with me and you'll recover your life. I'll show you how to take a real rest</a:t>
            </a:r>
            <a:r>
              <a:rPr lang="en-US" i="1" dirty="0">
                <a:effectLst>
                  <a:outerShdw blurRad="38100" dist="38100" dir="2700000" algn="tl">
                    <a:srgbClr val="000000">
                      <a:alpha val="43137"/>
                    </a:srgbClr>
                  </a:outerShdw>
                </a:effectLst>
              </a:rPr>
              <a:t>. </a:t>
            </a:r>
            <a:br>
              <a:rPr lang="en-US" i="1" dirty="0">
                <a:effectLst>
                  <a:outerShdw blurRad="38100" dist="38100" dir="2700000" algn="tl">
                    <a:srgbClr val="000000">
                      <a:alpha val="43137"/>
                    </a:srgbClr>
                  </a:outerShdw>
                </a:effectLst>
              </a:rPr>
            </a:br>
            <a:endParaRPr lang="en-US" altLang="en-US" i="1"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316">
                                            <p:bg/>
                                          </p:spTgt>
                                        </p:tgtEl>
                                        <p:attrNameLst>
                                          <p:attrName>style.visibility</p:attrName>
                                        </p:attrNameLst>
                                      </p:cBhvr>
                                      <p:to>
                                        <p:strVal val="visible"/>
                                      </p:to>
                                    </p:set>
                                    <p:animEffect transition="in" filter="wheel(1)">
                                      <p:cBhvr>
                                        <p:cTn id="7" dur="2000"/>
                                        <p:tgtEl>
                                          <p:spTgt spid="13316">
                                            <p:bg/>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316">
                                            <p:txEl>
                                              <p:pRg st="0" end="0"/>
                                            </p:txEl>
                                          </p:spTgt>
                                        </p:tgtEl>
                                        <p:attrNameLst>
                                          <p:attrName>style.visibility</p:attrName>
                                        </p:attrNameLst>
                                      </p:cBhvr>
                                      <p:to>
                                        <p:strVal val="visible"/>
                                      </p:to>
                                    </p:set>
                                    <p:animEffect transition="in" filter="wheel(1)">
                                      <p:cBhvr>
                                        <p:cTn id="10" dur="2000"/>
                                        <p:tgtEl>
                                          <p:spTgt spid="13316">
                                            <p:txEl>
                                              <p:pRg st="0" end="0"/>
                                            </p:txEl>
                                          </p:spTgt>
                                        </p:tgtEl>
                                      </p:cBhvr>
                                    </p:animEffect>
                                  </p:childTnLst>
                                </p:cTn>
                              </p:par>
                            </p:childTnLst>
                          </p:cTn>
                        </p:par>
                        <p:par>
                          <p:cTn id="11" fill="hold">
                            <p:stCondLst>
                              <p:cond delay="2000"/>
                            </p:stCondLst>
                            <p:childTnLst>
                              <p:par>
                                <p:cTn id="12" presetID="21" presetClass="entr" presetSubtype="1" fill="hold" grpId="0" nodeType="afterEffect">
                                  <p:stCondLst>
                                    <p:cond delay="0"/>
                                  </p:stCondLst>
                                  <p:childTnLst>
                                    <p:set>
                                      <p:cBhvr>
                                        <p:cTn id="13" dur="1" fill="hold">
                                          <p:stCondLst>
                                            <p:cond delay="0"/>
                                          </p:stCondLst>
                                        </p:cTn>
                                        <p:tgtEl>
                                          <p:spTgt spid="13316">
                                            <p:txEl>
                                              <p:pRg st="1" end="1"/>
                                            </p:txEl>
                                          </p:spTgt>
                                        </p:tgtEl>
                                        <p:attrNameLst>
                                          <p:attrName>style.visibility</p:attrName>
                                        </p:attrNameLst>
                                      </p:cBhvr>
                                      <p:to>
                                        <p:strVal val="visible"/>
                                      </p:to>
                                    </p:set>
                                    <p:animEffect transition="in" filter="wheel(1)">
                                      <p:cBhvr>
                                        <p:cTn id="14" dur="2000"/>
                                        <p:tgtEl>
                                          <p:spTgt spid="1331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animEffect transition="in" filter="wheel(1)">
                                      <p:cBhvr>
                                        <p:cTn id="19" dur="2000"/>
                                        <p:tgtEl>
                                          <p:spTgt spid="13316">
                                            <p:txEl>
                                              <p:pRg st="2" end="2"/>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13316">
                                            <p:txEl>
                                              <p:pRg st="3" end="3"/>
                                            </p:txEl>
                                          </p:spTgt>
                                        </p:tgtEl>
                                        <p:attrNameLst>
                                          <p:attrName>style.visibility</p:attrName>
                                        </p:attrNameLst>
                                      </p:cBhvr>
                                      <p:to>
                                        <p:strVal val="visible"/>
                                      </p:to>
                                    </p:set>
                                    <p:animEffect transition="in" filter="wheel(1)">
                                      <p:cBhvr>
                                        <p:cTn id="23" dur="2000"/>
                                        <p:tgtEl>
                                          <p:spTgt spid="1331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3316">
                                            <p:txEl>
                                              <p:pRg st="4" end="4"/>
                                            </p:txEl>
                                          </p:spTgt>
                                        </p:tgtEl>
                                        <p:attrNameLst>
                                          <p:attrName>style.visibility</p:attrName>
                                        </p:attrNameLst>
                                      </p:cBhvr>
                                      <p:to>
                                        <p:strVal val="visible"/>
                                      </p:to>
                                    </p:set>
                                    <p:animEffect transition="in" filter="wheel(1)">
                                      <p:cBhvr>
                                        <p:cTn id="28" dur="2000"/>
                                        <p:tgtEl>
                                          <p:spTgt spid="13316">
                                            <p:txEl>
                                              <p:pRg st="4" end="4"/>
                                            </p:txEl>
                                          </p:spTgt>
                                        </p:tgtEl>
                                      </p:cBhvr>
                                    </p:animEffect>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3316">
                                            <p:txEl>
                                              <p:pRg st="5" end="5"/>
                                            </p:txEl>
                                          </p:spTgt>
                                        </p:tgtEl>
                                        <p:attrNameLst>
                                          <p:attrName>style.visibility</p:attrName>
                                        </p:attrNameLst>
                                      </p:cBhvr>
                                      <p:to>
                                        <p:strVal val="visible"/>
                                      </p:to>
                                    </p:set>
                                    <p:animEffect transition="in" filter="wheel(1)">
                                      <p:cBhvr>
                                        <p:cTn id="32" dur="2000"/>
                                        <p:tgtEl>
                                          <p:spTgt spid="133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3316">
                                            <p:txEl>
                                              <p:pRg st="6" end="6"/>
                                            </p:txEl>
                                          </p:spTgt>
                                        </p:tgtEl>
                                        <p:attrNameLst>
                                          <p:attrName>style.visibility</p:attrName>
                                        </p:attrNameLst>
                                      </p:cBhvr>
                                      <p:to>
                                        <p:strVal val="visible"/>
                                      </p:to>
                                    </p:set>
                                    <p:animEffect transition="in" filter="wheel(1)">
                                      <p:cBhvr>
                                        <p:cTn id="37" dur="2000"/>
                                        <p:tgtEl>
                                          <p:spTgt spid="133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uiExpand="1"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3440</Words>
  <Application>WPS Presentation</Application>
  <PresentationFormat>On-screen Show (4:3)</PresentationFormat>
  <Paragraphs>78</Paragraphs>
  <Slides>12</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SimSun</vt:lpstr>
      <vt:lpstr>Wingdings</vt:lpstr>
      <vt:lpstr>Times New Roman</vt:lpstr>
      <vt:lpstr>Arial Unicode MS</vt:lpstr>
      <vt:lpstr>Arial Rounded MT Bold</vt:lpstr>
      <vt:lpstr>Courier New</vt:lpstr>
      <vt:lpstr>Microsoft YaHei</vt:lpstr>
      <vt:lpstr>Arial Unicode MS</vt:lpstr>
      <vt:lpstr>Calibri</vt:lpstr>
      <vt:lpstr>Default Design</vt:lpstr>
      <vt:lpstr>PowerPoint 演示文稿</vt:lpstr>
      <vt:lpstr>PowerPoint 演示文稿</vt:lpstr>
      <vt:lpstr>PowerPoint 演示文稿</vt:lpstr>
      <vt:lpstr>PowerPoint 演示文稿</vt:lpstr>
      <vt:lpstr>Problem of this Age</vt:lpstr>
      <vt:lpstr>Leads to…</vt:lpstr>
      <vt:lpstr>Faith Break Down (27)</vt:lpstr>
      <vt:lpstr>Responses</vt:lpstr>
      <vt:lpstr>PowerPoint 演示文稿</vt:lpstr>
      <vt:lpstr>PowerPoint 演示文稿</vt:lpstr>
      <vt:lpstr>PowerPoint 演示文稿</vt:lpstr>
      <vt:lpstr>PowerPoint 演示文稿</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TCWM</dc:creator>
  <cp:lastModifiedBy>edwar</cp:lastModifiedBy>
  <cp:revision>169</cp:revision>
  <cp:lastPrinted>2016-09-18T00:25:00Z</cp:lastPrinted>
  <dcterms:created xsi:type="dcterms:W3CDTF">2006-11-30T09:25:00Z</dcterms:created>
  <dcterms:modified xsi:type="dcterms:W3CDTF">2022-06-26T19:35:25Z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5472D7A41E6D47E1A27B055122272E01</vt:lpwstr>
  </property>
  <property fmtid="{D5CDD505-2E9C-101B-9397-08002B2CF9AE}" pid="3" name="KSOProductBuildVer">
    <vt:lpwstr>1033-11.2.0.11156</vt:lpwstr>
  </property>
</Properties>
</file>