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21"/>
  </p:handoutMasterIdLst>
  <p:sldIdLst>
    <p:sldId id="262" r:id="rId3"/>
    <p:sldId id="256" r:id="rId4"/>
    <p:sldId id="277" r:id="rId5"/>
    <p:sldId id="264" r:id="rId6"/>
    <p:sldId id="257" r:id="rId7"/>
    <p:sldId id="260" r:id="rId8"/>
    <p:sldId id="282" r:id="rId9"/>
    <p:sldId id="270" r:id="rId10"/>
    <p:sldId id="273" r:id="rId11"/>
    <p:sldId id="269" r:id="rId12"/>
    <p:sldId id="279" r:id="rId14"/>
    <p:sldId id="280" r:id="rId15"/>
    <p:sldId id="275" r:id="rId16"/>
    <p:sldId id="263" r:id="rId17"/>
    <p:sldId id="274" r:id="rId18"/>
    <p:sldId id="278" r:id="rId19"/>
    <p:sldId id="2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70000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4" d="100"/>
          <a:sy n="54" d="100"/>
        </p:scale>
        <p:origin x="9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FE4C01-9326-44FD-AA0A-64434A689081}" type="datetimeFigureOut">
              <a:rPr lang="en-US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C46921C-1D6D-4E63-938A-5AD794951978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A9115-CCCF-4E5A-BFA4-D1E16D10CA3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96677-26D5-41D8-829D-C13BA6A5422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96677-26D5-41D8-829D-C13BA6A5422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96677-26D5-41D8-829D-C13BA6A5422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96677-26D5-41D8-829D-C13BA6A5422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8985D-122C-4AC7-B1E4-B4A112899867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0BE7-7E21-487D-9855-83871FE15CB5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F0F64-400E-481A-BEFE-0B1F458EBAD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14EB8-2F62-46D2-B72D-C133A9DCF3B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C87BE-7209-4936-AE97-7B4BFC80EBD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AE446-AEC7-45C1-9C2A-3E395377349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77911-378B-435A-ACA1-31A73174AD0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71CDC-4986-4AD8-A14B-928F184B207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D96AB-07D1-4309-BE98-3CD9023E9A0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A7E4C-3101-49D5-84C5-4831D713CEC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D01A7-28F3-4AA2-98EC-FFCAC6252E4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050809D-5D51-4C3D-ADB8-656F7F4019F2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Look to God…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…Get Your 2nd Wind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772400" cy="30480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Wait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bind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together (perhaps by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twisting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Wait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Hope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Expect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Connect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Look to God…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…Get Your 2nd Wind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3429794"/>
            <a:ext cx="7772400" cy="33528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Renew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Change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Exchange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Isa 61:3,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“appoint unto them that mourn in Zion, to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give unto them beauty for ashes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the oil of joy for mourning, the garment of praise for the spirit of heaviness…”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Look to God…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…Get Your 2nd Wind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2556164"/>
            <a:ext cx="7772400" cy="42672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Isa 61:3,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“appoint unto them that mourn in Zion, to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give unto them beauty for ashes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the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oil of joy for mourning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the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garment of praise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the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spirit of heaviness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…”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Settled-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Appoint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Beauty for Ashes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Saturation-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Oil of Joy for Mourning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Garment of Praise /Spt Heaviness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Look to God…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…Get Your 2nd Wind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3567545"/>
            <a:ext cx="7772400" cy="32766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Wait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Renew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Strength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Powerfulness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Abundant Strength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Ability to Overcome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4901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God's Power is the Source of Our Greatest Potential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Mount Up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Exchange…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Your Power Alone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…to His Power Through You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Walk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to Carry - Bear Burden –Pursue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not Faint -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wearisome -cause to fly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Run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Rush- to be Rushed -Pulled X Directions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Not Weary - to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be exhausted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tire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, to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toil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E4E4E4">
              <a:alpha val="74901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God's Power is the Source of Our Greatest Potential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0" cy="44196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When You…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Trust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Stand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Operate in…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 …God’s Power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Even Burning the Candle at Both Ends…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…Won’t Destroy You!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7" descr="http://ts1.mm.bing.net/images/thumbnail.aspx?q=4717498120078400&amp;id=37b3279e1ad6fc78ac8de22b1b858375&amp;url=http%3a%2f%2f3.bp.blogspot.com%2f_tLPpH-a_EEE%2fSvgl3YZHj1I%2fAAAAAAAAF1o%2fiYSkac2w5cc%2fs320%2fBurn_Candle_at_Both_E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10345"/>
            <a:ext cx="3581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4008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40:27-31The Message (MSG)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27-31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would you ever complain, O Jacob, or, whine, Israel, saying,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lost track of me. He doesn’t care what happens to me”?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you know anything? Haven’t you been listening?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doesn’t come and go. God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Creator of all you can see or imagine.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doesn’t get tired out, doesn’t pause to catch his breath.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knows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everything,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inside and out. He energizes those who get tired, gives fresh strength to dropouts. For even young people tire and drop out, young folk in their prime stumble and fall.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those who wait upon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get fresh strength. They spread their wings and soar like eagles, They run and don’t get tired they walk and don’t lag behind.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 spd="slow"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fractur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Linda\Desktop\Sets Completed\burnout\burnout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76697"/>
            <a:ext cx="434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Edward Church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0"/>
            <a:ext cx="2667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July 3, 2022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733800"/>
            <a:ext cx="54102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Isaiah 40:27-31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pt2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4008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40:27-31(KJV)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sayest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thou, O Jacob, and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speakest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Israel, My way is hid from the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my judgment is passed over from my God? </a:t>
            </a: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 thou not known? hast thou not heard, that the everlasting God, the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Creator of the ends of the earth,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fainteth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not, neither is weary? there is no searching of his understanding. </a:t>
            </a: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giveth power to the faint; and to them that have no might he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increaseth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strength. </a:t>
            </a: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the youths shall faint and be weary, and the young men shall utterly fall: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they that wait upon the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shall renew their strength; they shall mount up with wings as eagles; they shall run, and not be weary; and they shall walk, and not faint.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4008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40:27-31The Message (MSG)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27-31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would you ever complain, O Jacob, or, whine, Israel, saying,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lost track of me. He doesn’t care what happens to me”?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you know anything? Haven’t you been listening?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doesn’t come and go. God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Creator of all you can see or imagine.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doesn’t get tired out, doesn’t pause to catch his breath.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knows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everything,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inside and out. He energizes those who get tired, gives fresh strength to dropouts. For even young people tire and drop out, young folk in their prime stumble and fall.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those who wait upon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get fresh strength. They spread their wings and soar like eagles, They run and don’t get tired they walk and don’t lag behind.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 spd="slow"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486400" cy="8382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Problem of this 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38862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Many are…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…Burned Out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“nothing left to give”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…Burned Up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“consumed”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…Burned Through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“Hurting”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180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Bottom Line…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…Strength Zapped!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4" descr="http://ts1.mm.bing.net/images/thumbnail.aspx?q=4717498120078400&amp;id=37b3279e1ad6fc78ac8de22b1b858375&amp;url=http%3a%2f%2f3.bp.blogspot.com%2f_tLPpH-a_EEE%2fSvgl3YZHj1I%2fAAAAAAAAF1o%2fiYSkac2w5cc%2fs320%2fBurn_Candle_at_Both_E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2209800"/>
            <a:ext cx="3581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2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8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2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581400" cy="7620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Leads to…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solidFill>
            <a:srgbClr val="E4E4E4">
              <a:alpha val="75000"/>
            </a:srgbClr>
          </a:solidFill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Frustration -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cant do anything about it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Disappointment -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seems no change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Depression -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feel helpless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Doubt -Hopeless-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it will never change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Bottom Line…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…Leads to Faith Breakdown (27)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391400" cy="12192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 Hasn't Given Up on…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…You or Your Situation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(27)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3733800"/>
            <a:ext cx="7772400" cy="28956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(28)-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“…not Grow Tired/ Weary.”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 Will Not Give Up on You or…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…on the Cause He Called You to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 Knows About Your Situation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He Understands your Situation Better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Linda\Desktop\Sets Completed\burnout\burnout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  <a:solidFill>
            <a:srgbClr val="E4E4E4">
              <a:alpha val="75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 Hasn't Given Up on…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…You or Your Situation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(27)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7162800" cy="4191000"/>
          </a:xfrm>
          <a:solidFill>
            <a:srgbClr val="E4E4E4">
              <a:alpha val="74901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(28)-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“…not Grow Tired/ Weary.”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(30)-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even youths grow tired..”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Danger- Trust in Own Strength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None of Us can Do It Alone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(31)-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“hope in Lord..renew strength..”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In Troubles Times Remember…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buFontTx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…God Will Not Leave You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buFontTx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…He Doesn’t Grow Tired of You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4258</Words>
  <Application>WPS Presentation</Application>
  <PresentationFormat>On-screen Show (4:3)</PresentationFormat>
  <Paragraphs>120</Paragraphs>
  <Slides>17</Slides>
  <Notes>3</Notes>
  <HiddenSlides>3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SimSun</vt:lpstr>
      <vt:lpstr>Wingdings</vt:lpstr>
      <vt:lpstr>Times New Roman</vt:lpstr>
      <vt:lpstr>Arial Unicode MS</vt:lpstr>
      <vt:lpstr>Arial Rounded MT Bold</vt:lpstr>
      <vt:lpstr>Courier New</vt:lpstr>
      <vt:lpstr>Microsoft YaHei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Problem of this Age</vt:lpstr>
      <vt:lpstr>Leads to…</vt:lpstr>
      <vt:lpstr>PowerPoint 演示文稿</vt:lpstr>
      <vt:lpstr>God Hasn't Given Up on…     …You or Your Situation (27)</vt:lpstr>
      <vt:lpstr>God Hasn't Given Up on…     …You or Your Situation (27)</vt:lpstr>
      <vt:lpstr>Look to God…       …Get Your 2nd Wind (31)</vt:lpstr>
      <vt:lpstr>Look to God…       …Get Your 2nd Wind (31)</vt:lpstr>
      <vt:lpstr>Look to God…       …Get Your 2nd Wind (31)</vt:lpstr>
      <vt:lpstr>Look to God…       …Get Your 2nd Wind (31)</vt:lpstr>
      <vt:lpstr>God's Power is the Source of Our Greatest Potential (31)</vt:lpstr>
      <vt:lpstr>God's Power is the Source of Our Greatest Potential (31)</vt:lpstr>
      <vt:lpstr>PowerPoint 演示文稿</vt:lpstr>
      <vt:lpstr>PowerPoint 演示文稿</vt:lpstr>
    </vt:vector>
  </TitlesOfParts>
  <Company>Visual Impact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TCWM</dc:creator>
  <cp:lastModifiedBy>edwar</cp:lastModifiedBy>
  <cp:revision>180</cp:revision>
  <cp:lastPrinted>2016-09-18T00:25:00Z</cp:lastPrinted>
  <dcterms:created xsi:type="dcterms:W3CDTF">2006-11-30T09:25:00Z</dcterms:created>
  <dcterms:modified xsi:type="dcterms:W3CDTF">2022-07-03T16:22:14Z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7821FEA8304447188AB7BB80F30BAF4D</vt:lpwstr>
  </property>
  <property fmtid="{D5CDD505-2E9C-101B-9397-08002B2CF9AE}" pid="3" name="KSOProductBuildVer">
    <vt:lpwstr>1033-11.2.0.11156</vt:lpwstr>
  </property>
</Properties>
</file>