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6" r:id="rId3"/>
    <p:sldId id="256" r:id="rId4"/>
    <p:sldId id="270" r:id="rId5"/>
    <p:sldId id="274" r:id="rId6"/>
    <p:sldId id="278" r:id="rId7"/>
    <p:sldId id="275" r:id="rId8"/>
    <p:sldId id="276" r:id="rId9"/>
    <p:sldId id="277" r:id="rId10"/>
    <p:sldId id="263" r:id="rId11"/>
    <p:sldId id="271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3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49C-6AB0-46FF-AD3F-E7508B2E8C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7552-ADBC-44A7-B7EE-D63BB0C22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49C-6AB0-46FF-AD3F-E7508B2E8C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7552-ADBC-44A7-B7EE-D63BB0C22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49C-6AB0-46FF-AD3F-E7508B2E8C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7552-ADBC-44A7-B7EE-D63BB0C22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49C-6AB0-46FF-AD3F-E7508B2E8C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7552-ADBC-44A7-B7EE-D63BB0C22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49C-6AB0-46FF-AD3F-E7508B2E8C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7552-ADBC-44A7-B7EE-D63BB0C22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49C-6AB0-46FF-AD3F-E7508B2E8CD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7552-ADBC-44A7-B7EE-D63BB0C22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49C-6AB0-46FF-AD3F-E7508B2E8CD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7552-ADBC-44A7-B7EE-D63BB0C22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49C-6AB0-46FF-AD3F-E7508B2E8CD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7552-ADBC-44A7-B7EE-D63BB0C22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49C-6AB0-46FF-AD3F-E7508B2E8CD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7552-ADBC-44A7-B7EE-D63BB0C22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49C-6AB0-46FF-AD3F-E7508B2E8CD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7552-ADBC-44A7-B7EE-D63BB0C22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E49C-6AB0-46FF-AD3F-E7508B2E8CD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77552-ADBC-44A7-B7EE-D63BB0C228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9E49C-6AB0-46FF-AD3F-E7508B2E8CD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77552-ADBC-44A7-B7EE-D63BB0C228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sv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sv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sv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828" y="0"/>
            <a:ext cx="7391400" cy="2188029"/>
          </a:xfrm>
          <a:solidFill>
            <a:schemeClr val="bg1">
              <a:alpha val="88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Unforgiveness Builds a Wall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…Forgiveness Builds a Bridge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Our Status from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…Victim to Victor</a:t>
            </a:r>
            <a:endParaRPr lang="en-US" dirty="0"/>
          </a:p>
        </p:txBody>
      </p:sp>
      <p:sp>
        <p:nvSpPr>
          <p:cNvPr id="2" name="AutoShape 2" descr="See the source imag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AutoShape 4" descr="See the source image"/>
          <p:cNvSpPr>
            <a:spLocks noChangeAspect="1" noChangeArrowheads="1"/>
          </p:cNvSpPr>
          <p:nvPr/>
        </p:nvSpPr>
        <p:spPr bwMode="auto">
          <a:xfrm>
            <a:off x="3222171" y="3428999"/>
            <a:ext cx="3178629" cy="31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AutoShape 8" descr="See the source image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7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ee the source image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79387" y="370115"/>
            <a:ext cx="11833225" cy="2002971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0" indent="0" algn="ctr">
              <a:buNone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20B0604020202020204" pitchFamily="2" charset="0"/>
              </a:rPr>
              <a:t>We, God’s People, Declare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guet Script" panose="020B0604020202020204" pitchFamily="2" charset="0"/>
            </a:endParaRPr>
          </a:p>
          <a:p>
            <a:pPr marL="0" indent="0" algn="ctr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20B0604020202020204" pitchFamily="2" charset="0"/>
              </a:rPr>
              <a:t>Independence From Unforgiveness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guet Script" panose="020B06040202020202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54883" y="2873829"/>
            <a:ext cx="2656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AMEN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uiExpand="1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7029"/>
            <a:ext cx="9144000" cy="247105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Declaration of Independence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“Declaring Independence From Unforgiveness”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3970" y="4592638"/>
            <a:ext cx="4474029" cy="741362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18:21-35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10" y="6407890"/>
            <a:ext cx="192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10, 2022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55139" y="6396335"/>
            <a:ext cx="217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239488"/>
            <a:ext cx="7652657" cy="3091542"/>
          </a:xfrm>
          <a:solidFill>
            <a:schemeClr val="bg1">
              <a:alpha val="88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 July 4, 1776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13 Colonies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Manned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Gunned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Declared Enough is Enough!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 God’s Help those Colonies Broke Free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4953001" y="3747073"/>
            <a:ext cx="7053942" cy="2871439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Today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Our Own Strength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Manned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Gunned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Time to Declare Enough is Enough!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 God’s Help We Can Brake Free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239486"/>
            <a:ext cx="11832772" cy="5127171"/>
          </a:xfrm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Most Effective Doors Satan Uses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Enter Our Lives is…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Starts as Subtle as Whisper…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…Then it Explodes into Our Lives Like a  Tidal Wave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Locks us Down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Knocks Out of Spiritual Balance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 it Starts with One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…It Affects Every Relationship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r"/>
      </p:transition>
    </mc:Choice>
    <mc:Fallback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14" y="239487"/>
            <a:ext cx="11832772" cy="6096000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 Hinge to Total Healing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Healing Begins with Forgiveness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18:21-35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Unforgiveness Binds (22)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Command –State of Spt Revolt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 6:12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“Forgive debts as we forgive”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Unforgiveness Blinds (31)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Hinders our Relationship w- God / Others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 6:15,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not forgive, he will not forgive”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q"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Unforgiveness Grinds (34)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Torment</a:t>
            </a:r>
            <a:endParaRPr lang="en-US" sz="7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239487"/>
            <a:ext cx="11832772" cy="4680856"/>
          </a:xfr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Forgiveness is Not Denying the Offense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“it never really happened”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Forgiveness is Not Forgetting Offense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“I can just forget it happened”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Forgiveness is Not Excusing Offense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 still acct for their actions or lack of actions”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Forgiveness Doesn't Mean Things Go Back As Before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It Doesn't Always Lead to Reconciliation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326" y="876300"/>
            <a:ext cx="10221686" cy="5105399"/>
          </a:xfr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Forgive =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“Release”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"to let go" and "to cancel a debt"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Forgiveness is an “Act of the Will”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 accidental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Forgiveness is a “2 Step Process”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Immediate -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On-Going -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Forgiveness is Truly “Modeling Christ”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Forgiveness Works “Beyond Reconciliation”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239487"/>
            <a:ext cx="11832772" cy="6052455"/>
          </a:xfr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/>
              </a:rPr>
              <a:t>Forgiveness Can Take Place w- Only One Person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/>
              </a:rPr>
              <a:t>Reconciliation requires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2 p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/>
              </a:rPr>
              <a:t>ersons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/>
            </a:endParaRPr>
          </a:p>
          <a:p>
            <a:pPr marL="0" marR="0" lvl="0" indent="0" algn="ctr">
              <a:lnSpc>
                <a:spcPct val="100000"/>
              </a:lnSpc>
              <a:spcBef>
                <a:spcPts val="600"/>
              </a:spcBef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/>
              </a:rPr>
              <a:t>Forgiveness is Directed One-Way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/>
              </a:rPr>
              <a:t>Reconciliation is Reciprocal... Two-Ways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/>
              </a:rPr>
              <a:t>Forgiveness is a Decision to Release Offender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-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Rec’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/>
              </a:rPr>
              <a:t>n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/>
              </a:rPr>
              <a:t> is the Effort to Rejoin the Offender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/>
              </a:rPr>
              <a:t>Forgiveness is Unconditional, Regardless of a Lack of Repentance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 of the Other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…Reconciliation is Conditional Based 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…Repentance and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…Change of Behavior  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0"/>
            <a:ext cx="11811000" cy="685800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Forgiveness Brings Doubt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Fear 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“What If”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They Do Not Acknowledge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They Do Not Change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Pride 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“Why”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They Don’t Deserve Release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 algn="ctr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They Deserve Pain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600"/>
              </a:spcBef>
              <a:buNone/>
              <a:tabLst>
                <a:tab pos="914400" algn="l"/>
              </a:tabLs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Unforgiveness Brings Danger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Leads to Anger -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Unresolved Anger Leads to Bitterness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ye angry, and sin not: let not the sun go down upon your wrath: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Neither give place to the devil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Ephesians 4:26-27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86100" lvl="6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Battle –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all become angry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86100" lvl="6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Bottled –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sun go down wrath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(rage&gt; bitterness)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86100" lvl="6" indent="-3429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Blown Out –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Place to Devil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(diablos-accuser)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4536</Words>
  <Application>WPS Presentation</Application>
  <PresentationFormat>Widescreen</PresentationFormat>
  <Paragraphs>105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SimSun</vt:lpstr>
      <vt:lpstr>Wingdings</vt:lpstr>
      <vt:lpstr>Arial Rounded MT Bold</vt:lpstr>
      <vt:lpstr>Calibri</vt:lpstr>
      <vt:lpstr>Times New Roman</vt:lpstr>
      <vt:lpstr>Courier New</vt:lpstr>
      <vt:lpstr>Arial Unicode MS</vt:lpstr>
      <vt:lpstr>Symbol</vt:lpstr>
      <vt:lpstr>Microsoft YaHei</vt:lpstr>
      <vt:lpstr>Arial Unicode MS</vt:lpstr>
      <vt:lpstr>Calibri Light</vt:lpstr>
      <vt:lpstr>Baguet Script</vt:lpstr>
      <vt:lpstr>Usuazi Hosomozi</vt:lpstr>
      <vt:lpstr>Amasis MT Pro Black</vt:lpstr>
      <vt:lpstr>Amasis MT Pro Medium</vt:lpstr>
      <vt:lpstr>Segoe Print</vt:lpstr>
      <vt:lpstr>Lapsus Pro (theguybrush.com)</vt:lpstr>
      <vt:lpstr>Office Theme</vt:lpstr>
      <vt:lpstr>PowerPoint 演示文稿</vt:lpstr>
      <vt:lpstr>Declaration of Independence “Declaring Independence From Unforgiveness”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75</cp:revision>
  <dcterms:created xsi:type="dcterms:W3CDTF">2022-07-01T00:59:00Z</dcterms:created>
  <dcterms:modified xsi:type="dcterms:W3CDTF">2022-07-10T19:58:34Z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5ABF828385C54978AD179EEBDAFE550D</vt:lpwstr>
  </property>
  <property fmtid="{D5CDD505-2E9C-101B-9397-08002B2CF9AE}" pid="3" name="KSOProductBuildVer">
    <vt:lpwstr>1033-11.2.0.11191</vt:lpwstr>
  </property>
</Properties>
</file>