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6" r:id="rId3"/>
    <p:sldId id="256" r:id="rId4"/>
    <p:sldId id="259" r:id="rId5"/>
    <p:sldId id="257" r:id="rId6"/>
    <p:sldId id="258" r:id="rId7"/>
    <p:sldId id="263" r:id="rId8"/>
    <p:sldId id="264" r:id="rId9"/>
    <p:sldId id="272" r:id="rId10"/>
    <p:sldId id="270"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4417D9A-711D-4FA6-87BC-37B47E1EA4D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4417D9A-711D-4FA6-87BC-37B47E1EA4D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4417D9A-711D-4FA6-87BC-37B47E1EA4D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4417D9A-711D-4FA6-87BC-37B47E1EA4D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17D9A-711D-4FA6-87BC-37B47E1EA4D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4417D9A-711D-4FA6-87BC-37B47E1EA4D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4417D9A-711D-4FA6-87BC-37B47E1EA4D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70D2-17A1-4FEF-BCFB-EF377D0F0C3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17D9A-711D-4FA6-87BC-37B47E1EA4DB}"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370D2-17A1-4FEF-BCFB-EF377D0F0C3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765"/>
            <a:ext cx="10515600" cy="661035"/>
          </a:xfrm>
        </p:spPr>
        <p:txBody>
          <a:bodyPr>
            <a:normAutofit fontScale="90000"/>
          </a:bodyPr>
          <a:lstStyle/>
          <a:p>
            <a:endParaRPr lang="en-US" dirty="0"/>
          </a:p>
        </p:txBody>
      </p:sp>
      <p:sp>
        <p:nvSpPr>
          <p:cNvPr id="3" name="Content Placeholder 2"/>
          <p:cNvSpPr>
            <a:spLocks noGrp="1"/>
          </p:cNvSpPr>
          <p:nvPr>
            <p:ph idx="1"/>
          </p:nvPr>
        </p:nvSpPr>
        <p:spPr>
          <a:xfrm>
            <a:off x="193040" y="1056640"/>
            <a:ext cx="11785600" cy="5649595"/>
          </a:xfrm>
        </p:spPr>
        <p:txBody>
          <a:bodyPr/>
          <a:lstStyle/>
          <a:p>
            <a:r>
              <a:rPr lang="en-US" dirty="0"/>
              <a:t>Pt 2</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29280" y="4393883"/>
            <a:ext cx="9144000" cy="2387600"/>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Amasis MT Pro Black" panose="02040A04050005020304" pitchFamily="18" charset="0"/>
                <a:cs typeface="KodchiangUPC" panose="020B0502040204020203" pitchFamily="18" charset="-34"/>
              </a:rPr>
              <a:t>Plug Into the Power </a:t>
            </a:r>
            <a:br>
              <a:rPr lang="en-US" b="1" dirty="0">
                <a:solidFill>
                  <a:schemeClr val="bg1"/>
                </a:solidFill>
                <a:effectLst>
                  <a:outerShdw blurRad="38100" dist="38100" dir="2700000" algn="tl">
                    <a:srgbClr val="000000">
                      <a:alpha val="43137"/>
                    </a:srgbClr>
                  </a:outerShdw>
                </a:effectLst>
                <a:latin typeface="Amasis MT Pro Black" panose="02040A04050005020304" pitchFamily="18" charset="0"/>
                <a:cs typeface="KodchiangUPC" panose="020B0502040204020203" pitchFamily="18" charset="-34"/>
              </a:rPr>
            </a:br>
            <a:r>
              <a:rPr lang="en-US" b="1" dirty="0">
                <a:solidFill>
                  <a:schemeClr val="bg1"/>
                </a:solidFill>
                <a:effectLst>
                  <a:outerShdw blurRad="38100" dist="38100" dir="2700000" algn="tl">
                    <a:srgbClr val="000000">
                      <a:alpha val="43137"/>
                    </a:srgbClr>
                  </a:outerShdw>
                </a:effectLst>
                <a:latin typeface="Amasis MT Pro Black" panose="02040A04050005020304" pitchFamily="18" charset="0"/>
                <a:cs typeface="KodchiangUPC" panose="020B0502040204020203" pitchFamily="18" charset="-34"/>
              </a:rPr>
              <a:t>of</a:t>
            </a:r>
            <a:br>
              <a:rPr lang="en-US" b="1" dirty="0">
                <a:solidFill>
                  <a:schemeClr val="bg1"/>
                </a:solidFill>
                <a:effectLst>
                  <a:outerShdw blurRad="38100" dist="38100" dir="2700000" algn="tl">
                    <a:srgbClr val="000000">
                      <a:alpha val="43137"/>
                    </a:srgbClr>
                  </a:outerShdw>
                </a:effectLst>
                <a:latin typeface="Amasis MT Pro Black" panose="02040A04050005020304" pitchFamily="18" charset="0"/>
                <a:cs typeface="KodchiangUPC" panose="020B0502040204020203" pitchFamily="18" charset="-34"/>
              </a:rPr>
            </a:br>
            <a:r>
              <a:rPr lang="en-US" b="1" dirty="0">
                <a:solidFill>
                  <a:schemeClr val="bg1"/>
                </a:solidFill>
                <a:effectLst>
                  <a:outerShdw blurRad="38100" dist="38100" dir="2700000" algn="tl">
                    <a:srgbClr val="000000">
                      <a:alpha val="43137"/>
                    </a:srgbClr>
                  </a:outerShdw>
                </a:effectLst>
                <a:latin typeface="Amasis MT Pro Black" panose="02040A04050005020304" pitchFamily="18" charset="0"/>
                <a:cs typeface="KodchiangUPC" panose="020B0502040204020203" pitchFamily="18" charset="-34"/>
              </a:rPr>
              <a:t>Praise</a:t>
            </a:r>
            <a:endParaRPr lang="en-US" b="1" dirty="0">
              <a:solidFill>
                <a:schemeClr val="bg1"/>
              </a:solidFill>
              <a:effectLst>
                <a:outerShdw blurRad="38100" dist="38100" dir="2700000" algn="tl">
                  <a:srgbClr val="000000">
                    <a:alpha val="43137"/>
                  </a:srgbClr>
                </a:outerShdw>
              </a:effectLst>
              <a:latin typeface="Amasis MT Pro Black" panose="02040A04050005020304" pitchFamily="18" charset="0"/>
              <a:cs typeface="KodchiangUPC" panose="020B0502040204020203" pitchFamily="18" charset="-34"/>
            </a:endParaRPr>
          </a:p>
        </p:txBody>
      </p:sp>
      <p:sp>
        <p:nvSpPr>
          <p:cNvPr id="4" name="TextBox 3"/>
          <p:cNvSpPr txBox="1"/>
          <p:nvPr/>
        </p:nvSpPr>
        <p:spPr>
          <a:xfrm>
            <a:off x="1158240" y="76517"/>
            <a:ext cx="351536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masis MT Pro Black" panose="02040A04050005020304" pitchFamily="18" charset="0"/>
              </a:rPr>
              <a:t>Edward Church</a:t>
            </a:r>
            <a:endParaRPr lang="en-US" sz="2400" b="1" dirty="0">
              <a:solidFill>
                <a:schemeClr val="bg1"/>
              </a:solidFill>
              <a:effectLst>
                <a:outerShdw blurRad="38100" dist="38100" dir="2700000" algn="tl">
                  <a:srgbClr val="000000">
                    <a:alpha val="43137"/>
                  </a:srgbClr>
                </a:outerShdw>
              </a:effectLst>
              <a:latin typeface="Amasis MT Pro Black" panose="02040A04050005020304" pitchFamily="18" charset="0"/>
            </a:endParaRPr>
          </a:p>
        </p:txBody>
      </p:sp>
      <p:sp>
        <p:nvSpPr>
          <p:cNvPr id="6" name="TextBox 5"/>
          <p:cNvSpPr txBox="1"/>
          <p:nvPr/>
        </p:nvSpPr>
        <p:spPr>
          <a:xfrm>
            <a:off x="8595360" y="0"/>
            <a:ext cx="351536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masis MT Pro Black" panose="02040A04050005020304" pitchFamily="18" charset="0"/>
              </a:rPr>
              <a:t>August 7, 2022</a:t>
            </a:r>
            <a:endParaRPr lang="en-US" sz="2400" b="1" dirty="0">
              <a:solidFill>
                <a:schemeClr val="bg1"/>
              </a:solidFill>
              <a:effectLst>
                <a:outerShdw blurRad="38100" dist="38100" dir="2700000" algn="tl">
                  <a:srgbClr val="000000">
                    <a:alpha val="43137"/>
                  </a:srgbClr>
                </a:outerShdw>
              </a:effectLst>
              <a:latin typeface="Amasis MT Pro Black" panose="02040A040500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1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1+#ppt_w/2"/>
                                          </p:val>
                                        </p:tav>
                                        <p:tav tm="100000">
                                          <p:val>
                                            <p:strVal val="#ppt_x"/>
                                          </p:val>
                                        </p:tav>
                                      </p:tavLst>
                                    </p:anim>
                                    <p:anim calcmode="lin" valueType="num">
                                      <p:cBhvr additive="base">
                                        <p:cTn id="17"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7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3800" y="123825"/>
            <a:ext cx="3032125" cy="1076325"/>
          </a:xfrm>
        </p:spPr>
        <p:txBody>
          <a:bodyPr>
            <a:normAutofit/>
          </a:bodyPr>
          <a:lstStyle/>
          <a:p>
            <a:r>
              <a:rPr lang="en-US" sz="6000" b="1" dirty="0">
                <a:effectLst>
                  <a:outerShdw blurRad="38100" dist="38100" dir="2700000" algn="tl">
                    <a:srgbClr val="000000">
                      <a:alpha val="43137"/>
                    </a:srgbClr>
                  </a:outerShdw>
                </a:effectLst>
                <a:latin typeface="Lucida Bright" panose="02040602050505020304" pitchFamily="18" charset="0"/>
              </a:rPr>
              <a:t>Praise</a:t>
            </a:r>
            <a:endParaRPr lang="en-US" sz="6000" b="1" dirty="0">
              <a:effectLst>
                <a:outerShdw blurRad="38100" dist="38100" dir="2700000" algn="tl">
                  <a:srgbClr val="000000">
                    <a:alpha val="43137"/>
                  </a:srgbClr>
                </a:outerShdw>
              </a:effectLst>
              <a:latin typeface="Lucida Bright" panose="02040602050505020304" pitchFamily="18" charset="0"/>
            </a:endParaRPr>
          </a:p>
        </p:txBody>
      </p:sp>
      <p:sp>
        <p:nvSpPr>
          <p:cNvPr id="3" name="Content Placeholder 2"/>
          <p:cNvSpPr>
            <a:spLocks noGrp="1"/>
          </p:cNvSpPr>
          <p:nvPr>
            <p:ph idx="1"/>
          </p:nvPr>
        </p:nvSpPr>
        <p:spPr>
          <a:xfrm>
            <a:off x="231139" y="1709420"/>
            <a:ext cx="8598535" cy="5110480"/>
          </a:xfrm>
          <a:solidFill>
            <a:schemeClr val="bg1">
              <a:alpha val="60000"/>
            </a:schemeClr>
          </a:solidFill>
        </p:spPr>
        <p:txBody>
          <a:bodyPr>
            <a:normAutofit/>
          </a:bodyPr>
          <a:lstStyle/>
          <a:p>
            <a:pPr>
              <a:lnSpc>
                <a:spcPct val="100000"/>
              </a:lnSpc>
            </a:pPr>
            <a:r>
              <a:rPr lang="en-US" sz="3200" b="1" dirty="0">
                <a:effectLst>
                  <a:outerShdw blurRad="38100" dist="38100" dir="2700000" algn="tl">
                    <a:srgbClr val="000000">
                      <a:alpha val="43137"/>
                    </a:srgbClr>
                  </a:outerShdw>
                </a:effectLst>
                <a:latin typeface="Lucida Bright" panose="02040602050505020304" pitchFamily="18" charset="0"/>
              </a:rPr>
              <a:t>Powerful-</a:t>
            </a:r>
            <a:endParaRPr lang="en-US" sz="3200" b="1" dirty="0">
              <a:effectLst>
                <a:outerShdw blurRad="38100" dist="38100" dir="2700000" algn="tl">
                  <a:srgbClr val="000000">
                    <a:alpha val="43137"/>
                  </a:srgbClr>
                </a:outerShdw>
              </a:effectLst>
              <a:latin typeface="Lucida Bright" panose="02040602050505020304" pitchFamily="18" charset="0"/>
            </a:endParaRPr>
          </a:p>
          <a:p>
            <a:pPr lvl="1">
              <a:lnSpc>
                <a:spcPct val="100000"/>
              </a:lnSpc>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Lucida Bright" panose="02040602050505020304" pitchFamily="18" charset="0"/>
              </a:rPr>
              <a:t>Never leaves situation the same</a:t>
            </a:r>
            <a:endParaRPr lang="en-US" sz="2800" b="1" dirty="0">
              <a:effectLst>
                <a:outerShdw blurRad="38100" dist="38100" dir="2700000" algn="tl">
                  <a:srgbClr val="000000">
                    <a:alpha val="43137"/>
                  </a:srgbClr>
                </a:outerShdw>
              </a:effectLst>
              <a:latin typeface="Lucida Bright" panose="02040602050505020304" pitchFamily="18" charset="0"/>
            </a:endParaRPr>
          </a:p>
          <a:p>
            <a:pPr>
              <a:lnSpc>
                <a:spcPct val="100000"/>
              </a:lnSpc>
            </a:pPr>
            <a:r>
              <a:rPr lang="en-US" sz="3200" b="1" dirty="0">
                <a:effectLst>
                  <a:outerShdw blurRad="38100" dist="38100" dir="2700000" algn="tl">
                    <a:srgbClr val="000000">
                      <a:alpha val="43137"/>
                    </a:srgbClr>
                  </a:outerShdw>
                </a:effectLst>
                <a:latin typeface="Lucida Bright" panose="02040602050505020304" pitchFamily="18" charset="0"/>
              </a:rPr>
              <a:t>Positive- </a:t>
            </a:r>
            <a:endParaRPr lang="en-US" sz="3200" b="1" dirty="0">
              <a:effectLst>
                <a:outerShdw blurRad="38100" dist="38100" dir="2700000" algn="tl">
                  <a:srgbClr val="000000">
                    <a:alpha val="43137"/>
                  </a:srgbClr>
                </a:outerShdw>
              </a:effectLst>
              <a:latin typeface="Lucida Bright" panose="02040602050505020304" pitchFamily="18" charset="0"/>
            </a:endParaRPr>
          </a:p>
          <a:p>
            <a:pPr lvl="1">
              <a:lnSpc>
                <a:spcPct val="100000"/>
              </a:lnSpc>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Lucida Bright" panose="02040602050505020304" pitchFamily="18" charset="0"/>
              </a:rPr>
              <a:t>Hard to praise and pout at same time</a:t>
            </a:r>
            <a:endParaRPr lang="en-US" sz="2800" b="1" dirty="0">
              <a:effectLst>
                <a:outerShdw blurRad="38100" dist="38100" dir="2700000" algn="tl">
                  <a:srgbClr val="000000">
                    <a:alpha val="43137"/>
                  </a:srgbClr>
                </a:outerShdw>
              </a:effectLst>
              <a:latin typeface="Lucida Bright" panose="02040602050505020304" pitchFamily="18" charset="0"/>
            </a:endParaRPr>
          </a:p>
          <a:p>
            <a:pPr>
              <a:lnSpc>
                <a:spcPct val="100000"/>
              </a:lnSpc>
            </a:pPr>
            <a:r>
              <a:rPr lang="en-US" sz="3200" b="1" dirty="0">
                <a:effectLst>
                  <a:outerShdw blurRad="38100" dist="38100" dir="2700000" algn="tl">
                    <a:srgbClr val="000000">
                      <a:alpha val="43137"/>
                    </a:srgbClr>
                  </a:outerShdw>
                </a:effectLst>
                <a:latin typeface="Lucida Bright" panose="02040602050505020304" pitchFamily="18" charset="0"/>
              </a:rPr>
              <a:t>Predictor- </a:t>
            </a:r>
            <a:endParaRPr lang="en-US" sz="3200" b="1" dirty="0">
              <a:effectLst>
                <a:outerShdw blurRad="38100" dist="38100" dir="2700000" algn="tl">
                  <a:srgbClr val="000000">
                    <a:alpha val="43137"/>
                  </a:srgbClr>
                </a:outerShdw>
              </a:effectLst>
              <a:latin typeface="Lucida Bright" panose="02040602050505020304" pitchFamily="18" charset="0"/>
            </a:endParaRPr>
          </a:p>
          <a:p>
            <a:pPr lvl="1">
              <a:lnSpc>
                <a:spcPct val="100000"/>
              </a:lnSpc>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Lucida Bright" panose="02040602050505020304" pitchFamily="18" charset="0"/>
              </a:rPr>
              <a:t>It effectively predicts the outcome</a:t>
            </a:r>
            <a:endParaRPr lang="en-US" sz="2800" b="1" dirty="0">
              <a:effectLst>
                <a:outerShdw blurRad="38100" dist="38100" dir="2700000" algn="tl">
                  <a:srgbClr val="000000">
                    <a:alpha val="43137"/>
                  </a:srgbClr>
                </a:outerShdw>
              </a:effectLst>
              <a:latin typeface="Lucida Bright" panose="02040602050505020304" pitchFamily="18" charset="0"/>
            </a:endParaRPr>
          </a:p>
          <a:p>
            <a:pPr>
              <a:lnSpc>
                <a:spcPct val="100000"/>
              </a:lnSpc>
            </a:pPr>
            <a:r>
              <a:rPr lang="en-US" sz="3200" b="1" dirty="0">
                <a:effectLst>
                  <a:outerShdw blurRad="38100" dist="38100" dir="2700000" algn="tl">
                    <a:srgbClr val="000000">
                      <a:alpha val="43137"/>
                    </a:srgbClr>
                  </a:outerShdw>
                </a:effectLst>
                <a:latin typeface="Lucida Bright" panose="02040602050505020304" pitchFamily="18" charset="0"/>
              </a:rPr>
              <a:t>Productive- </a:t>
            </a:r>
            <a:endParaRPr lang="en-US" sz="3200" b="1" dirty="0">
              <a:effectLst>
                <a:outerShdw blurRad="38100" dist="38100" dir="2700000" algn="tl">
                  <a:srgbClr val="000000">
                    <a:alpha val="43137"/>
                  </a:srgbClr>
                </a:outerShdw>
              </a:effectLst>
              <a:latin typeface="Lucida Bright" panose="02040602050505020304" pitchFamily="18" charset="0"/>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Lucida Bright" panose="02040602050505020304" pitchFamily="18" charset="0"/>
              </a:rPr>
              <a:t>It can do what nothing else can…</a:t>
            </a:r>
            <a:endParaRPr lang="en-US" sz="2800" b="1" dirty="0">
              <a:effectLst>
                <a:outerShdw blurRad="38100" dist="38100" dir="2700000" algn="tl">
                  <a:srgbClr val="000000">
                    <a:alpha val="43137"/>
                  </a:srgbClr>
                </a:outerShdw>
              </a:effectLst>
              <a:latin typeface="Lucida Bright" panose="02040602050505020304" pitchFamily="18" charset="0"/>
            </a:endParaRPr>
          </a:p>
          <a:p>
            <a:pPr marL="0" indent="0">
              <a:lnSpc>
                <a:spcPct val="100000"/>
              </a:lnSpc>
              <a:buNone/>
            </a:pPr>
            <a:r>
              <a:rPr lang="en-US" sz="3200" b="1" dirty="0">
                <a:effectLst>
                  <a:outerShdw blurRad="38100" dist="38100" dir="2700000" algn="tl">
                    <a:srgbClr val="000000">
                      <a:alpha val="43137"/>
                    </a:srgbClr>
                  </a:outerShdw>
                </a:effectLst>
                <a:latin typeface="Lucida Bright" panose="02040602050505020304" pitchFamily="18" charset="0"/>
              </a:rPr>
              <a:t>             We Plug Into………..</a:t>
            </a:r>
            <a:endParaRPr lang="en-US" sz="3200" b="1" dirty="0">
              <a:effectLst>
                <a:outerShdw blurRad="38100" dist="38100" dir="2700000" algn="tl">
                  <a:srgbClr val="000000">
                    <a:alpha val="43137"/>
                  </a:srgbClr>
                </a:outerShdw>
              </a:effectLst>
              <a:latin typeface="Lucida Bright" panose="02040602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40" y="213361"/>
            <a:ext cx="11785600" cy="5902960"/>
          </a:xfrm>
          <a:solidFill>
            <a:schemeClr val="bg1">
              <a:alpha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Bright" panose="02040602050505020304" pitchFamily="18" charset="0"/>
              </a:rPr>
              <a:t>…Gets Our Focus Off Ourselves… Back On God </a:t>
            </a:r>
            <a:r>
              <a:rPr lang="en-US" dirty="0">
                <a:effectLst>
                  <a:outerShdw blurRad="38100" dist="38100" dir="2700000" algn="tl">
                    <a:srgbClr val="000000">
                      <a:alpha val="43137"/>
                    </a:srgbClr>
                  </a:outerShdw>
                </a:effectLst>
                <a:latin typeface="Lucida Bright" panose="02040602050505020304" pitchFamily="18" charset="0"/>
              </a:rPr>
              <a:t> </a:t>
            </a:r>
            <a:endParaRPr lang="en-US" dirty="0">
              <a:effectLst>
                <a:outerShdw blurRad="38100" dist="38100" dir="2700000" algn="tl">
                  <a:srgbClr val="000000">
                    <a:alpha val="43137"/>
                  </a:srgbClr>
                </a:outerShdw>
              </a:effectLst>
              <a:latin typeface="Lucida Bright" panose="02040602050505020304" pitchFamily="18" charset="0"/>
            </a:endParaRPr>
          </a:p>
          <a:p>
            <a:pPr lvl="1">
              <a:lnSpc>
                <a:spcPct val="100000"/>
              </a:lnSpc>
            </a:pPr>
            <a:r>
              <a:rPr lang="en-US" sz="2800" dirty="0" err="1">
                <a:effectLst>
                  <a:outerShdw blurRad="38100" dist="38100" dir="2700000" algn="tl">
                    <a:srgbClr val="000000">
                      <a:alpha val="43137"/>
                    </a:srgbClr>
                  </a:outerShdw>
                </a:effectLst>
                <a:latin typeface="Lucida Bright" panose="02040602050505020304" pitchFamily="18" charset="0"/>
              </a:rPr>
              <a:t>In“selfie</a:t>
            </a:r>
            <a:r>
              <a:rPr lang="en-US" sz="2800" dirty="0">
                <a:effectLst>
                  <a:outerShdw blurRad="38100" dist="38100" dir="2700000" algn="tl">
                    <a:srgbClr val="000000">
                      <a:alpha val="43137"/>
                    </a:srgbClr>
                  </a:outerShdw>
                </a:effectLst>
                <a:latin typeface="Lucida Bright" panose="02040602050505020304" pitchFamily="18" charset="0"/>
              </a:rPr>
              <a:t>” focused world, we need this reminder…</a:t>
            </a:r>
            <a:endParaRPr lang="en-US" sz="2800" dirty="0">
              <a:effectLst>
                <a:outerShdw blurRad="38100" dist="38100" dir="2700000" algn="tl">
                  <a:srgbClr val="000000">
                    <a:alpha val="43137"/>
                  </a:srgbClr>
                </a:outerShdw>
              </a:effectLst>
              <a:latin typeface="Lucida Bright" panose="02040602050505020304" pitchFamily="18" charset="0"/>
            </a:endParaRPr>
          </a:p>
          <a:p>
            <a:pPr marL="457200" lvl="1" indent="0">
              <a:lnSpc>
                <a:spcPct val="100000"/>
              </a:lnSpc>
              <a:buNone/>
            </a:pPr>
            <a:r>
              <a:rPr lang="en-US" sz="2800" dirty="0">
                <a:effectLst>
                  <a:outerShdw blurRad="38100" dist="38100" dir="2700000" algn="tl">
                    <a:srgbClr val="000000">
                      <a:alpha val="43137"/>
                    </a:srgbClr>
                  </a:outerShdw>
                </a:effectLst>
                <a:latin typeface="Lucida Bright" panose="02040602050505020304" pitchFamily="18" charset="0"/>
              </a:rPr>
              <a:t>                          …life is not all about us.  </a:t>
            </a:r>
            <a:endParaRPr lang="en-US" sz="2800" dirty="0">
              <a:effectLst>
                <a:outerShdw blurRad="38100" dist="38100" dir="2700000" algn="tl">
                  <a:srgbClr val="000000">
                    <a:alpha val="43137"/>
                  </a:srgbClr>
                </a:outerShdw>
              </a:effectLst>
              <a:latin typeface="Lucida Bright" panose="02040602050505020304" pitchFamily="18" charset="0"/>
            </a:endParaRPr>
          </a:p>
          <a:p>
            <a:pPr lvl="1">
              <a:lnSpc>
                <a:spcPct val="100000"/>
              </a:lnSpc>
            </a:pPr>
            <a:r>
              <a:rPr lang="en-US" sz="2800" b="1" dirty="0">
                <a:effectLst>
                  <a:outerShdw blurRad="38100" dist="38100" dir="2700000" algn="tl">
                    <a:srgbClr val="000000">
                      <a:alpha val="43137"/>
                    </a:srgbClr>
                  </a:outerShdw>
                </a:effectLst>
                <a:latin typeface="Lucida Bright" panose="02040602050505020304" pitchFamily="18" charset="0"/>
              </a:rPr>
              <a:t>When We Get Eyes on Self… “Hurt” is Magnified  </a:t>
            </a:r>
            <a:endParaRPr lang="en-US" sz="2800" b="1" dirty="0">
              <a:effectLst>
                <a:outerShdw blurRad="38100" dist="38100" dir="2700000" algn="tl">
                  <a:srgbClr val="000000">
                    <a:alpha val="43137"/>
                  </a:srgbClr>
                </a:outerShdw>
              </a:effectLst>
              <a:latin typeface="Lucida Bright" panose="02040602050505020304" pitchFamily="18" charset="0"/>
            </a:endParaRPr>
          </a:p>
          <a:p>
            <a:pPr lvl="1">
              <a:lnSpc>
                <a:spcPct val="100000"/>
              </a:lnSpc>
            </a:pPr>
            <a:r>
              <a:rPr lang="en-US" sz="2800" b="1" dirty="0">
                <a:effectLst>
                  <a:outerShdw blurRad="38100" dist="38100" dir="2700000" algn="tl">
                    <a:srgbClr val="000000">
                      <a:alpha val="43137"/>
                    </a:srgbClr>
                  </a:outerShdw>
                </a:effectLst>
                <a:latin typeface="Lucida Bright" panose="02040602050505020304" pitchFamily="18" charset="0"/>
              </a:rPr>
              <a:t>When Our Eyes are On Him … “Hope” is Magnified</a:t>
            </a:r>
            <a:endParaRPr lang="en-US" sz="2800" b="1" dirty="0">
              <a:effectLst>
                <a:outerShdw blurRad="38100" dist="38100" dir="2700000" algn="tl">
                  <a:srgbClr val="000000">
                    <a:alpha val="43137"/>
                  </a:srgbClr>
                </a:outerShdw>
              </a:effectLst>
              <a:latin typeface="Lucida Bright" panose="02040602050505020304" pitchFamily="18" charset="0"/>
            </a:endParaRPr>
          </a:p>
          <a:p>
            <a:pPr marL="0" indent="0" algn="ctr">
              <a:lnSpc>
                <a:spcPct val="100000"/>
              </a:lnSpc>
              <a:buNone/>
            </a:pPr>
            <a:r>
              <a:rPr lang="en-US" sz="3200" b="1" dirty="0">
                <a:effectLst>
                  <a:outerShdw blurRad="38100" dist="38100" dir="2700000" algn="tl">
                    <a:srgbClr val="000000">
                      <a:alpha val="43137"/>
                    </a:srgbClr>
                  </a:outerShdw>
                </a:effectLst>
                <a:latin typeface="Lucida Bright" panose="02040602050505020304" pitchFamily="18" charset="0"/>
              </a:rPr>
              <a:t>He is Worthy of Our Praise…</a:t>
            </a:r>
            <a:endParaRPr lang="en-US" sz="3200" b="1" dirty="0">
              <a:effectLst>
                <a:outerShdw blurRad="38100" dist="38100" dir="2700000" algn="tl">
                  <a:srgbClr val="000000">
                    <a:alpha val="43137"/>
                  </a:srgbClr>
                </a:outerShdw>
              </a:effectLst>
              <a:latin typeface="Lucida Bright" panose="02040602050505020304" pitchFamily="18"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Lucida Bright" panose="02040602050505020304" pitchFamily="18" charset="0"/>
              </a:rPr>
              <a:t>              …No Matter What We Face From Day to Day.</a:t>
            </a:r>
            <a:endParaRPr lang="en-US" b="1" dirty="0">
              <a:effectLst>
                <a:outerShdw blurRad="38100" dist="38100" dir="2700000" algn="tl">
                  <a:srgbClr val="000000">
                    <a:alpha val="43137"/>
                  </a:srgbClr>
                </a:outerShdw>
              </a:effectLst>
              <a:latin typeface="Lucida Bright" panose="02040602050505020304" pitchFamily="18" charset="0"/>
            </a:endParaRPr>
          </a:p>
          <a:p>
            <a:pPr marL="0" indent="0" algn="ctr">
              <a:lnSpc>
                <a:spcPct val="100000"/>
              </a:lnSpc>
              <a:buNone/>
            </a:pPr>
            <a:r>
              <a:rPr lang="en-US" i="1" dirty="0">
                <a:effectLst>
                  <a:outerShdw blurRad="38100" dist="38100" dir="2700000" algn="tl">
                    <a:srgbClr val="000000">
                      <a:alpha val="43137"/>
                    </a:srgbClr>
                  </a:outerShdw>
                </a:effectLst>
                <a:latin typeface="Lucida Bright" panose="02040602050505020304" pitchFamily="18" charset="0"/>
              </a:rPr>
              <a:t>“Praise him for his mighty deeds; praise him according to his excellent greatness!”  </a:t>
            </a:r>
            <a:r>
              <a:rPr lang="en-US" b="1" dirty="0">
                <a:effectLst>
                  <a:outerShdw blurRad="38100" dist="38100" dir="2700000" algn="tl">
                    <a:srgbClr val="000000">
                      <a:alpha val="43137"/>
                    </a:srgbClr>
                  </a:outerShdw>
                </a:effectLst>
                <a:latin typeface="Lucida Bright" panose="02040602050505020304" pitchFamily="18" charset="0"/>
              </a:rPr>
              <a:t>Psa. 150:2</a:t>
            </a:r>
            <a:endParaRPr lang="en-US" b="1" dirty="0">
              <a:effectLst>
                <a:outerShdw blurRad="38100" dist="38100" dir="2700000" algn="tl">
                  <a:srgbClr val="000000">
                    <a:alpha val="43137"/>
                  </a:srgbClr>
                </a:outerShdw>
              </a:effectLst>
              <a:latin typeface="Lucida Bright" panose="02040602050505020304" pitchFamily="18" charset="0"/>
            </a:endParaRPr>
          </a:p>
          <a:p>
            <a:pPr marL="0" indent="0" algn="ctr">
              <a:lnSpc>
                <a:spcPct val="100000"/>
              </a:lnSpc>
              <a:buNone/>
            </a:pPr>
            <a:r>
              <a:rPr lang="en-US" i="1" dirty="0">
                <a:effectLst>
                  <a:outerShdw blurRad="38100" dist="38100" dir="2700000" algn="tl">
                    <a:srgbClr val="000000">
                      <a:alpha val="43137"/>
                    </a:srgbClr>
                  </a:outerShdw>
                </a:effectLst>
                <a:latin typeface="Lucida Bright" panose="02040602050505020304" pitchFamily="18" charset="0"/>
              </a:rPr>
              <a:t>"And my tongue shall speak of your righteousness and of your praise all the day long." </a:t>
            </a:r>
            <a:r>
              <a:rPr lang="en-US" b="1" dirty="0">
                <a:effectLst>
                  <a:outerShdw blurRad="38100" dist="38100" dir="2700000" algn="tl">
                    <a:srgbClr val="000000">
                      <a:alpha val="43137"/>
                    </a:srgbClr>
                  </a:outerShdw>
                </a:effectLst>
                <a:latin typeface="Lucida Bright" panose="02040602050505020304" pitchFamily="18" charset="0"/>
              </a:rPr>
              <a:t>Psa. 35:28</a:t>
            </a:r>
            <a:endParaRPr lang="en-US" b="1" dirty="0">
              <a:latin typeface="Lucida Bright" panose="02040602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2000"/>
                                        <p:tgtEl>
                                          <p:spTgt spid="3">
                                            <p:txEl>
                                              <p:pRg st="3" end="3"/>
                                            </p:txEl>
                                          </p:spTgt>
                                        </p:tgtEl>
                                      </p:cBhvr>
                                    </p:animEffect>
                                  </p:childTnLst>
                                </p:cTn>
                              </p:par>
                            </p:childTnLst>
                          </p:cTn>
                        </p:par>
                        <p:par>
                          <p:cTn id="40" fill="hold">
                            <p:stCondLst>
                              <p:cond delay="2000"/>
                            </p:stCondLst>
                            <p:childTnLst>
                              <p:par>
                                <p:cTn id="41" presetID="31"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2000"/>
                                        <p:tgtEl>
                                          <p:spTgt spid="3">
                                            <p:txEl>
                                              <p:pRg st="5" end="5"/>
                                            </p:txEl>
                                          </p:spTgt>
                                        </p:tgtEl>
                                      </p:cBhvr>
                                    </p:animEffect>
                                  </p:childTnLst>
                                </p:cTn>
                              </p:par>
                            </p:childTnLst>
                          </p:cTn>
                        </p:par>
                        <p:par>
                          <p:cTn id="55" fill="hold">
                            <p:stCondLst>
                              <p:cond delay="2000"/>
                            </p:stCondLst>
                            <p:childTnLst>
                              <p:par>
                                <p:cTn id="56" presetID="31" presetClass="entr" presetSubtype="0" fill="hold" grpId="0"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20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7"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8"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9" dur="2000"/>
                                        <p:tgtEl>
                                          <p:spTgt spid="3">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 calcmode="lin" valueType="num">
                                      <p:cBhvr>
                                        <p:cTn id="74"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5"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6"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40" y="1056641"/>
            <a:ext cx="11785600" cy="5130800"/>
          </a:xfrm>
          <a:solidFill>
            <a:schemeClr val="bg1">
              <a:alpha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Bright" panose="02040602050505020304" pitchFamily="18" charset="0"/>
              </a:rPr>
              <a:t>…Brings Us to a Place of Humility</a:t>
            </a:r>
            <a:r>
              <a:rPr lang="en-US" dirty="0">
                <a:effectLst>
                  <a:outerShdw blurRad="38100" dist="38100" dir="2700000" algn="tl">
                    <a:srgbClr val="000000">
                      <a:alpha val="43137"/>
                    </a:srgbClr>
                  </a:outerShdw>
                </a:effectLst>
                <a:latin typeface="Lucida Bright" panose="02040602050505020304" pitchFamily="18" charset="0"/>
              </a:rPr>
              <a:t> </a:t>
            </a:r>
            <a:endParaRPr lang="en-US" dirty="0">
              <a:effectLst>
                <a:outerShdw blurRad="38100" dist="38100" dir="2700000" algn="tl">
                  <a:srgbClr val="000000">
                    <a:alpha val="43137"/>
                  </a:srgbClr>
                </a:outerShdw>
              </a:effectLst>
              <a:latin typeface="Lucida Bright" panose="02040602050505020304" pitchFamily="18" charset="0"/>
            </a:endParaRPr>
          </a:p>
          <a:p>
            <a:pPr>
              <a:lnSpc>
                <a:spcPct val="100000"/>
              </a:lnSpc>
            </a:pPr>
            <a:r>
              <a:rPr lang="en-US" b="1" dirty="0">
                <a:effectLst>
                  <a:outerShdw blurRad="38100" dist="38100" dir="2700000" algn="tl">
                    <a:srgbClr val="000000">
                      <a:alpha val="43137"/>
                    </a:srgbClr>
                  </a:outerShdw>
                </a:effectLst>
                <a:latin typeface="Lucida Bright" panose="02040602050505020304" pitchFamily="18" charset="0"/>
              </a:rPr>
              <a:t>We remember our dependency on God, as we acknowledge our need for Him.  </a:t>
            </a:r>
            <a:endParaRPr lang="en-US" b="1" dirty="0">
              <a:effectLst>
                <a:outerShdw blurRad="38100" dist="38100" dir="2700000" algn="tl">
                  <a:srgbClr val="000000">
                    <a:alpha val="43137"/>
                  </a:srgbClr>
                </a:outerShdw>
              </a:effectLst>
              <a:latin typeface="Lucida Bright" panose="02040602050505020304" pitchFamily="18" charset="0"/>
            </a:endParaRPr>
          </a:p>
          <a:p>
            <a:pPr>
              <a:lnSpc>
                <a:spcPct val="100000"/>
              </a:lnSpc>
            </a:pPr>
            <a:r>
              <a:rPr lang="en-US" b="1" dirty="0">
                <a:effectLst>
                  <a:outerShdw blurRad="38100" dist="38100" dir="2700000" algn="tl">
                    <a:srgbClr val="000000">
                      <a:alpha val="43137"/>
                    </a:srgbClr>
                  </a:outerShdw>
                </a:effectLst>
                <a:latin typeface="Lucida Bright" panose="02040602050505020304" pitchFamily="18" charset="0"/>
              </a:rPr>
              <a:t>As we praise Him as Creator/ King of this world…</a:t>
            </a:r>
            <a:endParaRPr lang="en-US" b="1" dirty="0">
              <a:effectLst>
                <a:outerShdw blurRad="38100" dist="38100" dir="2700000" algn="tl">
                  <a:srgbClr val="000000">
                    <a:alpha val="43137"/>
                  </a:srgbClr>
                </a:outerShdw>
              </a:effectLst>
              <a:latin typeface="Lucida Bright" panose="02040602050505020304" pitchFamily="18"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Lucida Bright" panose="02040602050505020304" pitchFamily="18" charset="0"/>
              </a:rPr>
              <a:t>    …we recognize that we’re not in control, but He is!</a:t>
            </a:r>
            <a:endParaRPr lang="en-US" b="1" dirty="0">
              <a:effectLst>
                <a:outerShdw blurRad="38100" dist="38100" dir="2700000" algn="tl">
                  <a:srgbClr val="000000">
                    <a:alpha val="43137"/>
                  </a:srgbClr>
                </a:outerShdw>
              </a:effectLst>
              <a:latin typeface="Lucida Bright" panose="02040602050505020304" pitchFamily="18" charset="0"/>
            </a:endParaRPr>
          </a:p>
          <a:p>
            <a:pPr marL="0" indent="0">
              <a:lnSpc>
                <a:spcPct val="100000"/>
              </a:lnSpc>
              <a:spcBef>
                <a:spcPts val="1200"/>
              </a:spcBef>
              <a:buNone/>
            </a:pPr>
            <a:r>
              <a:rPr lang="en-US" i="1" dirty="0">
                <a:effectLst>
                  <a:outerShdw blurRad="38100" dist="38100" dir="2700000" algn="tl">
                    <a:srgbClr val="000000">
                      <a:alpha val="43137"/>
                    </a:srgbClr>
                  </a:outerShdw>
                </a:effectLst>
                <a:latin typeface="Lucida Bright" panose="02040602050505020304" pitchFamily="18" charset="0"/>
              </a:rPr>
              <a:t>“Let us come into his presence with thanksgiving; let us make a joyful noise to him with songs of praise! For the Lord is a great God, and a great King above all gods”  </a:t>
            </a:r>
            <a:r>
              <a:rPr lang="en-US" b="1" dirty="0">
                <a:effectLst>
                  <a:outerShdw blurRad="38100" dist="38100" dir="2700000" algn="tl">
                    <a:srgbClr val="000000">
                      <a:alpha val="43137"/>
                    </a:srgbClr>
                  </a:outerShdw>
                </a:effectLst>
                <a:latin typeface="Lucida Bright" panose="02040602050505020304" pitchFamily="18" charset="0"/>
              </a:rPr>
              <a:t>Psa. 95:2-3</a:t>
            </a:r>
            <a:endParaRPr lang="en-US" b="1" dirty="0">
              <a:effectLst>
                <a:outerShdw blurRad="38100" dist="38100" dir="2700000" algn="tl">
                  <a:srgbClr val="000000">
                    <a:alpha val="43137"/>
                  </a:srgbClr>
                </a:outerShdw>
              </a:effectLst>
              <a:latin typeface="Lucida Bright" panose="02040602050505020304" pitchFamily="18" charset="0"/>
            </a:endParaRPr>
          </a:p>
          <a:p>
            <a:pPr marL="0" indent="0">
              <a:lnSpc>
                <a:spcPct val="100000"/>
              </a:lnSpc>
              <a:spcBef>
                <a:spcPts val="1200"/>
              </a:spcBef>
              <a:buNone/>
            </a:pPr>
            <a:r>
              <a:rPr lang="en-US" i="1" dirty="0">
                <a:effectLst>
                  <a:outerShdw blurRad="38100" dist="38100" dir="2700000" algn="tl">
                    <a:srgbClr val="000000">
                      <a:alpha val="43137"/>
                    </a:srgbClr>
                  </a:outerShdw>
                </a:effectLst>
                <a:latin typeface="Lucida Bright" panose="02040602050505020304" pitchFamily="18" charset="0"/>
              </a:rPr>
              <a:t>"I will give you thanks in the great congregation: I will praise you among much people" </a:t>
            </a:r>
            <a:r>
              <a:rPr lang="en-US" b="1" dirty="0">
                <a:effectLst>
                  <a:outerShdw blurRad="38100" dist="38100" dir="2700000" algn="tl">
                    <a:srgbClr val="000000">
                      <a:alpha val="43137"/>
                    </a:srgbClr>
                  </a:outerShdw>
                </a:effectLst>
                <a:latin typeface="Lucida Bright" panose="02040602050505020304" pitchFamily="18" charset="0"/>
              </a:rPr>
              <a:t>Psa. 35:18</a:t>
            </a:r>
            <a:endParaRPr lang="en-US" b="1" dirty="0">
              <a:effectLst>
                <a:outerShdw blurRad="38100" dist="38100" dir="2700000" algn="tl">
                  <a:srgbClr val="000000">
                    <a:alpha val="43137"/>
                  </a:srgbClr>
                </a:outerShdw>
              </a:effectLst>
              <a:latin typeface="Lucida Bright" panose="02040602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anim calcmode="lin" valueType="num">
                                      <p:cBhvr>
                                        <p:cTn id="3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anim calcmode="lin" valueType="num">
                                      <p:cBhvr>
                                        <p:cTn id="4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40" y="1056641"/>
            <a:ext cx="11785600" cy="4239259"/>
          </a:xfrm>
          <a:solidFill>
            <a:schemeClr val="bg1">
              <a:alpha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Bright" panose="02040602050505020304" pitchFamily="18" charset="0"/>
              </a:rPr>
              <a:t>…Makes the Enemy Flee</a:t>
            </a:r>
            <a:r>
              <a:rPr lang="en-US" sz="3200" dirty="0">
                <a:effectLst>
                  <a:outerShdw blurRad="38100" dist="38100" dir="2700000" algn="tl">
                    <a:srgbClr val="000000">
                      <a:alpha val="43137"/>
                    </a:srgbClr>
                  </a:outerShdw>
                </a:effectLst>
                <a:latin typeface="Lucida Bright" panose="02040602050505020304" pitchFamily="18" charset="0"/>
              </a:rPr>
              <a:t>  </a:t>
            </a:r>
            <a:endParaRPr lang="en-US" sz="3200" dirty="0">
              <a:effectLst>
                <a:outerShdw blurRad="38100" dist="38100" dir="2700000" algn="tl">
                  <a:srgbClr val="000000">
                    <a:alpha val="43137"/>
                  </a:srgbClr>
                </a:outerShdw>
              </a:effectLst>
              <a:latin typeface="Lucida Bright" panose="02040602050505020304" pitchFamily="18" charset="0"/>
            </a:endParaRPr>
          </a:p>
          <a:p>
            <a:pPr lvl="1">
              <a:lnSpc>
                <a:spcPct val="100000"/>
              </a:lnSpc>
            </a:pPr>
            <a:r>
              <a:rPr lang="en-US" sz="2800" b="1" dirty="0">
                <a:effectLst>
                  <a:outerShdw blurRad="38100" dist="38100" dir="2700000" algn="tl">
                    <a:srgbClr val="000000">
                      <a:alpha val="43137"/>
                    </a:srgbClr>
                  </a:outerShdw>
                </a:effectLst>
                <a:latin typeface="Lucida Bright" panose="02040602050505020304" pitchFamily="18" charset="0"/>
              </a:rPr>
              <a:t>It pushes back the darkness that surrounds</a:t>
            </a:r>
            <a:endParaRPr lang="en-US" sz="2800" b="1" dirty="0">
              <a:effectLst>
                <a:outerShdw blurRad="38100" dist="38100" dir="2700000" algn="tl">
                  <a:srgbClr val="000000">
                    <a:alpha val="43137"/>
                  </a:srgbClr>
                </a:outerShdw>
              </a:effectLst>
              <a:latin typeface="Lucida Bright" panose="02040602050505020304" pitchFamily="18" charset="0"/>
            </a:endParaRPr>
          </a:p>
          <a:p>
            <a:pPr lvl="1">
              <a:lnSpc>
                <a:spcPct val="100000"/>
              </a:lnSpc>
            </a:pPr>
            <a:r>
              <a:rPr lang="en-US" sz="2800" b="1" dirty="0">
                <a:effectLst>
                  <a:outerShdw blurRad="38100" dist="38100" dir="2700000" algn="tl">
                    <a:srgbClr val="000000">
                      <a:alpha val="43137"/>
                    </a:srgbClr>
                  </a:outerShdw>
                </a:effectLst>
                <a:latin typeface="Lucida Bright" panose="02040602050505020304" pitchFamily="18" charset="0"/>
              </a:rPr>
              <a:t>Evil will not stick around if we’re praising our God…</a:t>
            </a:r>
            <a:endParaRPr lang="en-US" sz="2800" b="1" dirty="0">
              <a:effectLst>
                <a:outerShdw blurRad="38100" dist="38100" dir="2700000" algn="tl">
                  <a:srgbClr val="000000">
                    <a:alpha val="43137"/>
                  </a:srgbClr>
                </a:outerShdw>
              </a:effectLst>
              <a:latin typeface="Lucida Bright" panose="02040602050505020304" pitchFamily="18"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Lucida Bright" panose="02040602050505020304" pitchFamily="18" charset="0"/>
              </a:rPr>
              <a:t>               …who will fight our battles for us.  </a:t>
            </a:r>
            <a:endParaRPr lang="en-US" b="1" dirty="0">
              <a:effectLst>
                <a:outerShdw blurRad="38100" dist="38100" dir="2700000" algn="tl">
                  <a:srgbClr val="000000">
                    <a:alpha val="43137"/>
                  </a:srgbClr>
                </a:outerShdw>
              </a:effectLst>
              <a:latin typeface="Lucida Bright" panose="02040602050505020304" pitchFamily="18" charset="0"/>
            </a:endParaRPr>
          </a:p>
          <a:p>
            <a:pPr marL="0" indent="0">
              <a:lnSpc>
                <a:spcPct val="100000"/>
              </a:lnSpc>
              <a:buNone/>
            </a:pPr>
            <a:r>
              <a:rPr lang="en-US" b="1" dirty="0">
                <a:effectLst>
                  <a:outerShdw blurRad="38100" dist="38100" dir="2700000" algn="tl">
                    <a:srgbClr val="000000">
                      <a:alpha val="43137"/>
                    </a:srgbClr>
                  </a:outerShdw>
                </a:effectLst>
                <a:latin typeface="Lucida Bright" panose="02040602050505020304" pitchFamily="18" charset="0"/>
              </a:rPr>
              <a:t>Jehoshaphat, saw God miraculously defeat the enemy</a:t>
            </a:r>
            <a:endParaRPr lang="en-US" b="1" dirty="0">
              <a:effectLst>
                <a:outerShdw blurRad="38100" dist="38100" dir="2700000" algn="tl">
                  <a:srgbClr val="000000">
                    <a:alpha val="43137"/>
                  </a:srgbClr>
                </a:outerShdw>
              </a:effectLst>
              <a:latin typeface="Lucida Bright" panose="02040602050505020304" pitchFamily="18" charset="0"/>
            </a:endParaRPr>
          </a:p>
          <a:p>
            <a:pPr marL="0" indent="0">
              <a:lnSpc>
                <a:spcPct val="100000"/>
              </a:lnSpc>
              <a:buNone/>
            </a:pPr>
            <a:r>
              <a:rPr lang="en-US" i="1" dirty="0">
                <a:effectLst>
                  <a:outerShdw blurRad="38100" dist="38100" dir="2700000" algn="tl">
                    <a:srgbClr val="000000">
                      <a:alpha val="43137"/>
                    </a:srgbClr>
                  </a:outerShdw>
                </a:effectLst>
                <a:latin typeface="Lucida Bright" panose="02040602050505020304" pitchFamily="18" charset="0"/>
              </a:rPr>
              <a:t>“As they began to sing and praise, the Lord set ambushes against the men of Ammon and Moab and Mount </a:t>
            </a:r>
            <a:r>
              <a:rPr lang="en-US" i="1" dirty="0" err="1">
                <a:effectLst>
                  <a:outerShdw blurRad="38100" dist="38100" dir="2700000" algn="tl">
                    <a:srgbClr val="000000">
                      <a:alpha val="43137"/>
                    </a:srgbClr>
                  </a:outerShdw>
                </a:effectLst>
                <a:latin typeface="Lucida Bright" panose="02040602050505020304" pitchFamily="18" charset="0"/>
              </a:rPr>
              <a:t>Seir</a:t>
            </a:r>
            <a:r>
              <a:rPr lang="en-US" i="1" dirty="0">
                <a:effectLst>
                  <a:outerShdw blurRad="38100" dist="38100" dir="2700000" algn="tl">
                    <a:srgbClr val="000000">
                      <a:alpha val="43137"/>
                    </a:srgbClr>
                  </a:outerShdw>
                </a:effectLst>
                <a:latin typeface="Lucida Bright" panose="02040602050505020304" pitchFamily="18" charset="0"/>
              </a:rPr>
              <a:t> who were invading Judah, and they were defeated”  </a:t>
            </a:r>
            <a:r>
              <a:rPr lang="en-US" sz="2400" b="1" dirty="0">
                <a:effectLst>
                  <a:outerShdw blurRad="38100" dist="38100" dir="2700000" algn="tl">
                    <a:srgbClr val="000000">
                      <a:alpha val="43137"/>
                    </a:srgbClr>
                  </a:outerShdw>
                </a:effectLst>
                <a:latin typeface="Lucida Bright" panose="02040602050505020304" pitchFamily="18" charset="0"/>
              </a:rPr>
              <a:t>2 Chron. 20:22</a:t>
            </a:r>
            <a:endParaRPr lang="en-US" b="1" dirty="0">
              <a:latin typeface="Lucida Bright" panose="02040602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p:push dir="r"/>
      </p:transition>
    </mc:Choice>
    <mc:Fallback>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6000"/>
                            </p:stCondLst>
                            <p:childTnLst>
                              <p:par>
                                <p:cTn id="24" presetID="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39" y="243840"/>
            <a:ext cx="11900989" cy="6091646"/>
          </a:xfrm>
          <a:solidFill>
            <a:schemeClr val="bg1">
              <a:alpha val="80000"/>
            </a:schemeClr>
          </a:solidFill>
        </p:spPr>
        <p:txBody>
          <a:bodyPr>
            <a:normAutofit fontScale="70000" lnSpcReduction="20000"/>
          </a:bodyPr>
          <a:lstStyle/>
          <a:p>
            <a:pPr marL="0" indent="0">
              <a:lnSpc>
                <a:spcPct val="120000"/>
              </a:lnSpc>
              <a:buNone/>
            </a:pPr>
            <a:r>
              <a:rPr lang="en-US" sz="4100" b="1" dirty="0">
                <a:effectLst>
                  <a:outerShdw blurRad="38100" dist="38100" dir="2700000" algn="tl">
                    <a:srgbClr val="000000">
                      <a:alpha val="43137"/>
                    </a:srgbClr>
                  </a:outerShdw>
                </a:effectLst>
                <a:latin typeface="Lucida Bright" panose="02040602050505020304" pitchFamily="18" charset="0"/>
              </a:rPr>
              <a:t>…Leaves No Room For Complaining and Negativity </a:t>
            </a:r>
            <a:endParaRPr lang="en-US" sz="3300" b="1" dirty="0">
              <a:effectLst>
                <a:outerShdw blurRad="38100" dist="38100" dir="2700000" algn="tl">
                  <a:srgbClr val="000000">
                    <a:alpha val="43137"/>
                  </a:srgbClr>
                </a:outerShdw>
              </a:effectLst>
              <a:latin typeface="Lucida Bright" panose="02040602050505020304" pitchFamily="18" charset="0"/>
            </a:endParaRPr>
          </a:p>
          <a:p>
            <a:pPr lvl="1">
              <a:lnSpc>
                <a:spcPct val="120000"/>
              </a:lnSpc>
            </a:pPr>
            <a:r>
              <a:rPr lang="en-US" sz="3800" b="1" dirty="0">
                <a:effectLst>
                  <a:outerShdw blurRad="38100" dist="38100" dir="2700000" algn="tl">
                    <a:srgbClr val="000000">
                      <a:alpha val="43137"/>
                    </a:srgbClr>
                  </a:outerShdw>
                </a:effectLst>
                <a:latin typeface="Lucida Bright" panose="02040602050505020304" pitchFamily="18" charset="0"/>
              </a:rPr>
              <a:t>Sometimes Problems Overwhelm Us</a:t>
            </a:r>
            <a:endParaRPr lang="en-US" sz="3800" b="1" dirty="0">
              <a:effectLst>
                <a:outerShdw blurRad="38100" dist="38100" dir="2700000" algn="tl">
                  <a:srgbClr val="000000">
                    <a:alpha val="43137"/>
                  </a:srgbClr>
                </a:outerShdw>
              </a:effectLst>
              <a:latin typeface="Lucida Bright" panose="02040602050505020304" pitchFamily="18" charset="0"/>
            </a:endParaRPr>
          </a:p>
          <a:p>
            <a:pPr lvl="1">
              <a:lnSpc>
                <a:spcPct val="120000"/>
              </a:lnSpc>
            </a:pPr>
            <a:r>
              <a:rPr lang="en-US" sz="3800" b="1" dirty="0">
                <a:effectLst>
                  <a:outerShdw blurRad="38100" dist="38100" dir="2700000" algn="tl">
                    <a:srgbClr val="000000">
                      <a:alpha val="43137"/>
                    </a:srgbClr>
                  </a:outerShdw>
                </a:effectLst>
                <a:latin typeface="Lucida Bright" panose="02040602050505020304" pitchFamily="18" charset="0"/>
              </a:rPr>
              <a:t>Prayers Become Complaints</a:t>
            </a:r>
            <a:endParaRPr lang="en-US" sz="3800" b="1" dirty="0">
              <a:effectLst>
                <a:outerShdw blurRad="38100" dist="38100" dir="2700000" algn="tl">
                  <a:srgbClr val="000000">
                    <a:alpha val="43137"/>
                  </a:srgbClr>
                </a:outerShdw>
              </a:effectLst>
              <a:latin typeface="Lucida Bright" panose="02040602050505020304" pitchFamily="18" charset="0"/>
            </a:endParaRPr>
          </a:p>
          <a:p>
            <a:pPr lvl="1">
              <a:lnSpc>
                <a:spcPct val="120000"/>
              </a:lnSpc>
            </a:pPr>
            <a:r>
              <a:rPr lang="en-US" sz="3800" b="1" dirty="0">
                <a:effectLst>
                  <a:outerShdw blurRad="38100" dist="38100" dir="2700000" algn="tl">
                    <a:srgbClr val="000000">
                      <a:alpha val="43137"/>
                    </a:srgbClr>
                  </a:outerShdw>
                </a:effectLst>
                <a:latin typeface="Lucida Bright" panose="02040602050505020304" pitchFamily="18" charset="0"/>
              </a:rPr>
              <a:t>Problems Become Set In</a:t>
            </a:r>
            <a:endParaRPr lang="en-US" sz="3800" b="1" dirty="0">
              <a:effectLst>
                <a:outerShdw blurRad="38100" dist="38100" dir="2700000" algn="tl">
                  <a:srgbClr val="000000">
                    <a:alpha val="43137"/>
                  </a:srgbClr>
                </a:outerShdw>
              </a:effectLst>
              <a:latin typeface="Lucida Bright" panose="02040602050505020304" pitchFamily="18" charset="0"/>
            </a:endParaRPr>
          </a:p>
          <a:p>
            <a:pPr marL="0" indent="0">
              <a:lnSpc>
                <a:spcPct val="120000"/>
              </a:lnSpc>
              <a:buNone/>
            </a:pPr>
            <a:r>
              <a:rPr lang="en-US" sz="4000" b="1" dirty="0">
                <a:effectLst>
                  <a:outerShdw blurRad="38100" dist="38100" dir="2700000" algn="tl">
                    <a:srgbClr val="000000">
                      <a:alpha val="43137"/>
                    </a:srgbClr>
                  </a:outerShdw>
                </a:effectLst>
                <a:latin typeface="Lucida Bright" panose="02040602050505020304" pitchFamily="18" charset="0"/>
              </a:rPr>
              <a:t>Praise Reminds Us Of… </a:t>
            </a:r>
            <a:endParaRPr lang="en-US" sz="4000" b="1" dirty="0">
              <a:effectLst>
                <a:outerShdw blurRad="38100" dist="38100" dir="2700000" algn="tl">
                  <a:srgbClr val="000000">
                    <a:alpha val="43137"/>
                  </a:srgbClr>
                </a:outerShdw>
              </a:effectLst>
              <a:latin typeface="Lucida Bright" panose="02040602050505020304" pitchFamily="18" charset="0"/>
            </a:endParaRPr>
          </a:p>
          <a:p>
            <a:pPr lvl="1">
              <a:lnSpc>
                <a:spcPct val="120000"/>
              </a:lnSpc>
            </a:pPr>
            <a:r>
              <a:rPr lang="en-US" sz="4000" b="1" dirty="0">
                <a:effectLst>
                  <a:outerShdw blurRad="38100" dist="38100" dir="2700000" algn="tl">
                    <a:srgbClr val="000000">
                      <a:alpha val="43137"/>
                    </a:srgbClr>
                  </a:outerShdw>
                </a:effectLst>
                <a:latin typeface="Lucida Bright" panose="02040602050505020304" pitchFamily="18" charset="0"/>
              </a:rPr>
              <a:t>What He Has Already Done In Our Lives.  </a:t>
            </a:r>
            <a:endParaRPr lang="en-US" sz="4000" b="1" dirty="0">
              <a:effectLst>
                <a:outerShdw blurRad="38100" dist="38100" dir="2700000" algn="tl">
                  <a:srgbClr val="000000">
                    <a:alpha val="43137"/>
                  </a:srgbClr>
                </a:outerShdw>
              </a:effectLst>
              <a:latin typeface="Lucida Bright" panose="02040602050505020304" pitchFamily="18" charset="0"/>
            </a:endParaRPr>
          </a:p>
          <a:p>
            <a:pPr lvl="1">
              <a:lnSpc>
                <a:spcPct val="120000"/>
              </a:lnSpc>
            </a:pPr>
            <a:r>
              <a:rPr lang="en-US" sz="4000" b="1" dirty="0">
                <a:effectLst>
                  <a:outerShdw blurRad="38100" dist="38100" dir="2700000" algn="tl">
                    <a:srgbClr val="000000">
                      <a:alpha val="43137"/>
                    </a:srgbClr>
                  </a:outerShdw>
                </a:effectLst>
                <a:latin typeface="Lucida Bright" panose="02040602050505020304" pitchFamily="18" charset="0"/>
              </a:rPr>
              <a:t>He Can Do It Again</a:t>
            </a:r>
            <a:endParaRPr lang="en-US" sz="4000" b="1" dirty="0">
              <a:effectLst>
                <a:outerShdw blurRad="38100" dist="38100" dir="2700000" algn="tl">
                  <a:srgbClr val="000000">
                    <a:alpha val="43137"/>
                  </a:srgbClr>
                </a:outerShdw>
              </a:effectLst>
              <a:latin typeface="Lucida Bright" panose="02040602050505020304" pitchFamily="18" charset="0"/>
            </a:endParaRPr>
          </a:p>
          <a:p>
            <a:pPr marL="0" indent="0">
              <a:lnSpc>
                <a:spcPct val="120000"/>
              </a:lnSpc>
              <a:buNone/>
            </a:pPr>
            <a:r>
              <a:rPr lang="en-US" sz="3500" i="1" dirty="0">
                <a:effectLst>
                  <a:outerShdw blurRad="38100" dist="38100" dir="2700000" algn="tl">
                    <a:srgbClr val="000000">
                      <a:alpha val="43137"/>
                    </a:srgbClr>
                  </a:outerShdw>
                </a:effectLst>
                <a:latin typeface="Lucida Bright" panose="02040602050505020304" pitchFamily="18" charset="0"/>
              </a:rPr>
              <a:t>“Bless The Lord, O My Soul, And Forget Not All His Benefits, Who Forgives All Your Iniquity, Who Heals All Your Diseases, Who Redeems Your Life From The Pit, Who Crowns You With Steadfast Love And Mercy.” </a:t>
            </a:r>
            <a:r>
              <a:rPr lang="en-US" sz="3400" b="1" dirty="0">
                <a:effectLst>
                  <a:outerShdw blurRad="38100" dist="38100" dir="2700000" algn="tl">
                    <a:srgbClr val="000000">
                      <a:alpha val="43137"/>
                    </a:srgbClr>
                  </a:outerShdw>
                </a:effectLst>
                <a:latin typeface="Lucida Bright" panose="02040602050505020304" pitchFamily="18" charset="0"/>
              </a:rPr>
              <a:t>Psa. 103:2-4</a:t>
            </a:r>
            <a:endParaRPr lang="en-US" sz="3500" b="1" dirty="0">
              <a:effectLst>
                <a:outerShdw blurRad="38100" dist="38100" dir="2700000" algn="tl">
                  <a:srgbClr val="000000">
                    <a:alpha val="43137"/>
                  </a:srgbClr>
                </a:outerShdw>
              </a:effectLst>
              <a:latin typeface="Lucida Bright" panose="02040602050505020304" pitchFamily="18" charset="0"/>
            </a:endParaRPr>
          </a:p>
          <a:p>
            <a:pPr marL="0" indent="0">
              <a:lnSpc>
                <a:spcPct val="120000"/>
              </a:lnSpc>
              <a:buNone/>
            </a:pPr>
            <a:r>
              <a:rPr lang="en-US" sz="3500" i="1" dirty="0">
                <a:effectLst>
                  <a:outerShdw blurRad="38100" dist="38100" dir="2700000" algn="tl">
                    <a:srgbClr val="000000">
                      <a:alpha val="43137"/>
                    </a:srgbClr>
                  </a:outerShdw>
                </a:effectLst>
                <a:latin typeface="Lucida Bright" panose="02040602050505020304" pitchFamily="18" charset="0"/>
              </a:rPr>
              <a:t>"By Him Therefore Let Us Offer The Sacrifice Of Praise To God Continually, That Is, The Fruit Of Our Lips Giving Thanks To His Name." </a:t>
            </a:r>
            <a:r>
              <a:rPr lang="en-US" sz="3500" b="1" dirty="0">
                <a:effectLst>
                  <a:outerShdw blurRad="38100" dist="38100" dir="2700000" algn="tl">
                    <a:srgbClr val="000000">
                      <a:alpha val="43137"/>
                    </a:srgbClr>
                  </a:outerShdw>
                </a:effectLst>
                <a:latin typeface="Lucida Bright" panose="02040602050505020304" pitchFamily="18" charset="0"/>
              </a:rPr>
              <a:t>Heb. 13:15</a:t>
            </a:r>
            <a:endParaRPr lang="en-US" sz="3500" b="1" dirty="0">
              <a:effectLst>
                <a:outerShdw blurRad="38100" dist="38100" dir="2700000" algn="tl">
                  <a:srgbClr val="000000">
                    <a:alpha val="43137"/>
                  </a:srgbClr>
                </a:outerShdw>
              </a:effectLst>
              <a:latin typeface="Lucida Bright" panose="02040602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2000"/>
                                        <p:tgtEl>
                                          <p:spTgt spid="3">
                                            <p:txEl>
                                              <p:pRg st="5" end="5"/>
                                            </p:txEl>
                                          </p:spTgt>
                                        </p:tgtEl>
                                      </p:cBhvr>
                                    </p:animEffect>
                                  </p:childTnLst>
                                </p:cTn>
                              </p:par>
                            </p:childTnLst>
                          </p:cTn>
                        </p:par>
                        <p:par>
                          <p:cTn id="33" fill="hold">
                            <p:stCondLst>
                              <p:cond delay="4000"/>
                            </p:stCondLst>
                            <p:childTnLst>
                              <p:par>
                                <p:cTn id="34" presetID="16" presetClass="entr" presetSubtype="21"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20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Vertical)">
                                      <p:cBhvr>
                                        <p:cTn id="4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 y="1056641"/>
            <a:ext cx="11897360" cy="5355046"/>
          </a:xfrm>
          <a:solidFill>
            <a:schemeClr val="bg1">
              <a:alpha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Bright" panose="02040602050505020304" pitchFamily="18" charset="0"/>
              </a:rPr>
              <a:t>..Leaves No Room For Complaining and Negativity</a:t>
            </a:r>
            <a:r>
              <a:rPr lang="en-US" b="1" dirty="0">
                <a:effectLst>
                  <a:outerShdw blurRad="38100" dist="38100" dir="2700000" algn="tl">
                    <a:srgbClr val="000000">
                      <a:alpha val="43137"/>
                    </a:srgbClr>
                  </a:outerShdw>
                </a:effectLst>
                <a:latin typeface="Lucida Bright" panose="02040602050505020304" pitchFamily="18" charset="0"/>
              </a:rPr>
              <a:t>.</a:t>
            </a:r>
            <a:r>
              <a:rPr lang="en-US" dirty="0">
                <a:effectLst>
                  <a:outerShdw blurRad="38100" dist="38100" dir="2700000" algn="tl">
                    <a:srgbClr val="000000">
                      <a:alpha val="43137"/>
                    </a:srgbClr>
                  </a:outerShdw>
                </a:effectLst>
                <a:latin typeface="Lucida Bright" panose="02040602050505020304" pitchFamily="18" charset="0"/>
              </a:rPr>
              <a:t>  </a:t>
            </a:r>
            <a:endParaRPr lang="en-US" i="1" dirty="0">
              <a:effectLst>
                <a:outerShdw blurRad="38100" dist="38100" dir="2700000" algn="tl">
                  <a:srgbClr val="000000">
                    <a:alpha val="43137"/>
                  </a:srgbClr>
                </a:outerShdw>
              </a:effectLst>
              <a:latin typeface="Lucida Bright" panose="02040602050505020304" pitchFamily="18" charset="0"/>
            </a:endParaRPr>
          </a:p>
          <a:p>
            <a:pPr marL="0" indent="0">
              <a:lnSpc>
                <a:spcPct val="100000"/>
              </a:lnSpc>
              <a:buNone/>
            </a:pPr>
            <a:r>
              <a:rPr lang="en-US" b="1" dirty="0">
                <a:effectLst>
                  <a:outerShdw blurRad="38100" dist="38100" dir="2700000" algn="tl">
                    <a:srgbClr val="000000">
                      <a:alpha val="43137"/>
                    </a:srgbClr>
                  </a:outerShdw>
                </a:effectLst>
                <a:latin typeface="Lucida Bright" panose="02040602050505020304" pitchFamily="18" charset="0"/>
              </a:rPr>
              <a:t>Luke 24:50-53  </a:t>
            </a:r>
            <a:br>
              <a:rPr lang="en-US" dirty="0">
                <a:effectLst>
                  <a:outerShdw blurRad="38100" dist="38100" dir="2700000" algn="tl">
                    <a:srgbClr val="000000">
                      <a:alpha val="43137"/>
                    </a:srgbClr>
                  </a:outerShdw>
                </a:effectLst>
                <a:latin typeface="Lucida Bright" panose="02040602050505020304" pitchFamily="18" charset="0"/>
              </a:rPr>
            </a:br>
            <a:r>
              <a:rPr lang="en-US" baseline="30000" dirty="0">
                <a:effectLst>
                  <a:outerShdw blurRad="38100" dist="38100" dir="2700000" algn="tl">
                    <a:srgbClr val="000000">
                      <a:alpha val="43137"/>
                    </a:srgbClr>
                  </a:outerShdw>
                </a:effectLst>
                <a:latin typeface="Lucida Bright" panose="02040602050505020304" pitchFamily="18" charset="0"/>
              </a:rPr>
              <a:t>51 </a:t>
            </a:r>
            <a:r>
              <a:rPr lang="en-US" dirty="0">
                <a:effectLst>
                  <a:outerShdw blurRad="38100" dist="38100" dir="2700000" algn="tl">
                    <a:srgbClr val="000000">
                      <a:alpha val="43137"/>
                    </a:srgbClr>
                  </a:outerShdw>
                </a:effectLst>
                <a:latin typeface="Lucida Bright" panose="02040602050505020304" pitchFamily="18" charset="0"/>
              </a:rPr>
              <a:t> And it came to pass, while he blessed them, he was parted from them, and carried up into heaven. </a:t>
            </a:r>
            <a:r>
              <a:rPr lang="en-US" baseline="30000" dirty="0">
                <a:effectLst>
                  <a:outerShdw blurRad="38100" dist="38100" dir="2700000" algn="tl">
                    <a:srgbClr val="000000">
                      <a:alpha val="43137"/>
                    </a:srgbClr>
                  </a:outerShdw>
                </a:effectLst>
                <a:latin typeface="Lucida Bright" panose="02040602050505020304" pitchFamily="18" charset="0"/>
              </a:rPr>
              <a:t>52 </a:t>
            </a:r>
            <a:r>
              <a:rPr lang="en-US" dirty="0">
                <a:effectLst>
                  <a:outerShdw blurRad="38100" dist="38100" dir="2700000" algn="tl">
                    <a:srgbClr val="000000">
                      <a:alpha val="43137"/>
                    </a:srgbClr>
                  </a:outerShdw>
                </a:effectLst>
                <a:latin typeface="Lucida Bright" panose="02040602050505020304" pitchFamily="18" charset="0"/>
              </a:rPr>
              <a:t> And they worshipped him, and returned to Jerusalem with great joy: </a:t>
            </a:r>
            <a:r>
              <a:rPr lang="en-US" baseline="30000" dirty="0">
                <a:effectLst>
                  <a:outerShdw blurRad="38100" dist="38100" dir="2700000" algn="tl">
                    <a:srgbClr val="000000">
                      <a:alpha val="43137"/>
                    </a:srgbClr>
                  </a:outerShdw>
                </a:effectLst>
                <a:latin typeface="Lucida Bright" panose="02040602050505020304" pitchFamily="18" charset="0"/>
              </a:rPr>
              <a:t>53 </a:t>
            </a:r>
            <a:r>
              <a:rPr lang="en-US" dirty="0">
                <a:effectLst>
                  <a:outerShdw blurRad="38100" dist="38100" dir="2700000" algn="tl">
                    <a:srgbClr val="000000">
                      <a:alpha val="43137"/>
                    </a:srgbClr>
                  </a:outerShdw>
                </a:effectLst>
                <a:latin typeface="Lucida Bright" panose="02040602050505020304" pitchFamily="18" charset="0"/>
              </a:rPr>
              <a:t> And were continually in the temple, praising and blessing God. Amen. </a:t>
            </a:r>
            <a:endParaRPr lang="en-US" dirty="0">
              <a:effectLst>
                <a:outerShdw blurRad="38100" dist="38100" dir="2700000" algn="tl">
                  <a:srgbClr val="000000">
                    <a:alpha val="43137"/>
                  </a:srgbClr>
                </a:outerShdw>
              </a:effectLst>
              <a:latin typeface="Lucida Bright" panose="02040602050505020304" pitchFamily="18" charset="0"/>
            </a:endParaRPr>
          </a:p>
          <a:p>
            <a:pPr marL="0" indent="0">
              <a:lnSpc>
                <a:spcPct val="100000"/>
              </a:lnSpc>
              <a:buNone/>
            </a:pPr>
            <a:r>
              <a:rPr lang="en-US" b="1" dirty="0">
                <a:effectLst>
                  <a:outerShdw blurRad="38100" dist="38100" dir="2700000" algn="tl">
                    <a:srgbClr val="000000">
                      <a:alpha val="43137"/>
                    </a:srgbClr>
                  </a:outerShdw>
                </a:effectLst>
                <a:latin typeface="Lucida Bright" panose="02040602050505020304" pitchFamily="18" charset="0"/>
              </a:rPr>
              <a:t>Acts 2:1-2 </a:t>
            </a:r>
            <a:br>
              <a:rPr lang="en-US" dirty="0">
                <a:effectLst>
                  <a:outerShdw blurRad="38100" dist="38100" dir="2700000" algn="tl">
                    <a:srgbClr val="000000">
                      <a:alpha val="43137"/>
                    </a:srgbClr>
                  </a:outerShdw>
                </a:effectLst>
                <a:latin typeface="Lucida Bright" panose="02040602050505020304" pitchFamily="18" charset="0"/>
              </a:rPr>
            </a:br>
            <a:r>
              <a:rPr lang="en-US" baseline="30000" dirty="0">
                <a:effectLst>
                  <a:outerShdw blurRad="38100" dist="38100" dir="2700000" algn="tl">
                    <a:srgbClr val="000000">
                      <a:alpha val="43137"/>
                    </a:srgbClr>
                  </a:outerShdw>
                </a:effectLst>
                <a:latin typeface="Lucida Bright" panose="02040602050505020304" pitchFamily="18" charset="0"/>
              </a:rPr>
              <a:t>1 </a:t>
            </a:r>
            <a:r>
              <a:rPr lang="en-US" dirty="0">
                <a:effectLst>
                  <a:outerShdw blurRad="38100" dist="38100" dir="2700000" algn="tl">
                    <a:srgbClr val="000000">
                      <a:alpha val="43137"/>
                    </a:srgbClr>
                  </a:outerShdw>
                </a:effectLst>
                <a:latin typeface="Lucida Bright" panose="02040602050505020304" pitchFamily="18" charset="0"/>
              </a:rPr>
              <a:t> And when the day of Pentecost was fully come, they were all with one accord in one place. </a:t>
            </a:r>
            <a:r>
              <a:rPr lang="en-US" baseline="30000" dirty="0">
                <a:effectLst>
                  <a:outerShdw blurRad="38100" dist="38100" dir="2700000" algn="tl">
                    <a:srgbClr val="000000">
                      <a:alpha val="43137"/>
                    </a:srgbClr>
                  </a:outerShdw>
                </a:effectLst>
                <a:latin typeface="Lucida Bright" panose="02040602050505020304" pitchFamily="18" charset="0"/>
              </a:rPr>
              <a:t>2 </a:t>
            </a:r>
            <a:r>
              <a:rPr lang="en-US" dirty="0">
                <a:effectLst>
                  <a:outerShdw blurRad="38100" dist="38100" dir="2700000" algn="tl">
                    <a:srgbClr val="000000">
                      <a:alpha val="43137"/>
                    </a:srgbClr>
                  </a:outerShdw>
                </a:effectLst>
                <a:latin typeface="Lucida Bright" panose="02040602050505020304" pitchFamily="18" charset="0"/>
              </a:rPr>
              <a:t> And suddenly there came a sound from heaven as of a rushing mighty wind, and it </a:t>
            </a:r>
            <a:r>
              <a:rPr lang="en-US" b="1" dirty="0">
                <a:effectLst>
                  <a:outerShdw blurRad="38100" dist="38100" dir="2700000" algn="tl">
                    <a:srgbClr val="000000">
                      <a:alpha val="43137"/>
                    </a:srgbClr>
                  </a:outerShdw>
                </a:effectLst>
                <a:latin typeface="Lucida Bright" panose="02040602050505020304" pitchFamily="18" charset="0"/>
              </a:rPr>
              <a:t>filled all the house </a:t>
            </a:r>
            <a:r>
              <a:rPr lang="en-US" dirty="0">
                <a:effectLst>
                  <a:outerShdw blurRad="38100" dist="38100" dir="2700000" algn="tl">
                    <a:srgbClr val="000000">
                      <a:alpha val="43137"/>
                    </a:srgbClr>
                  </a:outerShdw>
                </a:effectLst>
                <a:latin typeface="Lucida Bright" panose="02040602050505020304" pitchFamily="18" charset="0"/>
              </a:rPr>
              <a:t>where they were sitting. </a:t>
            </a:r>
            <a:endParaRPr lang="en-US" dirty="0">
              <a:effectLst>
                <a:outerShdw blurRad="38100" dist="38100" dir="2700000" algn="tl">
                  <a:srgbClr val="000000">
                    <a:alpha val="43137"/>
                  </a:srgbClr>
                </a:outerShdw>
              </a:effectLst>
              <a:latin typeface="Lucida Bright" panose="02040602050505020304" pitchFamily="18" charset="0"/>
            </a:endParaRP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 y="2392408"/>
            <a:ext cx="9720943" cy="1325563"/>
          </a:xfrm>
          <a:solidFill>
            <a:schemeClr val="accent1">
              <a:lumMod val="20000"/>
              <a:lumOff val="80000"/>
            </a:schemeClr>
          </a:solidFill>
          <a:effectLst>
            <a:softEdge rad="38100"/>
          </a:effectLst>
        </p:spPr>
        <p:txBody>
          <a:bodyPr>
            <a:noAutofit/>
          </a:bodyPr>
          <a:lstStyle/>
          <a:p>
            <a:pPr marL="0" indent="0" algn="ctr">
              <a:lnSpc>
                <a:spcPct val="100000"/>
              </a:lnSpc>
              <a:buNone/>
            </a:pPr>
            <a:r>
              <a:rPr lang="en-US" sz="3600" b="1" dirty="0">
                <a:effectLst>
                  <a:outerShdw blurRad="38100" dist="38100" dir="2700000" algn="tl">
                    <a:srgbClr val="000000">
                      <a:alpha val="43137"/>
                    </a:srgbClr>
                  </a:outerShdw>
                </a:effectLst>
                <a:latin typeface="Lucida Bright" panose="02040602050505020304" pitchFamily="18" charset="0"/>
              </a:rPr>
              <a:t>They Didn’t Focus on the Crucifixion</a:t>
            </a:r>
            <a:endParaRPr lang="en-US" sz="3600" b="1" dirty="0">
              <a:effectLst>
                <a:outerShdw blurRad="38100" dist="38100" dir="2700000" algn="tl">
                  <a:srgbClr val="000000">
                    <a:alpha val="43137"/>
                  </a:srgbClr>
                </a:outerShdw>
              </a:effectLst>
              <a:latin typeface="Lucida Bright" panose="02040602050505020304" pitchFamily="18" charset="0"/>
            </a:endParaRPr>
          </a:p>
          <a:p>
            <a:pPr marL="0" indent="0" algn="ctr">
              <a:lnSpc>
                <a:spcPct val="100000"/>
              </a:lnSpc>
              <a:buNone/>
            </a:pPr>
            <a:r>
              <a:rPr lang="en-US" sz="3600" b="1" dirty="0">
                <a:effectLst>
                  <a:outerShdw blurRad="38100" dist="38100" dir="2700000" algn="tl">
                    <a:srgbClr val="000000">
                      <a:alpha val="43137"/>
                    </a:srgbClr>
                  </a:outerShdw>
                </a:effectLst>
                <a:latin typeface="Lucida Bright" panose="02040602050505020304" pitchFamily="18" charset="0"/>
              </a:rPr>
              <a:t>But their Focus was on the Resurrection</a:t>
            </a:r>
            <a:endParaRPr lang="en-US" sz="3600" b="1" dirty="0">
              <a:effectLst>
                <a:outerShdw blurRad="38100" dist="38100" dir="2700000" algn="tl">
                  <a:srgbClr val="000000">
                    <a:alpha val="43137"/>
                  </a:srgbClr>
                </a:outerShdw>
              </a:effectLst>
              <a:latin typeface="Lucida Bright" panose="02040602050505020304" pitchFamily="18" charset="0"/>
            </a:endParaRPr>
          </a:p>
        </p:txBody>
      </p:sp>
      <p:sp>
        <p:nvSpPr>
          <p:cNvPr id="4" name="TextBox 3"/>
          <p:cNvSpPr txBox="1"/>
          <p:nvPr/>
        </p:nvSpPr>
        <p:spPr>
          <a:xfrm>
            <a:off x="1447800" y="4257074"/>
            <a:ext cx="10428513" cy="1723549"/>
          </a:xfrm>
          <a:prstGeom prst="rect">
            <a:avLst/>
          </a:prstGeom>
          <a:solidFill>
            <a:schemeClr val="accent1">
              <a:lumMod val="20000"/>
              <a:lumOff val="80000"/>
            </a:schemeClr>
          </a:solidFill>
          <a:effectLst>
            <a:softEdge rad="38100"/>
          </a:effectLst>
        </p:spPr>
        <p:txBody>
          <a:bodyPr wrap="square" rtlCol="0">
            <a:spAutoFit/>
          </a:bodyPr>
          <a:lstStyle/>
          <a:p>
            <a:pPr algn="ctr">
              <a:spcAft>
                <a:spcPts val="600"/>
              </a:spcAft>
            </a:pPr>
            <a:r>
              <a:rPr lang="en-US" sz="3200" b="1" dirty="0">
                <a:effectLst>
                  <a:outerShdw blurRad="38100" dist="38100" dir="2700000" algn="tl">
                    <a:srgbClr val="000000">
                      <a:alpha val="43137"/>
                    </a:srgbClr>
                  </a:outerShdw>
                </a:effectLst>
                <a:latin typeface="Lucida Bright" panose="02040602050505020304" pitchFamily="18" charset="0"/>
              </a:rPr>
              <a:t>Changing Your Focus …</a:t>
            </a:r>
            <a:endParaRPr lang="en-US" sz="3200" b="1" dirty="0">
              <a:effectLst>
                <a:outerShdw blurRad="38100" dist="38100" dir="2700000" algn="tl">
                  <a:srgbClr val="000000">
                    <a:alpha val="43137"/>
                  </a:srgbClr>
                </a:outerShdw>
              </a:effectLst>
              <a:latin typeface="Lucida Bright" panose="02040602050505020304" pitchFamily="18" charset="0"/>
            </a:endParaRPr>
          </a:p>
          <a:p>
            <a:pPr algn="ctr">
              <a:spcAft>
                <a:spcPts val="600"/>
              </a:spcAft>
            </a:pPr>
            <a:r>
              <a:rPr lang="en-US" sz="3200" b="1" dirty="0">
                <a:effectLst>
                  <a:outerShdw blurRad="38100" dist="38100" dir="2700000" algn="tl">
                    <a:srgbClr val="000000">
                      <a:alpha val="43137"/>
                    </a:srgbClr>
                  </a:outerShdw>
                </a:effectLst>
                <a:latin typeface="Lucida Bright" panose="02040602050505020304" pitchFamily="18" charset="0"/>
              </a:rPr>
              <a:t>May NOT Change Your Circumstance</a:t>
            </a:r>
            <a:endParaRPr lang="en-US" sz="3200" b="1" dirty="0">
              <a:effectLst>
                <a:outerShdw blurRad="38100" dist="38100" dir="2700000" algn="tl">
                  <a:srgbClr val="000000">
                    <a:alpha val="43137"/>
                  </a:srgbClr>
                </a:outerShdw>
              </a:effectLst>
              <a:latin typeface="Lucida Bright" panose="02040602050505020304" pitchFamily="18" charset="0"/>
            </a:endParaRPr>
          </a:p>
          <a:p>
            <a:pPr algn="ctr">
              <a:spcAft>
                <a:spcPts val="600"/>
              </a:spcAft>
            </a:pPr>
            <a:r>
              <a:rPr lang="en-US" sz="3200" b="1" dirty="0">
                <a:effectLst>
                  <a:outerShdw blurRad="38100" dist="38100" dir="2700000" algn="tl">
                    <a:srgbClr val="000000">
                      <a:alpha val="43137"/>
                    </a:srgbClr>
                  </a:outerShdw>
                </a:effectLst>
                <a:latin typeface="Lucida Bright" panose="02040602050505020304" pitchFamily="18" charset="0"/>
              </a:rPr>
              <a:t>It Will Change Your Attitude IN the Circumstance</a:t>
            </a:r>
            <a:endParaRPr lang="en-US" b="1" dirty="0">
              <a:effectLst>
                <a:outerShdw blurRad="38100" dist="38100" dir="2700000" algn="tl">
                  <a:srgbClr val="000000">
                    <a:alpha val="43137"/>
                  </a:srgbClr>
                </a:outerShdw>
              </a:effectLst>
              <a:latin typeface="Lucida Bright" panose="02040602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7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p:cTn id="4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2949</Words>
  <Application>WPS Presentation</Application>
  <PresentationFormat>Widescreen</PresentationFormat>
  <Paragraphs>66</Paragraphs>
  <Slides>10</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10</vt:i4>
      </vt:variant>
    </vt:vector>
  </HeadingPairs>
  <TitlesOfParts>
    <vt:vector size="31" baseType="lpstr">
      <vt:lpstr>Arial</vt:lpstr>
      <vt:lpstr>SimSun</vt:lpstr>
      <vt:lpstr>Wingdings</vt:lpstr>
      <vt:lpstr>Baskerville Old Face</vt:lpstr>
      <vt:lpstr>Arial Rounded MT Bold</vt:lpstr>
      <vt:lpstr>Amasis MT Pro Black</vt:lpstr>
      <vt:lpstr>Lapsus Pro (theguybrush.com)</vt:lpstr>
      <vt:lpstr>Times New Roman</vt:lpstr>
      <vt:lpstr>Calibri</vt:lpstr>
      <vt:lpstr>Microsoft YaHei</vt:lpstr>
      <vt:lpstr>Arial Unicode MS</vt:lpstr>
      <vt:lpstr>Calibri Light</vt:lpstr>
      <vt:lpstr>Arial Unicode MS</vt:lpstr>
      <vt:lpstr>Courier New</vt:lpstr>
      <vt:lpstr>Lucida Bright</vt:lpstr>
      <vt:lpstr>Segoe Print</vt:lpstr>
      <vt:lpstr>KodchiangUPC</vt:lpstr>
      <vt:lpstr>Lucida Calligraphy</vt:lpstr>
      <vt:lpstr>Petit Formal Script</vt:lpstr>
      <vt:lpstr>Leelawadee UI</vt:lpstr>
      <vt:lpstr>Office Theme</vt:lpstr>
      <vt:lpstr>PowerPoint 演示文稿</vt:lpstr>
      <vt:lpstr>Plug Into the Power  of Praise</vt:lpstr>
      <vt:lpstr>Praise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edwar</cp:lastModifiedBy>
  <cp:revision>77</cp:revision>
  <dcterms:created xsi:type="dcterms:W3CDTF">2019-08-31T13:09:00Z</dcterms:created>
  <dcterms:modified xsi:type="dcterms:W3CDTF">2022-08-07T21:45:58Z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C38D755E8AB24F759DAAF30468163C9F</vt:lpwstr>
  </property>
  <property fmtid="{D5CDD505-2E9C-101B-9397-08002B2CF9AE}" pid="3" name="KSOProductBuildVer">
    <vt:lpwstr>1033-11.2.0.11254</vt:lpwstr>
  </property>
</Properties>
</file>