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56" r:id="rId4"/>
    <p:sldId id="279" r:id="rId5"/>
    <p:sldId id="257" r:id="rId6"/>
    <p:sldId id="263" r:id="rId7"/>
    <p:sldId id="261" r:id="rId8"/>
    <p:sldId id="262" r:id="rId9"/>
    <p:sldId id="265" r:id="rId10"/>
    <p:sldId id="266" r:id="rId11"/>
    <p:sldId id="277" r:id="rId12"/>
    <p:sldId id="270" r:id="rId13"/>
    <p:sldId id="267" r:id="rId14"/>
    <p:sldId id="280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7D9A-711D-4FA6-87BC-37B47E1EA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370D2-17A1-4FEF-BCFB-EF377D0F0C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b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b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0" y="653144"/>
            <a:ext cx="11484429" cy="54102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It Paves the Way for God’s Power Displayed- Miracles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 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We Have a Choice Every Day in this Life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. 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live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absorbed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worry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stress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   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focused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only on what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surrounds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us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We Can Ask God to Help Us Take Our Eyes Off All the…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Problems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Mess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, or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Voices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of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Others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look up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...to the One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Who Holds It All Together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 Desires Our Whole Heart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. 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longs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us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know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power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His presence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…He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desires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 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bless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us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more than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we could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imagine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    …His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Spirit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urges us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onward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, calling us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closer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3937" y="2967335"/>
            <a:ext cx="7604133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Praise Dare!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77465"/>
            <a:ext cx="9372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They Didn’t Focus on the Crucifixion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But their Focus was on the Resurrection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" y="1066801"/>
            <a:ext cx="11785600" cy="478536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We praise you today with our hearts and songs, we praise you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for your faithfulness, we praise you for your great power and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love. We confess our need for you, our lives don't go so well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when we just spin around on our own. We struggle and worry,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get weary and worn. Yet you never leave us. Thank you for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your presence. Thank you for your care over us, thank you that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you breathe renewal right into our souls. We ask for your spirit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to fill us, to draw us close to yourself, and to work your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purposes through us, as we set our eyes on you.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371" y="4579711"/>
            <a:ext cx="6226629" cy="227828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When You Do…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  …You Make Room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    …For Him to Move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3937" y="2967335"/>
            <a:ext cx="7604133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Praise Dare!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book, sitting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8" y="914400"/>
            <a:ext cx="1639888" cy="1171575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88" y="914400"/>
            <a:ext cx="1403350" cy="1171575"/>
          </a:xfrm>
          <a:prstGeom prst="rect">
            <a:avLst/>
          </a:prstGeom>
        </p:spPr>
      </p:pic>
      <p:pic>
        <p:nvPicPr>
          <p:cNvPr id="7" name="Picture 6" descr="A sign on the side of a road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2"/>
          <a:stretch>
            <a:fillRect/>
          </a:stretch>
        </p:blipFill>
        <p:spPr>
          <a:xfrm>
            <a:off x="4178300" y="914400"/>
            <a:ext cx="1511300" cy="1171575"/>
          </a:xfrm>
          <a:prstGeom prst="rect">
            <a:avLst/>
          </a:prstGeom>
        </p:spPr>
      </p:pic>
      <p:pic>
        <p:nvPicPr>
          <p:cNvPr id="9" name="Picture 8" descr="A tree in the middle of a fiel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8" y="2154238"/>
            <a:ext cx="4689475" cy="2130425"/>
          </a:xfrm>
          <a:prstGeom prst="rect">
            <a:avLst/>
          </a:prstGeom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4352925"/>
            <a:ext cx="2370138" cy="1528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352925"/>
            <a:ext cx="2251075" cy="1528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914400"/>
            <a:ext cx="5357813" cy="4967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wedge/>
      </p:transition>
    </mc:Choice>
    <mc:Fallback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6670" y="5082086"/>
            <a:ext cx="712405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601" y="4470401"/>
            <a:ext cx="7809125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Plug Into the Power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of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Praise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669" y="1925935"/>
            <a:ext cx="32246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0189" y="1925934"/>
            <a:ext cx="3515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August 14, 2022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943" y="250371"/>
            <a:ext cx="5739190" cy="634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2423583"/>
            <a:ext cx="5291667" cy="20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/>
          <p:nvPr/>
        </p:nvSpPr>
        <p:spPr>
          <a:xfrm>
            <a:off x="3915717" y="1367160"/>
            <a:ext cx="8197578" cy="5110480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Powerful-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Never leaves situation the same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Positive-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Hard to praise and pout at same time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Predictor-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It effectively predicts the outcome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Productive-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It can do what nothing else can…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      We Plug Into………..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9088" y="3922400"/>
            <a:ext cx="31594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" y="213361"/>
            <a:ext cx="11785600" cy="537101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Gets Our Focus Off Ourselves… Back On God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When We Get Eyes on Self… “Hurt” is Magnified 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When Our Eyes are On Him … “Hope” is Magnified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He is Worthy of Our Praise…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       …No Matter What We Face From Day to Day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Brings Us to a Place of Humility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We remember our dependency on God, as we acknowledge our need for Him. 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As we praise Him as Creator/ King of this world…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…we recognize that we’re not in control, but He is!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293937" y="2967335"/>
            <a:ext cx="7604133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Praise Dare!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" y="76200"/>
            <a:ext cx="11785600" cy="657224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…Makes the Enemy Flee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It pushes back the darkness that surrounds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Evil will not stick around if we’re praising our God…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        …who will fight our battles for 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…Leaves No Room For Complaining and Negativity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Sometimes Problems Overwhelm Us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Prayers Become Complaints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Problems Become Set 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Praise Reminds Us Of…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What He Has Already Done In Our Lives. 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lvl="1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He Can Do It Again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3937" y="2967335"/>
            <a:ext cx="7604133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Praise Dare!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" y="1480458"/>
            <a:ext cx="11713029" cy="5156744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Praise Makes Room For God’s Blessings Over Our Lives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Will Not Hold Back His Goodness,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Praise Opens the Gateway of Blessing…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         …as We Come into His Presence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“Enter his gates with thanksgiving, and his courts with praise!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Give thanks to him; bless his name!” 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Psa. 100:4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"Blessed be the God and Father of our Lord Jesus Christ,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who has blessed us with all spiritual blessings in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heavenly places in Christ:"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Eph.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1:3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3937" y="2967335"/>
            <a:ext cx="7604133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Praise Dare!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19200"/>
            <a:ext cx="11785600" cy="517071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Praise Invites His Presence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 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 dwells close to us when we praise Him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Lives There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Looks For 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“He inhabits the praises of His people.” 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Psa. 22:3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"But you are a chosen generation, a royal priesthood, an holy nation, a peculiar people; that you should show forth the praises of him who has called you out of darkness into his marvelous light;"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                             1 Pet. 2:9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3937" y="2967335"/>
            <a:ext cx="7604133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Praise Dare!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5" y="957944"/>
            <a:ext cx="12083143" cy="549602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Spirits are Refreshed and Renewed in His Presence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 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We're strengthened by His peace and refueled by His joy. 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Through a Heart of Praise…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…We Realize that God Doesn’t Just Change Our Situations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…and Work Through Our Problems,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…He Changes Our Hearts.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“In His presence, there is fullness of joy.” 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Psa. 16:11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"Because your love is better than life, my lips will glorify you.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 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 will praise you as long as I live, and in your name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 will lift up my hands."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Psa. 63:3-4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93937" y="2967335"/>
            <a:ext cx="7604133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Praise Dare!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315690"/>
            <a:ext cx="12006943" cy="6215743"/>
          </a:xfrm>
          <a:solidFill>
            <a:schemeClr val="bg1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It Paves the Way for God’s Power Displayed- Miracles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 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People’s Lives are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Affected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and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Changed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.  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 Shakes Things Up Through Praise. 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Paul and Silas sat in prison, shackled, but praising God.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lvl="1" algn="ctr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Praise Moved God 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lvl="1" algn="ctr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 Moved Heaven /Earth -God sent an earthquake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lvl="1" algn="ctr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Power Moved Hearts –jailer/ all his family saved-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About midnight Paul and Silas were praying and singing hymns to God, and the prisoners were listening to them, and suddenly there was a great earthquake, so that the foundations of the prison were shaken. And immediately all the doors were opened, and everyone's bonds were unfastened.” 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Acts 16:25-26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3937" y="2967335"/>
            <a:ext cx="7604133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Praise Dare!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4288</Words>
  <Application>WPS Presentation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SimSun</vt:lpstr>
      <vt:lpstr>Wingdings</vt:lpstr>
      <vt:lpstr>Baskerville Old Face</vt:lpstr>
      <vt:lpstr>Arial Rounded MT Bold</vt:lpstr>
      <vt:lpstr>Amasis MT Pro Black</vt:lpstr>
      <vt:lpstr>Lapsus Pro (theguybrush.com)</vt:lpstr>
      <vt:lpstr>Times New Roman</vt:lpstr>
      <vt:lpstr>Calibri</vt:lpstr>
      <vt:lpstr>Courier New</vt:lpstr>
      <vt:lpstr>Microsoft YaHei</vt:lpstr>
      <vt:lpstr>Arial Unicode MS</vt:lpstr>
      <vt:lpstr>Calibri Light</vt:lpstr>
      <vt:lpstr>Lucida Calligraphy</vt:lpstr>
      <vt:lpstr>Petit Formal Script</vt:lpstr>
      <vt:lpstr>Lucida Bright</vt:lpstr>
      <vt:lpstr>Segoe Print</vt:lpstr>
      <vt:lpstr>Office Theme</vt:lpstr>
      <vt:lpstr>PowerPoint 演示文稿</vt:lpstr>
      <vt:lpstr>Plug Into the Power  of Praise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171</cp:revision>
  <cp:lastPrinted>2019-09-14T19:01:00Z</cp:lastPrinted>
  <dcterms:created xsi:type="dcterms:W3CDTF">2019-08-31T13:09:00Z</dcterms:created>
  <dcterms:modified xsi:type="dcterms:W3CDTF">2022-08-14T19:05:58Z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9D654615B3D94EED95477B72B402161B</vt:lpwstr>
  </property>
  <property fmtid="{D5CDD505-2E9C-101B-9397-08002B2CF9AE}" pid="3" name="KSOProductBuildVer">
    <vt:lpwstr>1033-11.2.0.11254</vt:lpwstr>
  </property>
</Properties>
</file>