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1"/>
  </p:handoutMasterIdLst>
  <p:sldIdLst>
    <p:sldId id="265" r:id="rId3"/>
    <p:sldId id="266" r:id="rId4"/>
    <p:sldId id="293" r:id="rId5"/>
    <p:sldId id="298" r:id="rId6"/>
    <p:sldId id="311" r:id="rId7"/>
    <p:sldId id="258" r:id="rId8"/>
    <p:sldId id="326" r:id="rId9"/>
    <p:sldId id="321" r:id="rId10"/>
    <p:sldId id="312" r:id="rId11"/>
    <p:sldId id="313" r:id="rId12"/>
    <p:sldId id="296" r:id="rId13"/>
    <p:sldId id="259" r:id="rId14"/>
    <p:sldId id="300" r:id="rId15"/>
    <p:sldId id="304" r:id="rId16"/>
    <p:sldId id="301" r:id="rId17"/>
    <p:sldId id="329" r:id="rId18"/>
    <p:sldId id="310" r:id="rId19"/>
    <p:sldId id="32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E200A"/>
    <a:srgbClr val="951103"/>
    <a:srgbClr val="8D2A0B"/>
    <a:srgbClr val="D330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i="0"/>
            </a:lvl1pPr>
          </a:lstStyle>
          <a:p>
            <a:fld id="{BA0977E3-D7B4-4E63-92F4-5CB358EA0CE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33400"/>
            <a:ext cx="18669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4483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avid and Goliath"/>
          <p:cNvPicPr>
            <a:picLocks noChangeAspect="1" noChangeArrowheads="1"/>
          </p:cNvPicPr>
          <p:nvPr userDrawn="1"/>
        </p:nvPicPr>
        <p:blipFill>
          <a:blip r:embed="rId1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219200" y="0"/>
            <a:ext cx="65532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467600" cy="91440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467600" cy="4343400"/>
          </a:xfrm>
          <a:prstGeom prst="rect">
            <a:avLst/>
          </a:prstGeom>
          <a:solidFill>
            <a:srgbClr val="FFFFFF">
              <a:alpha val="60001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2"/>
            <a:r>
              <a:rPr lang="en-US"/>
              <a:t>Second level</a:t>
            </a:r>
            <a:endParaRPr lang="en-US"/>
          </a:p>
          <a:p>
            <a:pPr lvl="3"/>
            <a:r>
              <a:rPr lang="en-US"/>
              <a:t>Third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 Helvetica Bold" pitchFamily="48" charset="0"/>
        </a:defRPr>
      </a:lvl9pPr>
    </p:titleStyle>
    <p:bodyStyle>
      <a:lvl1pPr marL="609600" indent="-609600" algn="ctr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609600" algn="l" rtl="0" fontAlgn="base">
        <a:spcBef>
          <a:spcPct val="20000"/>
        </a:spcBef>
        <a:spcAft>
          <a:spcPct val="0"/>
        </a:spcAft>
        <a:buSzPct val="95000"/>
        <a:buAutoNum type="alphaUcPeriod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AutoNum type="alphaUcPeriod"/>
        <a:defRPr sz="3200">
          <a:solidFill>
            <a:schemeClr val="tx1"/>
          </a:solidFill>
          <a:latin typeface="+mn-lt"/>
        </a:defRPr>
      </a:lvl3pPr>
      <a:lvl4pPr marL="19812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24384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8956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3528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8100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2672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sv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sv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sv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sv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458200" cy="50292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feed on, consume, devour, overcome, make war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Strongholds”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Presence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0"/>
              </a:spcBef>
              <a:buFontTx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name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physical description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0"/>
              </a:spcBef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“Confident Boast”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59:19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comes in like a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(stream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/flow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…the Spirit will raise up a standard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"/>
            <a:ext cx="9144000" cy="60960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(15) You Are Never Too Old to Be Attacked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(15-16) He Could not Trust in Arm of the Flesh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grew weak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thought good time to destroy David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(17)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Each Other-Can’t Go It Alone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Safety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Succoured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surround, protect, aid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forward/ attack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 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“…stronger bear infirmity weak...”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falls they lift...”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228600"/>
            <a:ext cx="3810000" cy="762000"/>
          </a:xfrm>
          <a:solidFill>
            <a:srgbClr val="FFFFFF">
              <a:alpha val="64999"/>
            </a:srgbClr>
          </a:solidFill>
          <a:ln cap="flat" algn="ctr">
            <a:solidFill>
              <a:srgbClr val="000000"/>
            </a:solidFill>
          </a:ln>
        </p:spPr>
        <p:txBody>
          <a:bodyPr lIns="91440" tIns="45720" rIns="91440" bIns="45720" anchor="t"/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Giants Still Fall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839200" cy="38100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Showed…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…A Different Side Of Devil’s Tactics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“Focus on Giant and Trust Own Strength”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Who Defeated Him Shows…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…How To Handle Them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Counter-Spiritual Warfare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8" y="152400"/>
            <a:ext cx="3657600" cy="762000"/>
          </a:xfrm>
          <a:solidFill>
            <a:srgbClr val="FFFFFF">
              <a:alpha val="64999"/>
            </a:srgbClr>
          </a:solidFill>
          <a:ln cap="flat" algn="ctr">
            <a:solidFill>
              <a:srgbClr val="000000"/>
            </a:solidFill>
          </a:ln>
        </p:spPr>
        <p:txBody>
          <a:bodyPr lIns="91440" tIns="45720" rIns="91440" bIns="45720" anchor="t"/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Giants Still Fall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382000" cy="4495800"/>
          </a:xfrm>
          <a:solidFill>
            <a:schemeClr val="accent1">
              <a:lumMod val="10000"/>
              <a:lumOff val="90000"/>
              <a:alpha val="90000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burning, fervent love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…from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“Celebrate the Cross”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Abisha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…son of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Zeruiah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wounded; to leak/flow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“Look to the Cross”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53:1-12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 do can I do on my own!!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"/>
            <a:ext cx="8382000" cy="5562600"/>
          </a:xfrm>
          <a:solidFill>
            <a:schemeClr val="accent1">
              <a:lumMod val="10000"/>
              <a:lumOff val="90000"/>
              <a:alpha val="90000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Elhanan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stoop down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son of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Jaare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Oregim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mighty + fruitful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the Cross”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Psalm 91:1 (AMP) </a:t>
            </a:r>
            <a:endParaRPr lang="en-US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dwells in the secret place of the Most High shall remain stable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fixed under the shadow of the Almighty [Whose power no foe can withstand].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55:11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“..shall My Word go forth... not return void... shall acc. I please... prosper thing I sent…”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/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876300"/>
            <a:ext cx="8382000" cy="5676900"/>
          </a:xfrm>
          <a:solidFill>
            <a:schemeClr val="accent1">
              <a:lumMod val="10000"/>
              <a:lumOff val="90000"/>
              <a:alpha val="90000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Sibbechai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entwine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Hushathite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cover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“Hide in the Cross”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2:20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“I...crucified with Christ... I live... in flesh live by faith”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up as mountain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Shammah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there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“Trust the Cross”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Peter 5:6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“Humble selves under M. Hand God... exalt (elevate) in due time”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3" y="4343400"/>
            <a:ext cx="9067800" cy="2057400"/>
          </a:xfrm>
          <a:solidFill>
            <a:schemeClr val="accent1">
              <a:lumMod val="10000"/>
              <a:lumOff val="90000"/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21:22 (KJV)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four were born to the giant in Gath, / fell by the hand of David, and by the hand of his servants.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/>
      </p:transition>
    </mc:Choice>
    <mc:Fallback>
      <p:transition spd="slow">
        <p:spli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086600" cy="3048000"/>
          </a:xfrm>
          <a:solidFill>
            <a:srgbClr val="FFFFFF">
              <a:alpha val="70000"/>
            </a:srgbClr>
          </a:solidFill>
          <a:effectLst>
            <a:softEdge rad="50800"/>
          </a:effectLst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Giant is a Match for the Cross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in My Hands I Bring…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…Only to the Cross I Cling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is Our Assurance…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…We Win!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4114800" cy="990600"/>
          </a:xfrm>
          <a:solidFill>
            <a:srgbClr val="FFFFFF">
              <a:alpha val="70000"/>
            </a:srgbClr>
          </a:solidFill>
          <a:effectLst>
            <a:softEdge rad="50800"/>
          </a:effectLst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Giants Still Fall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0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uiExpand="1" build="p"/>
      <p:bldP spid="90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48200"/>
            <a:ext cx="7772400" cy="1066800"/>
          </a:xfrm>
          <a:solidFill>
            <a:srgbClr val="FFFFFF">
              <a:alpha val="64999"/>
            </a:srgbClr>
          </a:solidFill>
          <a:effectLst>
            <a:softEdge rad="50800"/>
          </a:effectLst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Just When You Thought it was Over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0"/>
            <a:ext cx="5715000" cy="2133600"/>
          </a:xfrm>
          <a:solidFill>
            <a:srgbClr val="FFFFFF">
              <a:alpha val="64999"/>
            </a:srgbClr>
          </a:solidFill>
          <a:effectLst>
            <a:softEdge rad="50800"/>
          </a:effec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Giants Still Fall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Part 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II Samuel 21:15-21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52400"/>
            <a:ext cx="1981200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8633" y="152400"/>
            <a:ext cx="1508567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Oct. 9, 2022</a:t>
            </a:r>
            <a:endParaRPr 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 uiExpand="1" build="p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3124200"/>
            <a:ext cx="7315200" cy="30480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Giant is Anything that…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…Intimidates with it’s Size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…Threatens with it’s Power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…Seeks to Take Away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Stands between You and Victory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781800" y="304800"/>
            <a:ext cx="1676400" cy="9144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Giants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514600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Know that Christ Cried “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Finished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…Satan was Defeated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Didn’t Mean That Satan Was…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…Going 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3733800"/>
          </a:xfr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Realized that…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anose="05000000000000000000" pitchFamily="2" charset="2"/>
              <a:buChar char="w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Goliath was Not His Only Giant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Wingdings" panose="05000000000000000000" pitchFamily="2" charset="2"/>
              <a:buChar char="w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David was Responsible for Four More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Wingdings" panose="05000000000000000000" pitchFamily="2" charset="2"/>
              <a:buChar char="w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Each One Describes Satan’s Tactics…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        in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Progressive Spiritual Warfare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685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David is Near the End of His Ministry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458200" cy="3048000"/>
          </a:xfrm>
          <a:solidFill>
            <a:srgbClr val="FFFFFF">
              <a:alpha val="64999"/>
            </a:srgbClr>
          </a:solidFill>
        </p:spPr>
        <p:txBody>
          <a:bodyPr/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Lessons in Spiritual Warfare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Long as there is Life In You…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…there will be a Fight For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Won’t Quit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267200"/>
            <a:ext cx="1371600" cy="457200"/>
          </a:xfrm>
          <a:prstGeom prst="rect">
            <a:avLst/>
          </a:prstGeom>
          <a:solidFill>
            <a:srgbClr val="FFC000">
              <a:alpha val="8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723900"/>
            <a:ext cx="8458200" cy="3733800"/>
          </a:xfrm>
          <a:solidFill>
            <a:srgbClr val="FFFFFF">
              <a:alpha val="64999"/>
            </a:srgbClr>
          </a:solidFill>
          <a:effectLst>
            <a:softEdge rad="38100"/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beheader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“Distort Thinking”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Keeps Coming and Telling You 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…You Cannot Win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Rem. You’ve Survived Everything You Thought You Wouldn’t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"/>
            <a:ext cx="8458200" cy="52578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beheader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“Distort Thinking”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Ishbibenob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dwell + on high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“Pride”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Adam &amp; Eve Garden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spcBef>
                <a:spcPts val="0"/>
              </a:spcBef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had the position Satan wanted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4:5-8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,“...High mountain… show kingdoms of the world at one time; all yours if  you worship me...”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wanted the Position that Christ Had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981200"/>
            <a:ext cx="8458200" cy="28956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contain, limit; snatch away, terminate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“Trials”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>
              <a:buFontTx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“Satan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stood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for action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by 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power, fellowship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uiExpand="1" build="p"/>
    </p:bldLst>
  </p:timing>
</p:sld>
</file>

<file path=ppt/theme/theme1.xml><?xml version="1.0" encoding="utf-8"?>
<a:theme xmlns:a="http://schemas.openxmlformats.org/drawingml/2006/main" name="SpiritualWarfare1">
  <a:themeElements>
    <a:clrScheme name="">
      <a:dk1>
        <a:srgbClr val="000000"/>
      </a:dk1>
      <a:lt1>
        <a:srgbClr val="908657"/>
      </a:lt1>
      <a:dk2>
        <a:srgbClr val="000000"/>
      </a:dk2>
      <a:lt2>
        <a:srgbClr val="000000"/>
      </a:lt2>
      <a:accent1>
        <a:srgbClr val="46030B"/>
      </a:accent1>
      <a:accent2>
        <a:srgbClr val="604E37"/>
      </a:accent2>
      <a:accent3>
        <a:srgbClr val="C6C3B4"/>
      </a:accent3>
      <a:accent4>
        <a:srgbClr val="000000"/>
      </a:accent4>
      <a:accent5>
        <a:srgbClr val="B0AAAA"/>
      </a:accent5>
      <a:accent6>
        <a:srgbClr val="564631"/>
      </a:accent6>
      <a:hlink>
        <a:srgbClr val="A77E1F"/>
      </a:hlink>
      <a:folHlink>
        <a:srgbClr val="F2D77D"/>
      </a:folHlink>
    </a:clrScheme>
    <a:fontScheme name="SpiritualWarfare1">
      <a:majorFont>
        <a:latin typeface="B Helvetica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piritualWarfare1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itualWarfare1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itualWarfare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itualWarfare1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itualWarfare1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itualWarfare1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A_Conquering_Faith</Template>
  <TotalTime>0</TotalTime>
  <Words>3464</Words>
  <Application>WPS Presentation</Application>
  <PresentationFormat>On-screen Show (4:3)</PresentationFormat>
  <Paragraphs>130</Paragraphs>
  <Slides>18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B Helvetica Bold</vt:lpstr>
      <vt:lpstr>Ezra SIL</vt:lpstr>
      <vt:lpstr>Helvetica</vt:lpstr>
      <vt:lpstr>Viner Hand ITC</vt:lpstr>
      <vt:lpstr>Arial Rounded MT Bold</vt:lpstr>
      <vt:lpstr>Courier New</vt:lpstr>
      <vt:lpstr>Microsoft YaHei</vt:lpstr>
      <vt:lpstr>Arial Unicode MS</vt:lpstr>
      <vt:lpstr>Calibri</vt:lpstr>
      <vt:lpstr>SpiritualWarfare1</vt:lpstr>
      <vt:lpstr>PowerPoint 演示文稿</vt:lpstr>
      <vt:lpstr>Just When You Thought it was Over  </vt:lpstr>
      <vt:lpstr>Giants</vt:lpstr>
      <vt:lpstr>PowerPoint 演示文稿</vt:lpstr>
      <vt:lpstr>David is Near the End of His Ministry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Giants Still Fall </vt:lpstr>
      <vt:lpstr>Giants Still Fall </vt:lpstr>
      <vt:lpstr>PowerPoint 演示文稿</vt:lpstr>
      <vt:lpstr>PowerPoint 演示文稿</vt:lpstr>
      <vt:lpstr>PowerPoint 演示文稿</vt:lpstr>
      <vt:lpstr>Giants Still Fall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Still Fall- pt1</dc:title>
  <dc:creator>David Linton</dc:creator>
  <cp:lastModifiedBy>edwar</cp:lastModifiedBy>
  <cp:revision>362</cp:revision>
  <dcterms:created xsi:type="dcterms:W3CDTF">2007-01-04T20:24:00Z</dcterms:created>
  <dcterms:modified xsi:type="dcterms:W3CDTF">2022-10-09T23:26:16Z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C47E2E0D3DD04E2C9953881382D7943F</vt:lpwstr>
  </property>
  <property fmtid="{D5CDD505-2E9C-101B-9397-08002B2CF9AE}" pid="3" name="KSOProductBuildVer">
    <vt:lpwstr>1033-11.2.0.11341</vt:lpwstr>
  </property>
</Properties>
</file>