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19"/>
  </p:handoutMasterIdLst>
  <p:sldIdLst>
    <p:sldId id="287" r:id="rId3"/>
    <p:sldId id="256" r:id="rId4"/>
    <p:sldId id="263" r:id="rId5"/>
    <p:sldId id="258" r:id="rId6"/>
    <p:sldId id="264" r:id="rId7"/>
    <p:sldId id="282" r:id="rId8"/>
    <p:sldId id="259" r:id="rId9"/>
    <p:sldId id="266" r:id="rId10"/>
    <p:sldId id="270" r:id="rId11"/>
    <p:sldId id="280" r:id="rId12"/>
    <p:sldId id="267" r:id="rId13"/>
    <p:sldId id="284" r:id="rId14"/>
    <p:sldId id="265" r:id="rId15"/>
    <p:sldId id="269" r:id="rId16"/>
    <p:sldId id="285" r:id="rId17"/>
    <p:sldId id="288" r:id="rId1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9584C1AA-7A11-483D-8EFE-B9F05C5FE4CF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886B0310-483B-4713-9F62-312EC53BA62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78B1B-1EF5-4E89-8937-474556BA44D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8C97F-80AD-496F-BA83-3E0B59E8F090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9678" y="0"/>
            <a:ext cx="3190461" cy="861391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26" y="1099930"/>
            <a:ext cx="11575774" cy="3744213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 (AMP)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The thief comes only in order to steal and kill and destroy. I came that they may have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enjoy life, and have it in abundance (to the full, till it overflows).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 (MSG)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A thief is only there to steal and kill and destroy. I came so they can have real and eternal life, more and better life than they ever dreamed of.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0443" y="3197691"/>
            <a:ext cx="2461642" cy="3148680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E. T. S. D.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Election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Trauma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Stress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Disorder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0603" y="606056"/>
            <a:ext cx="592031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There’s Another Cause…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…That Has a Terrible 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…Zombie Effect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79" y="1631852"/>
            <a:ext cx="5430129" cy="3502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2411" y="3301051"/>
            <a:ext cx="5773688" cy="1833656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Have a Prediction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I Know Exactly What…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…November 8 Will Bring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1"/>
            <a:ext cx="11834191" cy="6987653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Another Day of God’s Perfect Sovereignty.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Will Still Be…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Charge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 the Throne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Managing the Affairs of the World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Never Before has His Providence Depended…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on a King, President, or Ruler.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And It Won’t On November 8, 2022.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“The LORD can control a king’s mind as he controls a river; he can direct it as he pleases”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(Proverbs 21:1 NCV).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Lord Turned the Heart of the King of Assyria so that He Aided Them in the Construction of the Temple.  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Stirred the Heart of Cyrus to Release the Jews to Return to Jerusalem.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119271"/>
            <a:ext cx="11834191" cy="6408138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Perfect…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…He Could Not Be Better Than He Is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Self-Created…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…He Exists Because He Chose To Exist.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Self-Sustaining…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…No One Helps Him. No One Gives Him Strength.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Self-Governing…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…Who Can Question His Deeds? Who Dares Advise Him?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Correct, In Every Way… In Every Choice. You Regret No Decision.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Has Never Failed. Never! Cannot Fail!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Will Accomplish His Plan.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119271"/>
            <a:ext cx="11834191" cy="5381643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King, Supreme Ruler, Absolute Monarch…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…Overlord of All History.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 Arch Of His Eyebrow and a Million Angels Will Pivot/ Salute.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 Throne is a Footstool to His…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Limitations, Hesitations, Questions, Second Thoughts, or Backward Glances.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Consults No Clock. Keeps No Calendar. Reports To No One.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Is In Charge.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Good God Rules the World.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Can Totally Trust Him!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08686" cy="861391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Don’t Have to Be a Zombie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69" y="2394857"/>
            <a:ext cx="11194774" cy="4354286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 (AMP)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The thief comes only in order to steal and kill and destroy. I came that they may have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enjoy life, and have it in abundance (to the full, till it overflows).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 (MSG)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A thief is only there to steal and kill and destroy. I came so they can have real and eternal life, more and better life than they ever dreamed of.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8922" y="1122363"/>
            <a:ext cx="5049078" cy="23876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Zombie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Apocalypse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39776" y="10"/>
            <a:ext cx="12191980" cy="685799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80243" y="5444090"/>
            <a:ext cx="2544417" cy="532640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76" y="39196"/>
            <a:ext cx="2173356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70642" y="39196"/>
            <a:ext cx="1821358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 29, 2022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6" y="2419643"/>
            <a:ext cx="11128513" cy="403558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Has Been a Strange Fascination With Zombies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Books to Tell Us How to Survive a Zombie Apocalypse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1</a:t>
            </a:r>
            <a:r>
              <a:rPr 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= Apocalypse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Does Not Mean = Violence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Does Mean =Unveiling…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…Revelation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0000"/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0082"/>
            <a:ext cx="4078358" cy="907084"/>
          </a:xfrm>
          <a:solidFill>
            <a:schemeClr val="bg1">
              <a:alpha val="60000"/>
            </a:schemeClr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Characteristics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9" y="2801258"/>
            <a:ext cx="10005391" cy="3918856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Decaying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rotting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State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with discolored skin/ eyes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Non-Communicative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groaning instead of speaking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Unemotional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with No Mercy Toward Victims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Hungry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for Human Flesh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zombies ignore animals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Clumsy and Violent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Contagious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a person that is bitten by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zombie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…will become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zombie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0000"/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0082"/>
            <a:ext cx="5933661" cy="907084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Zombies Are Real…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252" y="3313044"/>
            <a:ext cx="8441635" cy="3352800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Sort of…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Haitian Voodoo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…Actually Drugged Induced Mind Control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…So They Appear in a Zombie State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is Developing Zombies Today…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…He is Building a Zombie Nation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081"/>
            <a:ext cx="8052582" cy="933589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Characteristics of a Zombie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234" y="2227534"/>
            <a:ext cx="8480614" cy="4630466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Are…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Alive But Not Alive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Think But Don't Think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Hear But Don’t Hear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See But Don’t See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Move Without Purpose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Does that Sound Like People Today?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Warned Us That This Was Coming!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8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1181" y="1850065"/>
            <a:ext cx="6039293" cy="2246769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COVID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 a Real Threat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Real Steps to Confront it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Caused Some Real Fear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is Has Also Become a Tool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9113" y="100082"/>
            <a:ext cx="3338935" cy="907084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8" y="511630"/>
            <a:ext cx="11722021" cy="6008914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rmAutofit fontScale="92500"/>
          </a:bodyPr>
          <a:lstStyle/>
          <a:p>
            <a:pPr 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Thief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Kleptus(noun) –pilferer- kleptomaniac –it is part of his make up 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10000"/>
              </a:lnSpc>
              <a:spcBef>
                <a:spcPts val="0"/>
              </a:spcBef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even if he Promises the World – he is Still Lying 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10000"/>
              </a:lnSpc>
              <a:spcBef>
                <a:spcPts val="0"/>
              </a:spcBef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Uses Stages…Hard to get All at Once…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Steal-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Klepto(verb) take away by Stealth (pilfer- a little at a time)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Kill-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Sacrifice- Slaughter for a Purpose –as a Lamb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Can’t Attack God ..so he Attacks His Creation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Destroy-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put away entirely –to declare that one must be put to death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953" y="12996"/>
            <a:ext cx="2690191" cy="769441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Cause…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6715" y="100082"/>
            <a:ext cx="3182764" cy="669359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837" y="823878"/>
            <a:ext cx="7261306" cy="5919656"/>
          </a:xfr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>
            <a:normAutofit fontScale="92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–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Covenant Name of God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sz="3000" i="1" dirty="0"/>
              <a:t>Yahweh)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–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Shrouded in Flesh</a:t>
            </a:r>
            <a:endParaRPr lang="en-US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Might-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Will Not Force it on you</a:t>
            </a:r>
            <a:endParaRPr lang="en-US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can Not Keep it from you</a:t>
            </a:r>
            <a:endParaRPr lang="en-US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Might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=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Potential / Choice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Life-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fullness, fresh, strong</a:t>
            </a:r>
            <a:endParaRPr lang="en-US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More Abundantly-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over/ above, uncommon</a:t>
            </a:r>
            <a:endParaRPr lang="en-US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728" y="0"/>
            <a:ext cx="2785403" cy="769441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Cure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4107</Words>
  <Application>WPS Presentation</Application>
  <PresentationFormat>Widescreen</PresentationFormat>
  <Paragraphs>149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Open Sans</vt:lpstr>
      <vt:lpstr>Usuazi Hosomozi</vt:lpstr>
      <vt:lpstr>Arial Rounded MT Bold</vt:lpstr>
      <vt:lpstr>Courier New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Zombie Apocalypse</vt:lpstr>
      <vt:lpstr>PowerPoint 演示文稿</vt:lpstr>
      <vt:lpstr>Characteristics</vt:lpstr>
      <vt:lpstr>Zombies Are Real…</vt:lpstr>
      <vt:lpstr>Characteristics of a Zombie</vt:lpstr>
      <vt:lpstr>PowerPoint 演示文稿</vt:lpstr>
      <vt:lpstr>John 10:10</vt:lpstr>
      <vt:lpstr>John 10:10</vt:lpstr>
      <vt:lpstr>John 10:10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You Don’t Have to Be a Zombie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Linton</dc:creator>
  <cp:lastModifiedBy>edwar</cp:lastModifiedBy>
  <cp:revision>172</cp:revision>
  <cp:lastPrinted>2016-10-22T18:51:00Z</cp:lastPrinted>
  <dcterms:created xsi:type="dcterms:W3CDTF">2016-10-01T05:59:00Z</dcterms:created>
  <dcterms:modified xsi:type="dcterms:W3CDTF">2022-10-30T19:23:38Z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36B3D95A375E4FCCA2A925BF5D6D72DE</vt:lpwstr>
  </property>
  <property fmtid="{D5CDD505-2E9C-101B-9397-08002B2CF9AE}" pid="3" name="KSOProductBuildVer">
    <vt:lpwstr>1033-11.2.0.11380</vt:lpwstr>
  </property>
</Properties>
</file>