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3"/>
    <p:sldId id="256" r:id="rId4"/>
    <p:sldId id="278" r:id="rId5"/>
    <p:sldId id="257" r:id="rId6"/>
    <p:sldId id="284" r:id="rId7"/>
    <p:sldId id="259" r:id="rId8"/>
    <p:sldId id="269" r:id="rId9"/>
    <p:sldId id="271" r:id="rId10"/>
    <p:sldId id="270" r:id="rId11"/>
    <p:sldId id="272" r:id="rId12"/>
    <p:sldId id="4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59" d="100"/>
          <a:sy n="59" d="100"/>
        </p:scale>
        <p:origin x="8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0838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Accept Personal Responsibility…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219200"/>
            <a:ext cx="12191999" cy="1738313"/>
          </a:xfrm>
          <a:solidFill>
            <a:schemeClr val="bg1">
              <a:alpha val="85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Make Your Own Corner of the World Peaceful, Productive, Purposeful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If Your World Is a Little Crazy…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…Perhaps It’s Time to Consult Who You See in the Mirror.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pic>
        <p:nvPicPr>
          <p:cNvPr id="6" name="Picture 5" descr="A close up of a person wearing a mask&#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4304"/>
          <a:stretch>
            <a:fillRect/>
          </a:stretch>
        </p:blipFill>
        <p:spPr>
          <a:xfrm>
            <a:off x="2554514" y="3132945"/>
            <a:ext cx="6500188" cy="21937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anim calcmode="lin" valueType="num">
                                      <p:cBhvr>
                                        <p:cTn id="17" dur="2000" fill="hold"/>
                                        <p:tgtEl>
                                          <p:spTgt spid="3">
                                            <p:bg/>
                                          </p:spTgt>
                                        </p:tgtEl>
                                        <p:attrNameLst>
                                          <p:attrName>ppt_x</p:attrName>
                                        </p:attrNameLst>
                                      </p:cBhvr>
                                      <p:tavLst>
                                        <p:tav tm="0">
                                          <p:val>
                                            <p:fltVal val="0.5"/>
                                          </p:val>
                                        </p:tav>
                                        <p:tav tm="100000">
                                          <p:val>
                                            <p:strVal val="#ppt_x"/>
                                          </p:val>
                                        </p:tav>
                                      </p:tavLst>
                                    </p:anim>
                                    <p:anim calcmode="lin" valueType="num">
                                      <p:cBhvr>
                                        <p:cTn id="18" dur="2000" fill="hold"/>
                                        <p:tgtEl>
                                          <p:spTgt spid="3">
                                            <p:bg/>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34"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42"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43" fill="hold">
                            <p:stCondLst>
                              <p:cond delay="4000"/>
                            </p:stCondLst>
                            <p:childTnLst>
                              <p:par>
                                <p:cTn id="44" presetID="14" presetClass="entr" presetSubtype="1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139" r="2139" b="7927"/>
          <a:stretch>
            <a:fillRect/>
          </a:stretch>
        </p:blipFill>
        <p:spPr bwMode="auto">
          <a:xfrm>
            <a:off x="664027" y="200932"/>
            <a:ext cx="10515600" cy="645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4430"/>
            <a:ext cx="4931234" cy="664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3750"/>
                                        <p:tgtEl>
                                          <p:spTgt spid="4"/>
                                        </p:tgtEl>
                                        <p:attrNameLst>
                                          <p:attrName>ppt_w</p:attrName>
                                        </p:attrNameLst>
                                      </p:cBhvr>
                                      <p:tavLst>
                                        <p:tav tm="0">
                                          <p:val>
                                            <p:strVal val="ppt_w"/>
                                          </p:val>
                                        </p:tav>
                                        <p:tav tm="100000">
                                          <p:val>
                                            <p:fltVal val="0"/>
                                          </p:val>
                                        </p:tav>
                                      </p:tavLst>
                                    </p:anim>
                                    <p:anim calcmode="lin" valueType="num">
                                      <p:cBhvr>
                                        <p:cTn id="7" dur="3750"/>
                                        <p:tgtEl>
                                          <p:spTgt spid="4"/>
                                        </p:tgtEl>
                                        <p:attrNameLst>
                                          <p:attrName>ppt_h</p:attrName>
                                        </p:attrNameLst>
                                      </p:cBhvr>
                                      <p:tavLst>
                                        <p:tav tm="0">
                                          <p:val>
                                            <p:strVal val="ppt_h"/>
                                          </p:val>
                                        </p:tav>
                                        <p:tav tm="100000">
                                          <p:val>
                                            <p:strVal val="ppt_h"/>
                                          </p:val>
                                        </p:tav>
                                      </p:tavLst>
                                    </p:anim>
                                    <p:set>
                                      <p:cBhvr>
                                        <p:cTn id="8" dur="1" fill="hold">
                                          <p:stCondLst>
                                            <p:cond delay="374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3570" y="1066800"/>
            <a:ext cx="4738916" cy="2449285"/>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Baskerville Old Face" panose="02020602080505020303" pitchFamily="18" charset="0"/>
              </a:rPr>
              <a:t>Dealing With </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Difficult People</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Pt 3</a:t>
            </a:r>
            <a:endParaRPr lang="en-US"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9223530" y="3824422"/>
            <a:ext cx="2809874" cy="484187"/>
          </a:xfrm>
          <a:solidFill>
            <a:schemeClr val="bg1">
              <a:alpha val="7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Philippians 2:3-4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5" name="Rectangle 4"/>
          <p:cNvSpPr/>
          <p:nvPr/>
        </p:nvSpPr>
        <p:spPr>
          <a:xfrm>
            <a:off x="9400401" y="244392"/>
            <a:ext cx="2110771"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Edward Church</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637190" y="244392"/>
            <a:ext cx="2595198"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November 13, 2022</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8806542" y="1066800"/>
            <a:ext cx="2704629" cy="1446550"/>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ial Rounded MT Bold" panose="020F0704030504030204" pitchFamily="34" charset="0"/>
              </a:rPr>
              <a:t>The “Do’s”</a:t>
            </a:r>
            <a:endParaRPr lang="en-US" sz="44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Vertical)">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199" y="297890"/>
            <a:ext cx="8765801" cy="1325563"/>
          </a:xfrm>
          <a:solidFill>
            <a:schemeClr val="bg1">
              <a:alpha val="7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Many Know People Who…</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…Remind You of This?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096000" y="3429000"/>
            <a:ext cx="5948363" cy="3121211"/>
          </a:xfrm>
          <a:solidFill>
            <a:schemeClr val="bg1">
              <a:alpha val="70000"/>
            </a:schemeClr>
          </a:solidFill>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All Have Them…</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…in Our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Past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Present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Future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Can’t Always Avoid…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Can Learn How to Handle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par>
                          <p:cTn id="32" fill="hold">
                            <p:stCondLst>
                              <p:cond delay="10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2000"/>
                                        <p:tgtEl>
                                          <p:spTgt spid="3">
                                            <p:txEl>
                                              <p:pRg st="5" end="5"/>
                                            </p:txEl>
                                          </p:spTgt>
                                        </p:tgtEl>
                                      </p:cBhvr>
                                    </p:animEffect>
                                  </p:childTnLst>
                                </p:cTn>
                              </p:par>
                            </p:childTnLst>
                          </p:cTn>
                        </p:par>
                        <p:par>
                          <p:cTn id="36" fill="hold">
                            <p:stCondLst>
                              <p:cond delay="12000"/>
                            </p:stCondLst>
                            <p:childTnLst>
                              <p:par>
                                <p:cTn id="37" presetID="2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8000" b="-3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57713"/>
            <a:ext cx="11201400" cy="2500287"/>
          </a:xfrm>
          <a:solidFill>
            <a:schemeClr val="bg1">
              <a:alpha val="7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All of Us Can Be Grumpy &amp; Difficult to Deal With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From Time to Time We Will…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…Encounter Folks Who Behave in the Same Way, or Worse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 When You to Deal With Difficult People (And You Will)…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 Following Tips Should Help: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2914" y="903514"/>
            <a:ext cx="7630886" cy="4561115"/>
          </a:xfrm>
          <a:solidFill>
            <a:schemeClr val="bg1">
              <a:alpha val="9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Realize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Difficult People Are a Part of Life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You Can’t Always Avoid them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If You Don’t Deal w- Them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They Will Sap Your Energy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Weigh You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Dealt With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Both Will Be Bettered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out)">
                                      <p:cBhvr>
                                        <p:cTn id="14" dur="2000"/>
                                        <p:tgtEl>
                                          <p:spTgt spid="3">
                                            <p:txEl>
                                              <p:pRg st="1" end="1"/>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out)">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2000"/>
                                        <p:tgtEl>
                                          <p:spTgt spid="3">
                                            <p:txEl>
                                              <p:pRg st="3" end="3"/>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par>
                          <p:cTn id="28" fill="hold">
                            <p:stCondLst>
                              <p:cond delay="4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out)">
                                      <p:cBhvr>
                                        <p:cTn id="36" dur="2000"/>
                                        <p:tgtEl>
                                          <p:spTgt spid="3">
                                            <p:txEl>
                                              <p:pRg st="6" end="6"/>
                                            </p:txEl>
                                          </p:spTgt>
                                        </p:tgtEl>
                                      </p:cBhvr>
                                    </p:animEffect>
                                  </p:childTnLst>
                                </p:cTn>
                              </p:par>
                            </p:childTnLst>
                          </p:cTn>
                        </p:par>
                        <p:par>
                          <p:cTn id="37" fill="hold">
                            <p:stCondLst>
                              <p:cond delay="2000"/>
                            </p:stCondLst>
                            <p:childTnLst>
                              <p:par>
                                <p:cTn id="38" presetID="6" presetClass="entr" presetSubtype="32"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out)">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435" y="0"/>
            <a:ext cx="11299371" cy="808381"/>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Check Self - Don’t Be the One Being Difficult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txBox="1"/>
          <p:nvPr/>
        </p:nvSpPr>
        <p:spPr>
          <a:xfrm>
            <a:off x="1147081" y="759245"/>
            <a:ext cx="9563100" cy="808381"/>
          </a:xfrm>
          <a:prstGeom prst="rect">
            <a:avLst/>
          </a:prstGeom>
          <a:solidFill>
            <a:schemeClr val="bg1">
              <a:alpha val="7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Don’t Try to Change the Other Person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pic>
        <p:nvPicPr>
          <p:cNvPr id="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1533750"/>
            <a:ext cx="7010401" cy="5324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0799" y="1502233"/>
            <a:ext cx="7184572" cy="1815882"/>
          </a:xfrm>
          <a:prstGeom prst="rect">
            <a:avLst/>
          </a:prstGeom>
          <a:noFill/>
        </p:spPr>
        <p:txBody>
          <a:bodyPr wrap="square">
            <a:spAutoFit/>
          </a:bodyPr>
          <a:lstStyle/>
          <a:p>
            <a:r>
              <a:rPr lang="en-US" sz="2800" baseline="300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 That's why we can be so sure that every detail in our lives of love for God is worked into something good. -</a:t>
            </a:r>
            <a:r>
              <a:rPr lang="en-US" sz="2800" b="1" dirty="0">
                <a:solidFill>
                  <a:schemeClr val="bg1"/>
                </a:solidFill>
                <a:effectLst>
                  <a:outerShdw blurRad="38100" dist="38100" dir="2700000" algn="tl">
                    <a:srgbClr val="000000">
                      <a:alpha val="43137"/>
                    </a:srgbClr>
                  </a:outerShdw>
                </a:effectLst>
              </a:rPr>
              <a:t>Romans 8:28 (MSG) </a:t>
            </a:r>
            <a:br>
              <a:rPr lang="en-US" sz="2800" dirty="0">
                <a:solidFill>
                  <a:schemeClr val="bg1"/>
                </a:solidFill>
                <a:effectLst>
                  <a:outerShdw blurRad="38100" dist="38100" dir="2700000" algn="tl">
                    <a:srgbClr val="000000">
                      <a:alpha val="43137"/>
                    </a:srgbClr>
                  </a:outerShdw>
                </a:effectLst>
              </a:rPr>
            </a:br>
            <a:endParaRPr lang="en-US" sz="2800" dirty="0">
              <a:solidFill>
                <a:schemeClr val="bg1"/>
              </a:solidFill>
              <a:effectLst>
                <a:outerShdw blurRad="38100" dist="38100" dir="2700000" algn="tl">
                  <a:srgbClr val="000000">
                    <a:alpha val="43137"/>
                  </a:srgbClr>
                </a:outerShdw>
              </a:effectLst>
            </a:endParaRPr>
          </a:p>
        </p:txBody>
      </p:sp>
      <p:sp>
        <p:nvSpPr>
          <p:cNvPr id="3" name="Title 1"/>
          <p:cNvSpPr txBox="1"/>
          <p:nvPr/>
        </p:nvSpPr>
        <p:spPr>
          <a:xfrm>
            <a:off x="3961719" y="2750274"/>
            <a:ext cx="3933825" cy="675095"/>
          </a:xfrm>
          <a:prstGeom prst="rect">
            <a:avLst/>
          </a:prstGeom>
          <a:solidFill>
            <a:schemeClr val="bg1">
              <a:alpha val="9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Don’t Lecture</a:t>
            </a:r>
            <a:endParaRPr lang="en-US" dirty="0">
              <a:latin typeface="Arial Rounded MT Bold" panose="020F0704030504030204" pitchFamily="34" charset="0"/>
            </a:endParaRPr>
          </a:p>
        </p:txBody>
      </p:sp>
      <p:sp>
        <p:nvSpPr>
          <p:cNvPr id="4" name="Title 1"/>
          <p:cNvSpPr txBox="1"/>
          <p:nvPr/>
        </p:nvSpPr>
        <p:spPr>
          <a:xfrm>
            <a:off x="87085" y="3665185"/>
            <a:ext cx="12192000" cy="808381"/>
          </a:xfrm>
          <a:prstGeom prst="rect">
            <a:avLst/>
          </a:prstGeom>
          <a:solidFill>
            <a:schemeClr val="bg1">
              <a:alpha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 Not Protect Them from Consequences</a:t>
            </a:r>
            <a:endParaRPr lang="en-US" dirty="0">
              <a:latin typeface="Arial Rounded MT Bold" panose="020F0704030504030204" pitchFamily="34" charset="0"/>
            </a:endParaRPr>
          </a:p>
        </p:txBody>
      </p:sp>
      <p:sp>
        <p:nvSpPr>
          <p:cNvPr id="6" name="Title 1"/>
          <p:cNvSpPr txBox="1"/>
          <p:nvPr/>
        </p:nvSpPr>
        <p:spPr>
          <a:xfrm>
            <a:off x="265043" y="5301414"/>
            <a:ext cx="11661914" cy="1099929"/>
          </a:xfrm>
          <a:prstGeom prst="rect">
            <a:avLst/>
          </a:prstGeom>
          <a:solidFill>
            <a:schemeClr val="bg1">
              <a:alpha val="91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latin typeface="Arial Rounded MT Bold" panose="020F0704030504030204" pitchFamily="34" charset="0"/>
              </a:rPr>
              <a:t>Don’t Allow Yourself to Become Caught Up in the Other Person’s Emotional Outbursts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500"/>
                            </p:stCondLst>
                            <p:childTnLst>
                              <p:par>
                                <p:cTn id="21" presetID="6"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par>
                          <p:cTn id="31" fill="hold">
                            <p:stCondLst>
                              <p:cond delay="3500"/>
                            </p:stCondLst>
                            <p:childTnLst>
                              <p:par>
                                <p:cTn id="32" presetID="6"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356" y="5934284"/>
            <a:ext cx="6937307" cy="808381"/>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Stand Up for Yourself</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242888"/>
            <a:ext cx="11272533" cy="4342559"/>
          </a:xfrm>
          <a:solidFill>
            <a:schemeClr val="bg1">
              <a:alpha val="80000"/>
            </a:schemeClr>
          </a:solidFill>
        </p:spPr>
        <p:txBody>
          <a:bodyPr>
            <a:no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You’re Being Mistreated…</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Physically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Emotionally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It’s Time to Start Taking Care of Yourself.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It Doesn’t Require an Angry Outburst</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But in a Calm, Mature, Resolute Manner.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i="1" dirty="0">
                <a:effectLst>
                  <a:outerShdw blurRad="38100" dist="38100" dir="2700000" algn="tl">
                    <a:srgbClr val="000000">
                      <a:alpha val="43137"/>
                    </a:srgbClr>
                  </a:outerShdw>
                </a:effectLst>
                <a:latin typeface="Arial Rounded MT Bold" panose="020F0704030504030204" pitchFamily="34" charset="0"/>
              </a:rPr>
              <a:t>For He Himself has said, “</a:t>
            </a:r>
            <a:r>
              <a:rPr lang="en-US" i="1" dirty="0">
                <a:effectLst>
                  <a:outerShdw blurRad="38100" dist="38100" dir="2700000" algn="tl">
                    <a:srgbClr val="000000">
                      <a:alpha val="43137"/>
                    </a:srgbClr>
                  </a:outerShdw>
                </a:effectLst>
                <a:latin typeface="Arial Rounded MT Bold" panose="020F0704030504030204" pitchFamily="34" charset="0"/>
              </a:rPr>
              <a:t>I will never leave you nor forsake you.”  6So we may boldly say: “The LORD is my helper; I will not fear. What can man do to me?”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dirty="0" err="1">
                <a:effectLst>
                  <a:outerShdw blurRad="38100" dist="38100" dir="2700000" algn="tl">
                    <a:srgbClr val="000000">
                      <a:alpha val="43137"/>
                    </a:srgbClr>
                  </a:outerShdw>
                </a:effectLst>
                <a:latin typeface="Arial Rounded MT Bold" panose="020F0704030504030204" pitchFamily="34" charset="0"/>
              </a:rPr>
              <a:t>Heb</a:t>
            </a:r>
            <a:r>
              <a:rPr lang="en-US" b="1" dirty="0">
                <a:effectLst>
                  <a:outerShdw blurRad="38100" dist="38100" dir="2700000" algn="tl">
                    <a:srgbClr val="000000">
                      <a:alpha val="43137"/>
                    </a:srgbClr>
                  </a:outerShdw>
                </a:effectLst>
                <a:latin typeface="Arial Rounded MT Bold" panose="020F0704030504030204" pitchFamily="34" charset="0"/>
              </a:rPr>
              <a:t> 13:5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4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399" y="6049619"/>
            <a:ext cx="3152775" cy="808381"/>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Forgive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9063" y="0"/>
            <a:ext cx="12072937" cy="3587198"/>
          </a:xfrm>
          <a:solidFill>
            <a:schemeClr val="bg1">
              <a:alpha val="85000"/>
            </a:schemeClr>
          </a:solidFill>
        </p:spPr>
        <p:txBody>
          <a:bodyPr>
            <a:normAutofit fontScale="92500" lnSpcReduction="2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If </a:t>
            </a:r>
            <a:r>
              <a:rPr lang="en-US" sz="3000" b="1" dirty="0">
                <a:effectLst>
                  <a:outerShdw blurRad="38100" dist="38100" dir="2700000" algn="tl">
                    <a:srgbClr val="000000">
                      <a:alpha val="43137"/>
                    </a:srgbClr>
                  </a:outerShdw>
                </a:effectLst>
                <a:latin typeface="Arial Rounded MT Bold" panose="020F0704030504030204" pitchFamily="34" charset="0"/>
              </a:rPr>
              <a:t>You Can’t Forgive Those Who Have Hurt You,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You’re Hurting Yourself More Than You’re Hurting Anyone Else.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Forgiveness Should Not Be Confused With Enabling</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After You’ve Forgiven The Difficult Person In Your Life…</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…You Are Not Compelled To Accept Continued Mistreatment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14“ For if you forgive men their trespasses, your heavenly Father will also forgive you. 15“ But if you do not forgive men their trespasses, neither will your Father forgive your trespasses. </a:t>
            </a:r>
            <a:r>
              <a:rPr lang="en-US" b="1" dirty="0">
                <a:effectLst>
                  <a:outerShdw blurRad="38100" dist="38100" dir="2700000" algn="tl">
                    <a:srgbClr val="000000">
                      <a:alpha val="43137"/>
                    </a:srgbClr>
                  </a:outerShdw>
                </a:effectLst>
                <a:latin typeface="Arial Rounded MT Bold" panose="020F0704030504030204" pitchFamily="34" charset="0"/>
              </a:rPr>
              <a:t>–Matt 6:14-15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20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2000"/>
                                        <p:tgtEl>
                                          <p:spTgt spid="3">
                                            <p:txEl>
                                              <p:pRg st="1" end="1"/>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2000"/>
                                        <p:tgtEl>
                                          <p:spTgt spid="3">
                                            <p:txEl>
                                              <p:pRg st="3" end="3"/>
                                            </p:txEl>
                                          </p:spTgt>
                                        </p:tgtEl>
                                      </p:cBhvr>
                                    </p:animEffect>
                                  </p:childTnLst>
                                </p:cTn>
                              </p:par>
                            </p:childTnLst>
                          </p:cTn>
                        </p:par>
                        <p:par>
                          <p:cTn id="30" fill="hold">
                            <p:stCondLst>
                              <p:cond delay="6000"/>
                            </p:stCondLst>
                            <p:childTnLst>
                              <p:par>
                                <p:cTn id="31" presetID="16" presetClass="entr" presetSubtype="21"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43" y="119271"/>
            <a:ext cx="11088757" cy="808381"/>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Do Learn to Laugh in the Difficult Times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30086" y="927652"/>
            <a:ext cx="11661914" cy="2124075"/>
          </a:xfrm>
          <a:solidFill>
            <a:schemeClr val="bg1"/>
          </a:solidFill>
        </p:spPr>
        <p:txBody>
          <a:bodyPr>
            <a:norm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Life Has a Lighter Side—Look For It…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…Especially When Times are Tough.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Laughter is medicine for the soul, so take your medicine early and often. </a:t>
            </a:r>
            <a:r>
              <a:rPr lang="en-US" b="1" dirty="0">
                <a:effectLst>
                  <a:outerShdw blurRad="38100" dist="38100" dir="2700000" algn="tl">
                    <a:srgbClr val="000000">
                      <a:alpha val="43137"/>
                    </a:srgbClr>
                  </a:outerShdw>
                </a:effectLst>
                <a:latin typeface="Arial Rounded MT Bold" panose="020F0704030504030204" pitchFamily="34" charset="0"/>
              </a:rPr>
              <a:t>(Proverbs 17:22)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WPS Presentation</Application>
  <PresentationFormat>Widescreen</PresentationFormat>
  <Paragraphs>81</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SimSun</vt:lpstr>
      <vt:lpstr>Wingdings</vt:lpstr>
      <vt:lpstr>Arial Rounded MT Bold</vt:lpstr>
      <vt:lpstr>Amasis MT Pro Black</vt:lpstr>
      <vt:lpstr>Lapsus Pro (theguybrush.com)</vt:lpstr>
      <vt:lpstr>Times New Roman</vt:lpstr>
      <vt:lpstr>Courier New</vt:lpstr>
      <vt:lpstr>Calibri</vt:lpstr>
      <vt:lpstr>Arial Unicode MS</vt:lpstr>
      <vt:lpstr>Helvetica</vt:lpstr>
      <vt:lpstr>Microsoft YaHei</vt:lpstr>
      <vt:lpstr>Arial Unicode MS</vt:lpstr>
      <vt:lpstr>Calibri Light</vt:lpstr>
      <vt:lpstr>Baskerville Old Face</vt:lpstr>
      <vt:lpstr>Office Theme</vt:lpstr>
      <vt:lpstr>PowerPoint 演示文稿</vt:lpstr>
      <vt:lpstr>Dealing With  Difficult People Pt 3</vt:lpstr>
      <vt:lpstr>How Many Know People Who…               …Remind You of This?</vt:lpstr>
      <vt:lpstr>PowerPoint 演示文稿</vt:lpstr>
      <vt:lpstr>PowerPoint 演示文稿</vt:lpstr>
      <vt:lpstr>Check Self - Don’t Be the One Being Difficult</vt:lpstr>
      <vt:lpstr>Do Stand Up for Yourself</vt:lpstr>
      <vt:lpstr>Do Forgive</vt:lpstr>
      <vt:lpstr>Do Learn to Laugh in the Difficult Times</vt:lpstr>
      <vt:lpstr>Do Accept Personal Responsibility…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DIFFICULT PEOPLE</dc:title>
  <dc:creator>David Linton</dc:creator>
  <cp:lastModifiedBy>edwar</cp:lastModifiedBy>
  <cp:revision>193</cp:revision>
  <dcterms:created xsi:type="dcterms:W3CDTF">2017-06-19T17:30:00Z</dcterms:created>
  <dcterms:modified xsi:type="dcterms:W3CDTF">2022-11-13T20:12:42Z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E573F75B9578439B95DFEC9CF369C6CB</vt:lpwstr>
  </property>
  <property fmtid="{D5CDD505-2E9C-101B-9397-08002B2CF9AE}" pid="3" name="KSOProductBuildVer">
    <vt:lpwstr>1033-11.2.0.11380</vt:lpwstr>
  </property>
</Properties>
</file>