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18"/>
  </p:notesMasterIdLst>
  <p:handoutMasterIdLst>
    <p:handoutMasterId r:id="rId19"/>
  </p:handoutMasterIdLst>
  <p:sldIdLst>
    <p:sldId id="501" r:id="rId4"/>
    <p:sldId id="256" r:id="rId5"/>
    <p:sldId id="257" r:id="rId6"/>
    <p:sldId id="283" r:id="rId7"/>
    <p:sldId id="259" r:id="rId8"/>
    <p:sldId id="269" r:id="rId9"/>
    <p:sldId id="261" r:id="rId10"/>
    <p:sldId id="264" r:id="rId11"/>
    <p:sldId id="263" r:id="rId12"/>
    <p:sldId id="279" r:id="rId13"/>
    <p:sldId id="280" r:id="rId14"/>
    <p:sldId id="282" r:id="rId15"/>
    <p:sldId id="281" r:id="rId16"/>
    <p:sldId id="277" r:id="rId17"/>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59" d="100"/>
          <a:sy n="59" d="100"/>
        </p:scale>
        <p:origin x="400"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2" Type="http://schemas.openxmlformats.org/officeDocument/2006/relationships/tableStyles" Target="tableStyles.xml"/><Relationship Id="rId21" Type="http://schemas.openxmlformats.org/officeDocument/2006/relationships/viewProps" Target="viewProps.xml"/><Relationship Id="rId20" Type="http://schemas.openxmlformats.org/officeDocument/2006/relationships/presProps" Target="presProps.xml"/><Relationship Id="rId2" Type="http://schemas.openxmlformats.org/officeDocument/2006/relationships/theme" Target="theme/theme1.xml"/><Relationship Id="rId19" Type="http://schemas.openxmlformats.org/officeDocument/2006/relationships/handoutMaster" Target="handoutMasters/handoutMaster1.xml"/><Relationship Id="rId18" Type="http://schemas.openxmlformats.org/officeDocument/2006/relationships/notesMaster" Target="notesMasters/notesMaster1.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sz="quarter" idx="1"/>
          </p:nvPr>
        </p:nvSpPr>
        <p:spPr>
          <a:xfrm>
            <a:off x="4023092" y="0"/>
            <a:ext cx="3077739" cy="471054"/>
          </a:xfrm>
          <a:prstGeom prst="rect">
            <a:avLst/>
          </a:prstGeom>
        </p:spPr>
        <p:txBody>
          <a:bodyPr vert="horz" lIns="94229" tIns="47114" rIns="94229" bIns="47114" rtlCol="0"/>
          <a:lstStyle>
            <a:lvl1pPr algn="r">
              <a:defRPr sz="1200"/>
            </a:lvl1pPr>
          </a:lstStyle>
          <a:p>
            <a:fld id="{CBD8727F-035F-49FA-A034-A4DE6A8A0BB4}" type="datetimeFigureOut">
              <a:rPr lang="en-US" smtClean="0"/>
            </a:fld>
            <a:endParaRPr lang="en-US" dirty="0"/>
          </a:p>
        </p:txBody>
      </p:sp>
      <p:sp>
        <p:nvSpPr>
          <p:cNvPr id="4" name="Footer Placeholder 3"/>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23092" y="8917422"/>
            <a:ext cx="3077739" cy="471053"/>
          </a:xfrm>
          <a:prstGeom prst="rect">
            <a:avLst/>
          </a:prstGeom>
        </p:spPr>
        <p:txBody>
          <a:bodyPr vert="horz" lIns="94229" tIns="47114" rIns="94229" bIns="47114" rtlCol="0" anchor="b"/>
          <a:lstStyle>
            <a:lvl1pPr algn="r">
              <a:defRPr sz="1200"/>
            </a:lvl1pPr>
          </a:lstStyle>
          <a:p>
            <a:fld id="{2B755C49-E72F-4CF4-9E6D-C664049CF96F}" type="slidenum">
              <a:rPr lang="en-US" smtClean="0"/>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4022725" y="0"/>
            <a:ext cx="3078163" cy="469900"/>
          </a:xfrm>
          <a:prstGeom prst="rect">
            <a:avLst/>
          </a:prstGeom>
        </p:spPr>
        <p:txBody>
          <a:bodyPr vert="horz" lIns="91440" tIns="45720" rIns="91440" bIns="45720" rtlCol="0"/>
          <a:lstStyle>
            <a:lvl1pPr algn="r">
              <a:defRPr sz="1200"/>
            </a:lvl1pPr>
          </a:lstStyle>
          <a:p>
            <a:fld id="{AAF76731-8190-42A9-87C9-CB10C3DF37E6}" type="datetimeFigureOut">
              <a:rPr lang="en-US" smtClean="0"/>
            </a:fld>
            <a:endParaRPr lang="en-US" dirty="0"/>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9613" y="4518025"/>
            <a:ext cx="5683250" cy="3697288"/>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2725" y="8918575"/>
            <a:ext cx="3078163" cy="469900"/>
          </a:xfrm>
          <a:prstGeom prst="rect">
            <a:avLst/>
          </a:prstGeom>
        </p:spPr>
        <p:txBody>
          <a:bodyPr vert="horz" lIns="91440" tIns="45720" rIns="91440" bIns="45720" rtlCol="0" anchor="b"/>
          <a:lstStyle>
            <a:lvl1pPr algn="r">
              <a:defRPr sz="1200"/>
            </a:lvl1pPr>
          </a:lstStyle>
          <a:p>
            <a:fld id="{B0293757-B1EA-4AB1-8915-01FA654B6ECA}" type="slidenum">
              <a:rPr lang="en-US" smtClean="0"/>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9772BBFC-2B9E-414E-881A-6F2113059055}"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BCF9B94-0D88-4C01-9E56-E97D7A967399}" type="slidenum">
              <a:rPr lang="en-US" smtClean="0"/>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9772BBFC-2B9E-414E-881A-6F2113059055}"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BCF9B94-0D88-4C01-9E56-E97D7A967399}" type="slidenum">
              <a:rPr lang="en-US" smtClean="0"/>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9772BBFC-2B9E-414E-881A-6F2113059055}"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BCF9B94-0D88-4C01-9E56-E97D7A967399}" type="slidenum">
              <a:rPr lang="en-US" smtClean="0"/>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9772BBFC-2B9E-414E-881A-6F2113059055}"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BCF9B94-0D88-4C01-9E56-E97D7A967399}" type="slidenum">
              <a:rPr lang="en-US" smtClean="0"/>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9772BBFC-2B9E-414E-881A-6F2113059055}"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BCF9B94-0D88-4C01-9E56-E97D7A967399}" type="slidenum">
              <a:rPr lang="en-US" smtClean="0"/>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endParaRPr lang="en-US"/>
          </a:p>
        </p:txBody>
      </p:sp>
      <p:sp>
        <p:nvSpPr>
          <p:cNvPr id="4" name="Date Placeholder 3"/>
          <p:cNvSpPr>
            <a:spLocks noGrp="1"/>
          </p:cNvSpPr>
          <p:nvPr>
            <p:ph type="dt" sz="half" idx="10"/>
          </p:nvPr>
        </p:nvSpPr>
        <p:spPr/>
        <p:txBody>
          <a:bodyPr/>
          <a:lstStyle/>
          <a:p>
            <a:fld id="{9772BBFC-2B9E-414E-881A-6F2113059055}"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BCF9B94-0D88-4C01-9E56-E97D7A967399}" type="slidenum">
              <a:rPr lang="en-US" smtClean="0"/>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9772BBFC-2B9E-414E-881A-6F2113059055}" type="datetimeFigureOut">
              <a:rPr lang="en-US" smtClean="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BCF9B94-0D88-4C01-9E56-E97D7A967399}" type="slidenum">
              <a:rPr lang="en-US" smtClean="0"/>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9772BBFC-2B9E-414E-881A-6F2113059055}" type="datetimeFigureOut">
              <a:rPr lang="en-US" smtClean="0"/>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BCF9B94-0D88-4C01-9E56-E97D7A967399}" type="slidenum">
              <a:rPr lang="en-US" smtClean="0"/>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9772BBFC-2B9E-414E-881A-6F2113059055}" type="datetimeFigureOut">
              <a:rPr lang="en-US" smtClean="0"/>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BCF9B94-0D88-4C01-9E56-E97D7A967399}" type="slidenum">
              <a:rPr lang="en-US" smtClean="0"/>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72BBFC-2B9E-414E-881A-6F2113059055}" type="datetimeFigureOut">
              <a:rPr lang="en-US" smtClean="0"/>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BCF9B94-0D88-4C01-9E56-E97D7A967399}" type="slidenum">
              <a:rPr lang="en-US" smtClean="0"/>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5" name="Date Placeholder 4"/>
          <p:cNvSpPr>
            <a:spLocks noGrp="1"/>
          </p:cNvSpPr>
          <p:nvPr>
            <p:ph type="dt" sz="half" idx="10"/>
          </p:nvPr>
        </p:nvSpPr>
        <p:spPr/>
        <p:txBody>
          <a:bodyPr/>
          <a:lstStyle/>
          <a:p>
            <a:fld id="{9772BBFC-2B9E-414E-881A-6F2113059055}" type="datetimeFigureOut">
              <a:rPr lang="en-US" smtClean="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BCF9B94-0D88-4C01-9E56-E97D7A967399}" type="slidenum">
              <a:rPr lang="en-US" smtClean="0"/>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9772BBFC-2B9E-414E-881A-6F2113059055}"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BCF9B94-0D88-4C01-9E56-E97D7A967399}" type="slidenum">
              <a:rPr lang="en-US" smtClean="0"/>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5" name="Date Placeholder 4"/>
          <p:cNvSpPr>
            <a:spLocks noGrp="1"/>
          </p:cNvSpPr>
          <p:nvPr>
            <p:ph type="dt" sz="half" idx="10"/>
          </p:nvPr>
        </p:nvSpPr>
        <p:spPr/>
        <p:txBody>
          <a:bodyPr/>
          <a:lstStyle/>
          <a:p>
            <a:fld id="{9772BBFC-2B9E-414E-881A-6F2113059055}" type="datetimeFigureOut">
              <a:rPr lang="en-US" smtClean="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BCF9B94-0D88-4C01-9E56-E97D7A967399}" type="slidenum">
              <a:rPr lang="en-US" smtClean="0"/>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9772BBFC-2B9E-414E-881A-6F2113059055}"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BCF9B94-0D88-4C01-9E56-E97D7A967399}" type="slidenum">
              <a:rPr lang="en-US" smtClean="0"/>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9772BBFC-2B9E-414E-881A-6F2113059055}"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BCF9B94-0D88-4C01-9E56-E97D7A967399}" type="slidenum">
              <a:rPr lang="en-US" smtClean="0"/>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endParaRPr lang="en-US"/>
          </a:p>
        </p:txBody>
      </p:sp>
      <p:sp>
        <p:nvSpPr>
          <p:cNvPr id="4" name="Date Placeholder 3"/>
          <p:cNvSpPr>
            <a:spLocks noGrp="1"/>
          </p:cNvSpPr>
          <p:nvPr>
            <p:ph type="dt" sz="half" idx="10"/>
          </p:nvPr>
        </p:nvSpPr>
        <p:spPr/>
        <p:txBody>
          <a:bodyPr/>
          <a:lstStyle/>
          <a:p>
            <a:fld id="{9772BBFC-2B9E-414E-881A-6F2113059055}"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BCF9B94-0D88-4C01-9E56-E97D7A967399}" type="slidenum">
              <a:rPr lang="en-US" smtClean="0"/>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9772BBFC-2B9E-414E-881A-6F2113059055}" type="datetimeFigureOut">
              <a:rPr lang="en-US" smtClean="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BCF9B94-0D88-4C01-9E56-E97D7A967399}" type="slidenum">
              <a:rPr lang="en-US" smtClean="0"/>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9772BBFC-2B9E-414E-881A-6F2113059055}" type="datetimeFigureOut">
              <a:rPr lang="en-US" smtClean="0"/>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BCF9B94-0D88-4C01-9E56-E97D7A967399}" type="slidenum">
              <a:rPr lang="en-US" smtClean="0"/>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9772BBFC-2B9E-414E-881A-6F2113059055}" type="datetimeFigureOut">
              <a:rPr lang="en-US" smtClean="0"/>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BCF9B94-0D88-4C01-9E56-E97D7A967399}" type="slidenum">
              <a:rPr lang="en-US" smtClean="0"/>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72BBFC-2B9E-414E-881A-6F2113059055}" type="datetimeFigureOut">
              <a:rPr lang="en-US" smtClean="0"/>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BCF9B94-0D88-4C01-9E56-E97D7A967399}" type="slidenum">
              <a:rPr lang="en-US" smtClean="0"/>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5" name="Date Placeholder 4"/>
          <p:cNvSpPr>
            <a:spLocks noGrp="1"/>
          </p:cNvSpPr>
          <p:nvPr>
            <p:ph type="dt" sz="half" idx="10"/>
          </p:nvPr>
        </p:nvSpPr>
        <p:spPr/>
        <p:txBody>
          <a:bodyPr/>
          <a:lstStyle/>
          <a:p>
            <a:fld id="{9772BBFC-2B9E-414E-881A-6F2113059055}" type="datetimeFigureOut">
              <a:rPr lang="en-US" smtClean="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BCF9B94-0D88-4C01-9E56-E97D7A967399}" type="slidenum">
              <a:rPr lang="en-US" smtClean="0"/>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5" name="Date Placeholder 4"/>
          <p:cNvSpPr>
            <a:spLocks noGrp="1"/>
          </p:cNvSpPr>
          <p:nvPr>
            <p:ph type="dt" sz="half" idx="10"/>
          </p:nvPr>
        </p:nvSpPr>
        <p:spPr/>
        <p:txBody>
          <a:bodyPr/>
          <a:lstStyle/>
          <a:p>
            <a:fld id="{9772BBFC-2B9E-414E-881A-6F2113059055}" type="datetimeFigureOut">
              <a:rPr lang="en-US" smtClean="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BCF9B94-0D88-4C01-9E56-E97D7A967399}" type="slidenum">
              <a:rPr lang="en-US" smtClean="0"/>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72BBFC-2B9E-414E-881A-6F2113059055}" type="datetimeFigureOut">
              <a:rPr lang="en-US" smtClean="0"/>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CF9B94-0D88-4C01-9E56-E97D7A967399}" type="slidenum">
              <a:rPr lang="en-US" smtClean="0"/>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72BBFC-2B9E-414E-881A-6F2113059055}" type="datetimeFigureOut">
              <a:rPr lang="en-US" smtClean="0"/>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CF9B94-0D88-4C01-9E56-E97D7A967399}" type="slidenum">
              <a:rPr lang="en-US" smtClean="0"/>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2.jpeg"/><Relationship Id="rId1" Type="http://schemas.openxmlformats.org/officeDocument/2006/relationships/image" Target="../media/image11.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jpeg"/><Relationship Id="rId1" Type="http://schemas.openxmlformats.org/officeDocument/2006/relationships/image" Target="../media/image3.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25" y="596766"/>
            <a:ext cx="12182375" cy="6160169"/>
          </a:xfrm>
        </p:spPr>
        <p:txBody>
          <a:bodyPr>
            <a:noAutofit/>
          </a:bodyPr>
          <a:lstStyle/>
          <a:p>
            <a:pPr marL="0" indent="0">
              <a:spcBef>
                <a:spcPts val="1800"/>
              </a:spcBef>
              <a:buNone/>
            </a:pPr>
            <a:r>
              <a:rPr lang="en-US" sz="2100" baseline="30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5 </a:t>
            </a:r>
            <a:r>
              <a:rPr lang="en-US" sz="21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There was in the days of Herod, the king of Judaea, a certain priest named Zacharias, of the course of Abia: and his wife </a:t>
            </a:r>
            <a:r>
              <a:rPr lang="en-US"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was</a:t>
            </a: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of the daughters of Aaron, and her name </a:t>
            </a:r>
            <a:r>
              <a:rPr lang="en-US"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was</a:t>
            </a: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Elisabeth. </a:t>
            </a:r>
            <a:r>
              <a:rPr lang="en-US" baseline="30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6 </a:t>
            </a: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And they were both righteous before God, walking in all the commandments and ordinances of the Lord blameless. </a:t>
            </a:r>
            <a:r>
              <a:rPr lang="en-US" baseline="30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7 </a:t>
            </a: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And </a:t>
            </a:r>
            <a:r>
              <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they had no child, because that Elisabeth was barren, and they both were </a:t>
            </a:r>
            <a:r>
              <a:rPr lang="en-US"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now</a:t>
            </a:r>
            <a:r>
              <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well stricken in years</a:t>
            </a: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baseline="30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8 </a:t>
            </a: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And it came to pass, that while he executed the priest's office before God in the order of his course, </a:t>
            </a:r>
            <a:r>
              <a:rPr lang="en-US" baseline="30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9 </a:t>
            </a: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According to the custom of the priest's office, his lot was to burn incense when he went into the temple of the Lord.  </a:t>
            </a:r>
            <a:r>
              <a:rPr lang="en-US" baseline="30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10 </a:t>
            </a: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And the whole multitude of the people were praying without at the time of incense. </a:t>
            </a:r>
            <a:r>
              <a:rPr lang="en-US" baseline="30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11 </a:t>
            </a: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And there appeared unto him an </a:t>
            </a:r>
            <a:r>
              <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angel of the Lord standing on the right side of the altar of incense.</a:t>
            </a: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baseline="30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12 </a:t>
            </a: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And when Zacharias saw </a:t>
            </a:r>
            <a:r>
              <a:rPr lang="en-US"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him</a:t>
            </a: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he was troubled, and fear fell upon him. </a:t>
            </a:r>
            <a:r>
              <a:rPr lang="en-US" baseline="30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13 </a:t>
            </a: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But the angel said unto him, </a:t>
            </a:r>
            <a:r>
              <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Fear not, Zacharias: for thy prayer is heard; and thy wife Elisabeth shall bear thee a son, and thou shalt call his name John</a:t>
            </a: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baseline="30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14 </a:t>
            </a: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And thou shalt have joy and gladness; and many shall rejoice at his birth. </a:t>
            </a:r>
            <a:endParaRPr lang="en-US" sz="21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3750">
        <p:checker dir="vert"/>
      </p:transition>
    </mc:Choice>
    <mc:Fallback>
      <p:transition spd="slow">
        <p:checker dir="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25" y="308009"/>
            <a:ext cx="12182375" cy="6756935"/>
          </a:xfrm>
        </p:spPr>
        <p:txBody>
          <a:bodyPr>
            <a:noAutofit/>
          </a:bodyPr>
          <a:lstStyle/>
          <a:p>
            <a:pPr marL="0" indent="0">
              <a:spcBef>
                <a:spcPts val="1800"/>
              </a:spcBef>
              <a:buNone/>
            </a:pPr>
            <a:r>
              <a:rPr lang="en-US" sz="2100" baseline="30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15 </a:t>
            </a:r>
            <a:r>
              <a:rPr lang="en-US" sz="21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7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For he shall be great in the sight of the Lord, and shall drink neither wine nor strong drink; and he shall be filled with the Holy Ghost, even from his mother's womb. </a:t>
            </a:r>
            <a:r>
              <a:rPr lang="en-US" sz="2700" baseline="30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16 </a:t>
            </a:r>
            <a:r>
              <a:rPr lang="en-US" sz="27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And many of the children of Israel shall he turn to the Lord their God. </a:t>
            </a:r>
            <a:r>
              <a:rPr lang="en-US" sz="2700" baseline="30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17 </a:t>
            </a:r>
            <a:r>
              <a:rPr lang="en-US" sz="27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And he shall go before him in the spirit and power of Elias, to turn the hearts of the fathers to the children, and the disobedient to the wisdom of the just; to make ready a people prepared for the Lord. </a:t>
            </a:r>
            <a:r>
              <a:rPr lang="en-US" sz="2700" baseline="30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18 </a:t>
            </a:r>
            <a:r>
              <a:rPr lang="en-US" sz="27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And Zacharias said unto the angel, Whereby shall I know this? for </a:t>
            </a:r>
            <a:r>
              <a:rPr lang="en-US" sz="27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 am an old man, and my wife well stricken in years</a:t>
            </a:r>
            <a:r>
              <a:rPr lang="en-US" sz="27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700" baseline="30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19 </a:t>
            </a:r>
            <a:r>
              <a:rPr lang="en-US" sz="27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And the angel answering said unto him, I am Gabriel, that stand in the presence of God; and am sent to speak unto thee, and to shew thee these glad tidings. </a:t>
            </a:r>
            <a:r>
              <a:rPr lang="en-US" sz="2700" baseline="30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20 </a:t>
            </a:r>
            <a:r>
              <a:rPr lang="en-US" sz="27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And, </a:t>
            </a:r>
            <a:r>
              <a:rPr lang="en-US" sz="27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behold, thou shalt be dumb, and not able to speak, until the day that these things shall be performed</a:t>
            </a:r>
            <a:r>
              <a:rPr lang="en-US" sz="27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because thou believest not my words, which shall be fulfilled in their season. </a:t>
            </a:r>
            <a:r>
              <a:rPr lang="en-US" sz="2700" baseline="30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21 </a:t>
            </a:r>
            <a:r>
              <a:rPr lang="en-US" sz="27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And the people waited for Zacharias, and marvelled that he tarried so long in the temple. </a:t>
            </a:r>
            <a:r>
              <a:rPr lang="en-US" sz="2700" baseline="30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22 </a:t>
            </a:r>
            <a:r>
              <a:rPr lang="en-US" sz="27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And when he came out, he could not speak unto them: and they perceived that he had seen a vision in the temple: for he beckoned unto them, and remained speechless. </a:t>
            </a:r>
            <a:r>
              <a:rPr lang="en-US" sz="2700" baseline="30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24 </a:t>
            </a:r>
            <a:r>
              <a:rPr lang="en-US" sz="27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And after those days his wife </a:t>
            </a:r>
            <a:r>
              <a:rPr lang="en-US" sz="27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Elisabeth conceived</a:t>
            </a:r>
            <a:r>
              <a:rPr lang="en-US" sz="27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and </a:t>
            </a:r>
            <a:r>
              <a:rPr lang="en-US" sz="27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hid herself five months</a:t>
            </a:r>
            <a:r>
              <a:rPr lang="en-US" sz="27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saying, </a:t>
            </a:r>
            <a:r>
              <a:rPr lang="en-US" sz="2700" baseline="30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25 </a:t>
            </a:r>
            <a:r>
              <a:rPr lang="en-US" sz="27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Thus hath the Lord dealt with me in the days wherein he looked on </a:t>
            </a:r>
            <a:r>
              <a:rPr lang="en-US" sz="27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me</a:t>
            </a:r>
            <a:r>
              <a:rPr lang="en-US" sz="27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to take away my reproach among men. </a:t>
            </a:r>
            <a:r>
              <a:rPr lang="en-US" sz="27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Luke 1:5-39 (KJV) </a:t>
            </a:r>
            <a:br>
              <a:rPr lang="en-US" sz="27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endParaRPr lang="en-US" sz="27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3000">
        <p14:doors dir="vert"/>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019722" cy="914400"/>
          </a:xfrm>
        </p:spPr>
        <p:txBody>
          <a:bodyPr>
            <a:normAutofit/>
          </a:bodyPr>
          <a:lstStyle/>
          <a:p>
            <a:r>
              <a:rPr lang="en-US" b="1" dirty="0">
                <a:effectLst>
                  <a:outerShdw blurRad="38100" dist="38100" dir="2700000" algn="tl">
                    <a:srgbClr val="000000">
                      <a:alpha val="43137"/>
                    </a:srgbClr>
                  </a:outerShdw>
                </a:effectLst>
                <a:latin typeface="Arial Rounded MT Bold" panose="020F0704030504030204" pitchFamily="34" charset="0"/>
              </a:rPr>
              <a:t>The Miserable Blessing Starts… </a:t>
            </a:r>
            <a:endParaRPr lang="en-US" b="1" dirty="0">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a:xfrm>
            <a:off x="745484" y="3280347"/>
            <a:ext cx="10305847" cy="3577653"/>
          </a:xfrm>
          <a:solidFill>
            <a:schemeClr val="bg1">
              <a:alpha val="70000"/>
            </a:schemeClr>
          </a:solidFill>
        </p:spPr>
        <p:txBody>
          <a:bodyPr>
            <a:noAutofit/>
          </a:bodyPr>
          <a:lstStyle/>
          <a:p>
            <a:pPr marL="0" indent="0">
              <a:lnSpc>
                <a:spcPct val="100000"/>
              </a:lnSpc>
              <a:buNone/>
            </a:pPr>
            <a:r>
              <a:rPr lang="en-US" sz="3200" b="1" dirty="0">
                <a:effectLst>
                  <a:outerShdw blurRad="38100" dist="38100" dir="2700000" algn="tl">
                    <a:srgbClr val="000000">
                      <a:alpha val="43137"/>
                    </a:srgbClr>
                  </a:outerShdw>
                </a:effectLst>
                <a:latin typeface="Arial Rounded MT Bold" panose="020F0704030504030204" pitchFamily="34" charset="0"/>
              </a:rPr>
              <a:t>Zacharias</a:t>
            </a:r>
            <a:r>
              <a:rPr lang="en-US" sz="3200" dirty="0"/>
              <a:t> </a:t>
            </a:r>
            <a:r>
              <a:rPr lang="en-US" sz="3200" b="1" dirty="0">
                <a:effectLst>
                  <a:outerShdw blurRad="38100" dist="38100" dir="2700000" algn="tl">
                    <a:srgbClr val="000000">
                      <a:alpha val="43137"/>
                    </a:srgbClr>
                  </a:outerShdw>
                </a:effectLst>
                <a:latin typeface="Arial Rounded MT Bold" panose="020F0704030504030204" pitchFamily="34" charset="0"/>
              </a:rPr>
              <a:t>and Elisabeth</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lvl="1">
              <a:lnSpc>
                <a:spcPct val="100000"/>
              </a:lnSpc>
            </a:pPr>
            <a:r>
              <a:rPr lang="en-US" sz="3200" b="1" dirty="0">
                <a:effectLst>
                  <a:outerShdw blurRad="38100" dist="38100" dir="2700000" algn="tl">
                    <a:srgbClr val="000000">
                      <a:alpha val="43137"/>
                    </a:srgbClr>
                  </a:outerShdw>
                </a:effectLst>
                <a:latin typeface="Arial Rounded MT Bold" panose="020F0704030504030204" pitchFamily="34" charset="0"/>
              </a:rPr>
              <a:t>Zacharias Doubts Message -Miserable </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lvl="1">
              <a:lnSpc>
                <a:spcPct val="100000"/>
              </a:lnSpc>
            </a:pPr>
            <a:r>
              <a:rPr lang="en-US" sz="3200" b="1" dirty="0">
                <a:effectLst>
                  <a:outerShdw blurRad="38100" dist="38100" dir="2700000" algn="tl">
                    <a:srgbClr val="000000">
                      <a:alpha val="43137"/>
                    </a:srgbClr>
                  </a:outerShdw>
                </a:effectLst>
                <a:latin typeface="Arial Rounded MT Bold" panose="020F0704030504030204" pitchFamily="34" charset="0"/>
              </a:rPr>
              <a:t>Zacharias Stricken Dumb -Miserable </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lvl="1">
              <a:lnSpc>
                <a:spcPct val="100000"/>
              </a:lnSpc>
            </a:pPr>
            <a:r>
              <a:rPr lang="en-US" sz="3200" b="1" dirty="0">
                <a:effectLst>
                  <a:outerShdw blurRad="38100" dist="38100" dir="2700000" algn="tl">
                    <a:srgbClr val="000000">
                      <a:alpha val="43137"/>
                    </a:srgbClr>
                  </a:outerShdw>
                </a:effectLst>
                <a:latin typeface="Arial Rounded MT Bold" panose="020F0704030504030204" pitchFamily="34" charset="0"/>
              </a:rPr>
              <a:t>Elisabeth Happy but Hiding -Miserable </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lvl="1">
              <a:lnSpc>
                <a:spcPct val="100000"/>
              </a:lnSpc>
            </a:pPr>
            <a:r>
              <a:rPr lang="en-US" sz="3200" b="1" dirty="0">
                <a:effectLst>
                  <a:outerShdw blurRad="38100" dist="38100" dir="2700000" algn="tl">
                    <a:srgbClr val="000000">
                      <a:alpha val="43137"/>
                    </a:srgbClr>
                  </a:outerShdw>
                </a:effectLst>
                <a:latin typeface="Arial Rounded MT Bold" panose="020F0704030504030204" pitchFamily="34" charset="0"/>
              </a:rPr>
              <a:t>Baby Not Moved til Mary Arrives - -Miserable </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lvl="1">
              <a:lnSpc>
                <a:spcPct val="100000"/>
              </a:lnSpc>
            </a:pPr>
            <a:r>
              <a:rPr lang="en-US" sz="3200" b="1" dirty="0">
                <a:effectLst>
                  <a:outerShdw blurRad="38100" dist="38100" dir="2700000" algn="tl">
                    <a:srgbClr val="000000">
                      <a:alpha val="43137"/>
                    </a:srgbClr>
                  </a:outerShdw>
                </a:effectLst>
                <a:latin typeface="Arial Rounded MT Bold" panose="020F0704030504030204" pitchFamily="34" charset="0"/>
              </a:rPr>
              <a:t>Zacharias Mouth Opens When Delivers Name</a:t>
            </a:r>
            <a:endParaRPr lang="en-US" sz="3200" b="1" dirty="0">
              <a:effectLst>
                <a:outerShdw blurRad="38100" dist="38100" dir="2700000" algn="tl">
                  <a:srgbClr val="000000">
                    <a:alpha val="43137"/>
                  </a:srgbClr>
                </a:outerShdw>
              </a:effectLst>
              <a:latin typeface="Arial Rounded MT Bold" panose="020F07040305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4000">
        <p14:vortex/>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circle(in)">
                                      <p:cBhvr>
                                        <p:cTn id="7" dur="2000"/>
                                        <p:tgtEl>
                                          <p:spTgt spid="3">
                                            <p:bg/>
                                          </p:spTgt>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circle(in)">
                                      <p:cBhvr>
                                        <p:cTn id="10" dur="2000"/>
                                        <p:tgtEl>
                                          <p:spTgt spid="3">
                                            <p:txEl>
                                              <p:pRg st="0" end="0"/>
                                            </p:txEl>
                                          </p:spTgt>
                                        </p:tgtEl>
                                      </p:cBhvr>
                                    </p:animEffect>
                                  </p:childTnLst>
                                </p:cTn>
                              </p:par>
                            </p:childTnLst>
                          </p:cTn>
                        </p:par>
                        <p:par>
                          <p:cTn id="11" fill="hold">
                            <p:stCondLst>
                              <p:cond delay="2000"/>
                            </p:stCondLst>
                            <p:childTnLst>
                              <p:par>
                                <p:cTn id="12" presetID="6" presetClass="entr" presetSubtype="16" fill="hold" grpId="0"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circle(in)">
                                      <p:cBhvr>
                                        <p:cTn id="14" dur="2000"/>
                                        <p:tgtEl>
                                          <p:spTgt spid="3">
                                            <p:txEl>
                                              <p:pRg st="1" end="1"/>
                                            </p:txEl>
                                          </p:spTgt>
                                        </p:tgtEl>
                                      </p:cBhvr>
                                    </p:animEffect>
                                  </p:childTnLst>
                                </p:cTn>
                              </p:par>
                            </p:childTnLst>
                          </p:cTn>
                        </p:par>
                        <p:par>
                          <p:cTn id="15" fill="hold">
                            <p:stCondLst>
                              <p:cond delay="4000"/>
                            </p:stCondLst>
                            <p:childTnLst>
                              <p:par>
                                <p:cTn id="16" presetID="6" presetClass="entr" presetSubtype="16" fill="hold" grpId="0" nodeType="after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circle(in)">
                                      <p:cBhvr>
                                        <p:cTn id="18" dur="2000"/>
                                        <p:tgtEl>
                                          <p:spTgt spid="3">
                                            <p:txEl>
                                              <p:pRg st="2" end="2"/>
                                            </p:txEl>
                                          </p:spTgt>
                                        </p:tgtEl>
                                      </p:cBhvr>
                                    </p:animEffect>
                                  </p:childTnLst>
                                </p:cTn>
                              </p:par>
                            </p:childTnLst>
                          </p:cTn>
                        </p:par>
                        <p:par>
                          <p:cTn id="19" fill="hold">
                            <p:stCondLst>
                              <p:cond delay="6000"/>
                            </p:stCondLst>
                            <p:childTnLst>
                              <p:par>
                                <p:cTn id="20" presetID="6" presetClass="entr" presetSubtype="16" fill="hold" grpId="0"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par>
                          <p:cTn id="23" fill="hold">
                            <p:stCondLst>
                              <p:cond delay="8000"/>
                            </p:stCondLst>
                            <p:childTnLst>
                              <p:par>
                                <p:cTn id="24" presetID="6" presetClass="entr" presetSubtype="16" fill="hold" grpId="0" nodeType="after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circle(in)">
                                      <p:cBhvr>
                                        <p:cTn id="26" dur="2000"/>
                                        <p:tgtEl>
                                          <p:spTgt spid="3">
                                            <p:txEl>
                                              <p:pRg st="4" end="4"/>
                                            </p:txEl>
                                          </p:spTgt>
                                        </p:tgtEl>
                                      </p:cBhvr>
                                    </p:animEffect>
                                  </p:childTnLst>
                                </p:cTn>
                              </p:par>
                            </p:childTnLst>
                          </p:cTn>
                        </p:par>
                        <p:par>
                          <p:cTn id="27" fill="hold">
                            <p:stCondLst>
                              <p:cond delay="10000"/>
                            </p:stCondLst>
                            <p:childTnLst>
                              <p:par>
                                <p:cTn id="28" presetID="6" presetClass="entr" presetSubtype="16" fill="hold" grpId="0" nodeType="after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circle(in)">
                                      <p:cBhvr>
                                        <p:cTn id="30"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4000" r="-2000" b="-1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30200" y="200025"/>
            <a:ext cx="7909560" cy="2162175"/>
          </a:xfrm>
          <a:solidFill>
            <a:schemeClr val="accent1">
              <a:lumMod val="40000"/>
              <a:lumOff val="60000"/>
              <a:alpha val="95000"/>
            </a:schemeClr>
          </a:solidFill>
        </p:spPr>
        <p:txBody>
          <a:bodyPr>
            <a:normAutofit/>
          </a:bodyPr>
          <a:lstStyle/>
          <a:p>
            <a:pPr marL="0" indent="0">
              <a:buNone/>
            </a:pPr>
            <a:r>
              <a:rPr lang="en-US" sz="3200" b="1" dirty="0">
                <a:effectLst>
                  <a:outerShdw blurRad="38100" dist="38100" dir="2700000" algn="tl">
                    <a:srgbClr val="000000">
                      <a:alpha val="43137"/>
                    </a:srgbClr>
                  </a:outerShdw>
                </a:effectLst>
                <a:latin typeface="Arial Rounded MT Bold" panose="020F0704030504030204" pitchFamily="34" charset="0"/>
                <a:cs typeface="Times New Roman" panose="02020603050405020304" pitchFamily="18" charset="0"/>
              </a:rPr>
              <a:t>Know … </a:t>
            </a:r>
            <a:endParaRPr lang="en-US" sz="3200" b="1" dirty="0">
              <a:effectLst>
                <a:outerShdw blurRad="38100" dist="38100" dir="2700000" algn="tl">
                  <a:srgbClr val="000000">
                    <a:alpha val="43137"/>
                  </a:srgbClr>
                </a:outerShdw>
              </a:effectLst>
              <a:latin typeface="Arial Rounded MT Bold" panose="020F0704030504030204" pitchFamily="34" charset="0"/>
              <a:cs typeface="Times New Roman" panose="02020603050405020304" pitchFamily="18" charset="0"/>
            </a:endParaRPr>
          </a:p>
          <a:p>
            <a:pPr lvl="1"/>
            <a:r>
              <a:rPr lang="en-US" sz="3200" b="1" dirty="0">
                <a:effectLst>
                  <a:outerShdw blurRad="38100" dist="38100" dir="2700000" algn="tl">
                    <a:srgbClr val="000000">
                      <a:alpha val="43137"/>
                    </a:srgbClr>
                  </a:outerShdw>
                </a:effectLst>
                <a:latin typeface="Arial Rounded MT Bold" panose="020F0704030504030204" pitchFamily="34" charset="0"/>
                <a:cs typeface="Times New Roman" panose="02020603050405020304" pitchFamily="18" charset="0"/>
              </a:rPr>
              <a:t>He is Still IN Charge</a:t>
            </a:r>
            <a:endParaRPr lang="en-US" sz="3200" b="1" dirty="0">
              <a:effectLst>
                <a:outerShdw blurRad="38100" dist="38100" dir="2700000" algn="tl">
                  <a:srgbClr val="000000">
                    <a:alpha val="43137"/>
                  </a:srgbClr>
                </a:outerShdw>
              </a:effectLst>
              <a:latin typeface="Arial Rounded MT Bold" panose="020F0704030504030204" pitchFamily="34" charset="0"/>
              <a:cs typeface="Times New Roman" panose="02020603050405020304" pitchFamily="18" charset="0"/>
            </a:endParaRPr>
          </a:p>
          <a:p>
            <a:pPr lvl="1"/>
            <a:r>
              <a:rPr lang="en-US" sz="3200" b="1" dirty="0">
                <a:effectLst>
                  <a:outerShdw blurRad="38100" dist="38100" dir="2700000" algn="tl">
                    <a:srgbClr val="000000">
                      <a:alpha val="43137"/>
                    </a:srgbClr>
                  </a:outerShdw>
                </a:effectLst>
                <a:latin typeface="Arial Rounded MT Bold" panose="020F0704030504030204" pitchFamily="34" charset="0"/>
                <a:cs typeface="Times New Roman" panose="02020603050405020304" pitchFamily="18" charset="0"/>
              </a:rPr>
              <a:t>He Has Your Best Interest at Heart</a:t>
            </a:r>
            <a:endParaRPr lang="en-US" sz="3200" b="1" dirty="0">
              <a:effectLst>
                <a:outerShdw blurRad="38100" dist="38100" dir="2700000" algn="tl">
                  <a:srgbClr val="000000">
                    <a:alpha val="43137"/>
                  </a:srgbClr>
                </a:outerShdw>
              </a:effectLst>
              <a:latin typeface="Arial Rounded MT Bold" panose="020F0704030504030204" pitchFamily="34" charset="0"/>
              <a:cs typeface="Times New Roman" panose="02020603050405020304" pitchFamily="18" charset="0"/>
            </a:endParaRPr>
          </a:p>
          <a:p>
            <a:pPr lvl="1"/>
            <a:r>
              <a:rPr lang="en-US" sz="3200" b="1" dirty="0">
                <a:effectLst>
                  <a:outerShdw blurRad="38100" dist="38100" dir="2700000" algn="tl">
                    <a:srgbClr val="000000">
                      <a:alpha val="43137"/>
                    </a:srgbClr>
                  </a:outerShdw>
                </a:effectLst>
                <a:latin typeface="Arial Rounded MT Bold" panose="020F0704030504030204" pitchFamily="34" charset="0"/>
                <a:cs typeface="Times New Roman" panose="02020603050405020304" pitchFamily="18" charset="0"/>
              </a:rPr>
              <a:t>His Timing is Always Perfect</a:t>
            </a:r>
            <a:endParaRPr lang="en-US" sz="3200" b="1" dirty="0">
              <a:effectLst>
                <a:outerShdw blurRad="38100" dist="38100" dir="2700000" algn="tl">
                  <a:srgbClr val="000000">
                    <a:alpha val="43137"/>
                  </a:srgbClr>
                </a:outerShdw>
              </a:effectLst>
              <a:latin typeface="Arial Rounded MT Bold" panose="020F0704030504030204" pitchFamily="34" charset="0"/>
              <a:cs typeface="Times New Roman" panose="02020603050405020304" pitchFamily="18" charset="0"/>
            </a:endParaRPr>
          </a:p>
        </p:txBody>
      </p:sp>
      <p:sp>
        <p:nvSpPr>
          <p:cNvPr id="6" name="Content Placeholder 2"/>
          <p:cNvSpPr txBox="1"/>
          <p:nvPr/>
        </p:nvSpPr>
        <p:spPr>
          <a:xfrm>
            <a:off x="2372360" y="4006534"/>
            <a:ext cx="6172200" cy="1741124"/>
          </a:xfrm>
          <a:prstGeom prst="rect">
            <a:avLst/>
          </a:prstGeom>
          <a:solidFill>
            <a:schemeClr val="accent1">
              <a:lumMod val="40000"/>
              <a:lumOff val="60000"/>
              <a:alpha val="95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b="1" dirty="0">
                <a:effectLst>
                  <a:outerShdw blurRad="38100" dist="38100" dir="2700000" algn="tl">
                    <a:srgbClr val="000000">
                      <a:alpha val="43137"/>
                    </a:srgbClr>
                  </a:outerShdw>
                </a:effectLst>
                <a:latin typeface="Arial Rounded MT Bold" panose="020F0704030504030204" pitchFamily="34" charset="0"/>
                <a:cs typeface="Times New Roman" panose="02020603050405020304" pitchFamily="18" charset="0"/>
              </a:rPr>
              <a:t>When You Can’t See His Plan</a:t>
            </a:r>
            <a:endParaRPr lang="en-US" sz="3200" b="1" dirty="0">
              <a:effectLst>
                <a:outerShdw blurRad="38100" dist="38100" dir="2700000" algn="tl">
                  <a:srgbClr val="000000">
                    <a:alpha val="43137"/>
                  </a:srgbClr>
                </a:outerShdw>
              </a:effectLst>
              <a:latin typeface="Arial Rounded MT Bold" panose="020F0704030504030204" pitchFamily="34" charset="0"/>
              <a:cs typeface="Times New Roman" panose="02020603050405020304" pitchFamily="18" charset="0"/>
            </a:endParaRPr>
          </a:p>
          <a:p>
            <a:pPr marL="0" indent="0">
              <a:buFont typeface="Arial" panose="020B0604020202020204" pitchFamily="34" charset="0"/>
              <a:buNone/>
            </a:pPr>
            <a:r>
              <a:rPr lang="en-US" sz="3200" b="1" dirty="0">
                <a:effectLst>
                  <a:outerShdw blurRad="38100" dist="38100" dir="2700000" algn="tl">
                    <a:srgbClr val="000000">
                      <a:alpha val="43137"/>
                    </a:srgbClr>
                  </a:outerShdw>
                </a:effectLst>
                <a:latin typeface="Arial Rounded MT Bold" panose="020F0704030504030204" pitchFamily="34" charset="0"/>
                <a:cs typeface="Times New Roman" panose="02020603050405020304" pitchFamily="18" charset="0"/>
              </a:rPr>
              <a:t>When You Can’t See His Hand</a:t>
            </a:r>
            <a:endParaRPr lang="en-US" sz="3200" b="1" dirty="0">
              <a:effectLst>
                <a:outerShdw blurRad="38100" dist="38100" dir="2700000" algn="tl">
                  <a:srgbClr val="000000">
                    <a:alpha val="43137"/>
                  </a:srgbClr>
                </a:outerShdw>
              </a:effectLst>
              <a:latin typeface="Arial Rounded MT Bold" panose="020F0704030504030204" pitchFamily="34" charset="0"/>
              <a:cs typeface="Times New Roman" panose="02020603050405020304" pitchFamily="18" charset="0"/>
            </a:endParaRPr>
          </a:p>
          <a:p>
            <a:pPr marL="0" indent="0">
              <a:buFont typeface="Arial" panose="020B0604020202020204" pitchFamily="34" charset="0"/>
              <a:buNone/>
            </a:pPr>
            <a:r>
              <a:rPr lang="en-US" sz="3200" b="1" dirty="0">
                <a:effectLst>
                  <a:outerShdw blurRad="38100" dist="38100" dir="2700000" algn="tl">
                    <a:srgbClr val="000000">
                      <a:alpha val="43137"/>
                    </a:srgbClr>
                  </a:outerShdw>
                </a:effectLst>
                <a:latin typeface="Arial Rounded MT Bold" panose="020F0704030504030204" pitchFamily="34" charset="0"/>
                <a:cs typeface="Times New Roman" panose="02020603050405020304" pitchFamily="18" charset="0"/>
              </a:rPr>
              <a:t>You Can Trust His Heart!</a:t>
            </a:r>
            <a:endParaRPr lang="en-US" sz="3200" b="1" dirty="0">
              <a:effectLst>
                <a:outerShdw blurRad="38100" dist="38100" dir="2700000" algn="tl">
                  <a:srgbClr val="000000">
                    <a:alpha val="43137"/>
                  </a:srgbClr>
                </a:outerShdw>
              </a:effectLst>
              <a:latin typeface="Arial Rounded MT Bold" panose="020F0704030504030204" pitchFamily="34"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325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arn(inVertical)">
                                      <p:cBhvr>
                                        <p:cTn id="7" dur="500"/>
                                        <p:tgtEl>
                                          <p:spTgt spid="3">
                                            <p:bg/>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arn(inVertical)">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arn(inVertical)">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barn(inVertical)">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barn(inVertical)">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37"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barn(outVertical)">
                                      <p:cBhvr>
                                        <p:cTn id="30" dur="500"/>
                                        <p:tgtEl>
                                          <p:spTgt spid="6"/>
                                        </p:tgtEl>
                                      </p:cBhvr>
                                    </p:animEffect>
                                  </p:childTnLst>
                                </p:cTn>
                              </p:par>
                              <p:par>
                                <p:cTn id="31" presetID="16" presetClass="entr" presetSubtype="37" fill="hold" nodeType="withEffect">
                                  <p:stCondLst>
                                    <p:cond delay="0"/>
                                  </p:stCondLst>
                                  <p:childTnLst>
                                    <p:set>
                                      <p:cBhvr>
                                        <p:cTn id="32" dur="1" fill="hold">
                                          <p:stCondLst>
                                            <p:cond delay="0"/>
                                          </p:stCondLst>
                                        </p:cTn>
                                        <p:tgtEl>
                                          <p:spTgt spid="6">
                                            <p:txEl>
                                              <p:pRg st="0" end="0"/>
                                            </p:txEl>
                                          </p:spTgt>
                                        </p:tgtEl>
                                        <p:attrNameLst>
                                          <p:attrName>style.visibility</p:attrName>
                                        </p:attrNameLst>
                                      </p:cBhvr>
                                      <p:to>
                                        <p:strVal val="visible"/>
                                      </p:to>
                                    </p:set>
                                    <p:animEffect transition="in" filter="barn(outVertical)">
                                      <p:cBhvr>
                                        <p:cTn id="33" dur="500"/>
                                        <p:tgtEl>
                                          <p:spTgt spid="6">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37" fill="hold" nodeType="clickEffect">
                                  <p:stCondLst>
                                    <p:cond delay="0"/>
                                  </p:stCondLst>
                                  <p:childTnLst>
                                    <p:set>
                                      <p:cBhvr>
                                        <p:cTn id="37" dur="1" fill="hold">
                                          <p:stCondLst>
                                            <p:cond delay="0"/>
                                          </p:stCondLst>
                                        </p:cTn>
                                        <p:tgtEl>
                                          <p:spTgt spid="6">
                                            <p:txEl>
                                              <p:pRg st="1" end="1"/>
                                            </p:txEl>
                                          </p:spTgt>
                                        </p:tgtEl>
                                        <p:attrNameLst>
                                          <p:attrName>style.visibility</p:attrName>
                                        </p:attrNameLst>
                                      </p:cBhvr>
                                      <p:to>
                                        <p:strVal val="visible"/>
                                      </p:to>
                                    </p:set>
                                    <p:animEffect transition="in" filter="barn(outVertical)">
                                      <p:cBhvr>
                                        <p:cTn id="38" dur="500"/>
                                        <p:tgtEl>
                                          <p:spTgt spid="6">
                                            <p:txEl>
                                              <p:pRg st="1" end="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37" fill="hold" nodeType="clickEffect">
                                  <p:stCondLst>
                                    <p:cond delay="0"/>
                                  </p:stCondLst>
                                  <p:childTnLst>
                                    <p:set>
                                      <p:cBhvr>
                                        <p:cTn id="42" dur="1" fill="hold">
                                          <p:stCondLst>
                                            <p:cond delay="0"/>
                                          </p:stCondLst>
                                        </p:cTn>
                                        <p:tgtEl>
                                          <p:spTgt spid="6">
                                            <p:txEl>
                                              <p:pRg st="2" end="2"/>
                                            </p:txEl>
                                          </p:spTgt>
                                        </p:tgtEl>
                                        <p:attrNameLst>
                                          <p:attrName>style.visibility</p:attrName>
                                        </p:attrNameLst>
                                      </p:cBhvr>
                                      <p:to>
                                        <p:strVal val="visible"/>
                                      </p:to>
                                    </p:set>
                                    <p:animEffect transition="in" filter="barn(outVertical)">
                                      <p:cBhvr>
                                        <p:cTn id="43"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8" name="Picture 4" descr="See the source image"/>
          <p:cNvPicPr>
            <a:picLocks noChangeAspect="1" noChangeArrowheads="1"/>
          </p:cNvPicPr>
          <p:nvPr/>
        </p:nvPicPr>
        <p:blipFill rotWithShape="1">
          <a:blip r:embed="rId1">
            <a:extLst>
              <a:ext uri="{28A0092B-C50C-407E-A947-70E740481C1C}">
                <a14:useLocalDpi xmlns:a14="http://schemas.microsoft.com/office/drawing/2010/main" val="0"/>
              </a:ext>
            </a:extLst>
          </a:blip>
          <a:srcRect r="-3" b="-3"/>
          <a:stretch>
            <a:fillRect/>
          </a:stretch>
        </p:blipFill>
        <p:spPr bwMode="auto">
          <a:xfrm>
            <a:off x="991027" y="956945"/>
            <a:ext cx="4944107" cy="4944110"/>
          </a:xfrm>
          <a:custGeom>
            <a:avLst/>
            <a:gdLst/>
            <a:ahLst/>
            <a:cxnLst/>
            <a:rect l="l" t="t" r="r" b="b"/>
            <a:pathLst>
              <a:path w="4627646" h="4627648">
                <a:moveTo>
                  <a:pt x="2313823" y="0"/>
                </a:moveTo>
                <a:cubicBezTo>
                  <a:pt x="3591712" y="0"/>
                  <a:pt x="4627646" y="1035934"/>
                  <a:pt x="4627646" y="2313824"/>
                </a:cubicBezTo>
                <a:cubicBezTo>
                  <a:pt x="4627646" y="3591714"/>
                  <a:pt x="3591712" y="4627648"/>
                  <a:pt x="2313823" y="4627648"/>
                </a:cubicBezTo>
                <a:cubicBezTo>
                  <a:pt x="1035934" y="4627648"/>
                  <a:pt x="0" y="3591714"/>
                  <a:pt x="0" y="2313824"/>
                </a:cubicBezTo>
                <a:cubicBezTo>
                  <a:pt x="0" y="1035934"/>
                  <a:pt x="1035934" y="0"/>
                  <a:pt x="2313823" y="0"/>
                </a:cubicBezTo>
                <a:close/>
              </a:path>
            </a:pathLst>
          </a:custGeom>
          <a:noFill/>
          <a:extLst>
            <a:ext uri="{909E8E84-426E-40DD-AFC4-6F175D3DCCD1}">
              <a14:hiddenFill xmlns:a14="http://schemas.microsoft.com/office/drawing/2010/main">
                <a:solidFill>
                  <a:srgbClr val="FFFFFF"/>
                </a:solidFill>
              </a14:hiddenFill>
            </a:ext>
          </a:extLst>
        </p:spPr>
      </p:pic>
      <p:pic>
        <p:nvPicPr>
          <p:cNvPr id="1026" name="Picture 2" descr="See the source image"/>
          <p:cNvPicPr>
            <a:picLocks noChangeAspect="1" noChangeArrowheads="1"/>
          </p:cNvPicPr>
          <p:nvPr/>
        </p:nvPicPr>
        <p:blipFill rotWithShape="1">
          <a:blip r:embed="rId2">
            <a:extLst>
              <a:ext uri="{28A0092B-C50C-407E-A947-70E740481C1C}">
                <a14:useLocalDpi xmlns:a14="http://schemas.microsoft.com/office/drawing/2010/main" val="0"/>
              </a:ext>
            </a:extLst>
          </a:blip>
          <a:srcRect r="-2" b="-2"/>
          <a:stretch>
            <a:fillRect/>
          </a:stretch>
        </p:blipFill>
        <p:spPr bwMode="auto">
          <a:xfrm>
            <a:off x="6256867" y="956945"/>
            <a:ext cx="4944107" cy="4944110"/>
          </a:xfrm>
          <a:custGeom>
            <a:avLst/>
            <a:gdLst/>
            <a:ahLst/>
            <a:cxnLst/>
            <a:rect l="l" t="t" r="r" b="b"/>
            <a:pathLst>
              <a:path w="4627646" h="4627648">
                <a:moveTo>
                  <a:pt x="2313823" y="0"/>
                </a:moveTo>
                <a:cubicBezTo>
                  <a:pt x="3591712" y="0"/>
                  <a:pt x="4627646" y="1035934"/>
                  <a:pt x="4627646" y="2313824"/>
                </a:cubicBezTo>
                <a:cubicBezTo>
                  <a:pt x="4627646" y="3591714"/>
                  <a:pt x="3591712" y="4627648"/>
                  <a:pt x="2313823" y="4627648"/>
                </a:cubicBezTo>
                <a:cubicBezTo>
                  <a:pt x="1035934" y="4627648"/>
                  <a:pt x="0" y="3591714"/>
                  <a:pt x="0" y="2313824"/>
                </a:cubicBezTo>
                <a:cubicBezTo>
                  <a:pt x="0" y="1035934"/>
                  <a:pt x="1035934" y="0"/>
                  <a:pt x="2313823" y="0"/>
                </a:cubicBezTo>
                <a:close/>
              </a:path>
            </a:pathLst>
          </a:cu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1">
            <a:extLst>
              <a:ext uri="{28A0092B-C50C-407E-A947-70E740481C1C}">
                <a14:useLocalDpi xmlns:a14="http://schemas.microsoft.com/office/drawing/2010/main" val="0"/>
              </a:ext>
            </a:extLst>
          </a:blip>
          <a:srcRect t="39525" b="10970"/>
          <a:stretch>
            <a:fillRect/>
          </a:stretch>
        </p:blipFill>
        <p:spPr>
          <a:xfrm>
            <a:off x="20" y="10"/>
            <a:ext cx="12191980" cy="4571990"/>
          </a:xfrm>
          <a:prstGeom prst="rect">
            <a:avLst/>
          </a:prstGeom>
        </p:spPr>
      </p:pic>
      <p:cxnSp>
        <p:nvCxnSpPr>
          <p:cNvPr id="6" name="Straight Connector 5"/>
          <p:cNvCxnSpPr>
            <a:cxnSpLocks noGrp="1" noRot="1" noChangeAspect="1" noMove="1" noResize="1" noEditPoints="1" noAdjustHandles="1" noChangeArrowheads="1" noChangeShapeType="1"/>
          </p:cNvCxnSpPr>
          <p:nvPr/>
        </p:nvCxnSpPr>
        <p:spPr>
          <a:xfrm flipV="1">
            <a:off x="8386843" y="5264106"/>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321119" y="4889857"/>
            <a:ext cx="7834193" cy="831449"/>
          </a:xfrm>
        </p:spPr>
        <p:txBody>
          <a:bodyPr anchor="ctr">
            <a:normAutofit/>
          </a:bodyPr>
          <a:lstStyle/>
          <a:p>
            <a:pPr algn="r">
              <a:lnSpc>
                <a:spcPct val="80000"/>
              </a:lnSpc>
            </a:pPr>
            <a:r>
              <a:rPr lang="en-US" sz="5100" b="1" dirty="0">
                <a:solidFill>
                  <a:schemeClr val="bg1"/>
                </a:solidFill>
                <a:effectLst>
                  <a:outerShdw blurRad="38100" dist="38100" dir="2700000" algn="tl">
                    <a:srgbClr val="000000">
                      <a:alpha val="43137"/>
                    </a:srgbClr>
                  </a:outerShdw>
                </a:effectLst>
                <a:latin typeface="Arial Rounded MT Bold" panose="020F0704030504030204" pitchFamily="34" charset="0"/>
              </a:rPr>
              <a:t>The Miserable Blessing</a:t>
            </a:r>
            <a:endParaRPr lang="en-US" sz="5100" b="1" dirty="0">
              <a:solidFill>
                <a:schemeClr val="bg1"/>
              </a:solidFill>
              <a:effectLst>
                <a:outerShdw blurRad="38100" dist="38100" dir="2700000" algn="tl">
                  <a:srgbClr val="000000">
                    <a:alpha val="43137"/>
                  </a:srgbClr>
                </a:outerShdw>
              </a:effectLst>
              <a:latin typeface="Arial Rounded MT Bold" panose="020F0704030504030204" pitchFamily="34" charset="0"/>
            </a:endParaRPr>
          </a:p>
        </p:txBody>
      </p:sp>
      <p:sp>
        <p:nvSpPr>
          <p:cNvPr id="3" name="Subtitle 2"/>
          <p:cNvSpPr>
            <a:spLocks noGrp="1"/>
          </p:cNvSpPr>
          <p:nvPr>
            <p:ph type="subTitle" idx="1"/>
          </p:nvPr>
        </p:nvSpPr>
        <p:spPr>
          <a:xfrm>
            <a:off x="8618375" y="4995513"/>
            <a:ext cx="1572545" cy="629543"/>
          </a:xfrm>
        </p:spPr>
        <p:txBody>
          <a:bodyPr anchor="ctr">
            <a:normAutofit lnSpcReduction="10000"/>
          </a:bodyPr>
          <a:lstStyle/>
          <a:p>
            <a:pPr algn="l"/>
            <a:r>
              <a:rPr lang="en-US" sz="4000" b="1" dirty="0">
                <a:solidFill>
                  <a:schemeClr val="bg1"/>
                </a:solidFill>
                <a:effectLst>
                  <a:outerShdw blurRad="38100" dist="38100" dir="2700000" algn="tl">
                    <a:srgbClr val="000000">
                      <a:alpha val="43137"/>
                    </a:srgbClr>
                  </a:outerShdw>
                </a:effectLst>
              </a:rPr>
              <a:t>Luke 1</a:t>
            </a:r>
            <a:r>
              <a:rPr lang="en-US" sz="4000" dirty="0"/>
              <a:t> </a:t>
            </a:r>
            <a:endParaRPr lang="en-US" sz="4000" dirty="0"/>
          </a:p>
        </p:txBody>
      </p:sp>
      <p:sp>
        <p:nvSpPr>
          <p:cNvPr id="5" name="TextBox 4"/>
          <p:cNvSpPr txBox="1"/>
          <p:nvPr/>
        </p:nvSpPr>
        <p:spPr>
          <a:xfrm>
            <a:off x="856648" y="6410430"/>
            <a:ext cx="2531445" cy="461665"/>
          </a:xfrm>
          <a:prstGeom prst="rect">
            <a:avLst/>
          </a:prstGeom>
          <a:noFill/>
        </p:spPr>
        <p:txBody>
          <a:bodyPr wrap="square" rtlCol="0">
            <a:spAutoFit/>
          </a:bodyPr>
          <a:lstStyle/>
          <a:p>
            <a:r>
              <a:rPr lang="en-US" sz="2400" b="1" dirty="0">
                <a:solidFill>
                  <a:schemeClr val="bg1"/>
                </a:solidFill>
                <a:effectLst>
                  <a:outerShdw blurRad="38100" dist="38100" dir="2700000" algn="tl">
                    <a:srgbClr val="000000">
                      <a:alpha val="43137"/>
                    </a:srgbClr>
                  </a:outerShdw>
                </a:effectLst>
              </a:rPr>
              <a:t>December 4, 2022</a:t>
            </a:r>
            <a:endParaRPr lang="en-US" sz="2400" b="1" dirty="0">
              <a:solidFill>
                <a:schemeClr val="bg1"/>
              </a:solidFill>
              <a:effectLst>
                <a:outerShdw blurRad="38100" dist="38100" dir="2700000" algn="tl">
                  <a:srgbClr val="000000">
                    <a:alpha val="43137"/>
                  </a:srgbClr>
                </a:outerShdw>
              </a:effectLst>
            </a:endParaRPr>
          </a:p>
        </p:txBody>
      </p:sp>
      <p:sp>
        <p:nvSpPr>
          <p:cNvPr id="7" name="TextBox 6"/>
          <p:cNvSpPr txBox="1"/>
          <p:nvPr/>
        </p:nvSpPr>
        <p:spPr>
          <a:xfrm>
            <a:off x="8618375" y="6396325"/>
            <a:ext cx="2531445" cy="461665"/>
          </a:xfrm>
          <a:prstGeom prst="rect">
            <a:avLst/>
          </a:prstGeom>
          <a:noFill/>
        </p:spPr>
        <p:txBody>
          <a:bodyPr wrap="square" rtlCol="0">
            <a:spAutoFit/>
          </a:bodyPr>
          <a:lstStyle/>
          <a:p>
            <a:r>
              <a:rPr lang="en-US" sz="2400" b="1" dirty="0">
                <a:solidFill>
                  <a:schemeClr val="bg1"/>
                </a:solidFill>
                <a:effectLst>
                  <a:outerShdw blurRad="38100" dist="38100" dir="2700000" algn="tl">
                    <a:srgbClr val="000000">
                      <a:alpha val="43137"/>
                    </a:srgbClr>
                  </a:outerShdw>
                </a:effectLst>
              </a:rPr>
              <a:t>Edward Church</a:t>
            </a:r>
            <a:endParaRPr lang="en-US" sz="2400" b="1" dirty="0">
              <a:solidFill>
                <a:schemeClr val="bg1"/>
              </a:solidFill>
              <a:effectLst>
                <a:outerShdw blurRad="38100" dist="38100" dir="2700000" algn="tl">
                  <a:srgbClr val="000000">
                    <a:alpha val="43137"/>
                  </a:srgbClr>
                </a:outerShdw>
              </a:effectLst>
            </a:endParaRPr>
          </a:p>
        </p:txBody>
      </p:sp>
      <p:sp>
        <p:nvSpPr>
          <p:cNvPr id="8" name="TextBox 7"/>
          <p:cNvSpPr txBox="1"/>
          <p:nvPr/>
        </p:nvSpPr>
        <p:spPr>
          <a:xfrm>
            <a:off x="5227043" y="5809174"/>
            <a:ext cx="1241652" cy="523220"/>
          </a:xfrm>
          <a:prstGeom prst="rect">
            <a:avLst/>
          </a:prstGeom>
          <a:noFill/>
        </p:spPr>
        <p:txBody>
          <a:bodyPr wrap="square" rtlCol="0">
            <a:spAutoFit/>
          </a:bodyPr>
          <a:lstStyle/>
          <a:p>
            <a:r>
              <a:rPr lang="en-US" sz="2800" b="1" dirty="0">
                <a:solidFill>
                  <a:schemeClr val="bg1"/>
                </a:solidFill>
                <a:effectLst>
                  <a:outerShdw blurRad="38100" dist="38100" dir="2700000" algn="tl">
                    <a:srgbClr val="000000">
                      <a:alpha val="43137"/>
                    </a:srgbClr>
                  </a:outerShdw>
                </a:effectLst>
              </a:rPr>
              <a:t>Part 1</a:t>
            </a:r>
            <a:endParaRPr lang="en-US" sz="2800" b="1" dirty="0">
              <a:solidFill>
                <a:schemeClr val="bg1"/>
              </a:solidFill>
              <a:effectLst>
                <a:outerShdw blurRad="38100" dist="38100" dir="2700000" algn="tl">
                  <a:srgbClr val="000000">
                    <a:alpha val="43137"/>
                  </a:srgbClr>
                </a:outerShdw>
              </a:effectLst>
            </a:endParaRPr>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3000">
        <p:push dir="r"/>
      </p:transition>
    </mc:Choice>
    <mc:Fallback>
      <p:transition spd="slow">
        <p:push dir="r"/>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11000" t="-1000" r="-7000" b="22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27045" y="4137284"/>
            <a:ext cx="7737532" cy="2375941"/>
          </a:xfrm>
        </p:spPr>
        <p:txBody>
          <a:bodyPr>
            <a:normAutofit/>
          </a:bodyPr>
          <a:lstStyle/>
          <a:p>
            <a:pPr marL="0" indent="0">
              <a:buNone/>
            </a:pPr>
            <a:r>
              <a:rPr lang="en-US" sz="3200" b="1" dirty="0">
                <a:effectLst>
                  <a:outerShdw blurRad="38100" dist="38100" dir="2700000" algn="tl">
                    <a:srgbClr val="000000">
                      <a:alpha val="43137"/>
                    </a:srgbClr>
                  </a:outerShdw>
                </a:effectLst>
                <a:latin typeface="Arial Rounded MT Bold" panose="020F0704030504030204" pitchFamily="34" charset="0"/>
              </a:rPr>
              <a:t>The Message of Prosperity…</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buNone/>
            </a:pPr>
            <a:r>
              <a:rPr lang="en-US" sz="3200" b="1" dirty="0">
                <a:effectLst>
                  <a:outerShdw blurRad="38100" dist="38100" dir="2700000" algn="tl">
                    <a:srgbClr val="000000">
                      <a:alpha val="43137"/>
                    </a:srgbClr>
                  </a:outerShdw>
                </a:effectLst>
                <a:latin typeface="Arial Rounded MT Bold" panose="020F0704030504030204" pitchFamily="34" charset="0"/>
              </a:rPr>
              <a:t>     …Has Not Only Softened</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buNone/>
            </a:pPr>
            <a:r>
              <a:rPr lang="en-US" sz="3200" b="1" dirty="0">
                <a:effectLst>
                  <a:outerShdw blurRad="38100" dist="38100" dir="2700000" algn="tl">
                    <a:srgbClr val="000000">
                      <a:alpha val="43137"/>
                    </a:srgbClr>
                  </a:outerShdw>
                </a:effectLst>
                <a:latin typeface="Arial Rounded MT Bold" panose="020F0704030504030204" pitchFamily="34" charset="0"/>
              </a:rPr>
              <a:t>         …the Gospel Message</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buNone/>
            </a:pPr>
            <a:r>
              <a:rPr lang="en-US" sz="3200" b="1" dirty="0">
                <a:effectLst>
                  <a:outerShdw blurRad="38100" dist="38100" dir="2700000" algn="tl">
                    <a:srgbClr val="000000">
                      <a:alpha val="43137"/>
                    </a:srgbClr>
                  </a:outerShdw>
                </a:effectLst>
                <a:latin typeface="Arial Rounded MT Bold" panose="020F0704030504030204" pitchFamily="34" charset="0"/>
              </a:rPr>
              <a:t>            …it has Softened Many Pilgrims</a:t>
            </a:r>
            <a:endParaRPr lang="en-US" sz="3200" b="1" dirty="0">
              <a:effectLst>
                <a:outerShdw blurRad="38100" dist="38100" dir="2700000" algn="tl">
                  <a:srgbClr val="000000">
                    <a:alpha val="43137"/>
                  </a:srgbClr>
                </a:outerShdw>
              </a:effectLst>
              <a:latin typeface="Arial Rounded MT Bold" panose="020F07040305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250">
        <p:wipe/>
      </p:transition>
    </mc:Choice>
    <mc:Fallback>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2000"/>
                                        <p:tgtEl>
                                          <p:spTgt spid="3">
                                            <p:txEl>
                                              <p:pRg st="0" end="0"/>
                                            </p:txEl>
                                          </p:spTgt>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2000"/>
                                        <p:tgtEl>
                                          <p:spTgt spid="3">
                                            <p:txEl>
                                              <p:pRg st="1" end="1"/>
                                            </p:txEl>
                                          </p:spTgt>
                                        </p:tgtEl>
                                      </p:cBhvr>
                                    </p:animEffect>
                                  </p:childTnLst>
                                </p:cTn>
                              </p:par>
                            </p:childTnLst>
                          </p:cTn>
                        </p:par>
                        <p:par>
                          <p:cTn id="12" fill="hold">
                            <p:stCondLst>
                              <p:cond delay="4000"/>
                            </p:stCondLst>
                            <p:childTnLst>
                              <p:par>
                                <p:cTn id="13" presetID="22" presetClass="entr" presetSubtype="8"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2000"/>
                                        <p:tgtEl>
                                          <p:spTgt spid="3">
                                            <p:txEl>
                                              <p:pRg st="2" end="2"/>
                                            </p:txEl>
                                          </p:spTgt>
                                        </p:tgtEl>
                                      </p:cBhvr>
                                    </p:animEffect>
                                  </p:childTnLst>
                                </p:cTn>
                              </p:par>
                            </p:childTnLst>
                          </p:cTn>
                        </p:par>
                        <p:par>
                          <p:cTn id="16" fill="hold">
                            <p:stCondLst>
                              <p:cond delay="6000"/>
                            </p:stCondLst>
                            <p:childTnLst>
                              <p:par>
                                <p:cTn id="17" presetID="22" presetClass="entr" presetSubtype="8"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1">
            <a:extLst>
              <a:ext uri="{28A0092B-C50C-407E-A947-70E740481C1C}">
                <a14:useLocalDpi xmlns:a14="http://schemas.microsoft.com/office/drawing/2010/main" val="0"/>
              </a:ext>
            </a:extLst>
          </a:blip>
          <a:srcRect t="20925" r="-2" b="-2"/>
          <a:stretch>
            <a:fillRect/>
          </a:stretch>
        </p:blipFill>
        <p:spPr bwMode="auto">
          <a:xfrm>
            <a:off x="191086" y="171715"/>
            <a:ext cx="5813197" cy="612908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See the source image"/>
          <p:cNvPicPr>
            <a:picLocks noChangeAspect="1" noChangeArrowheads="1"/>
          </p:cNvPicPr>
          <p:nvPr/>
        </p:nvPicPr>
        <p:blipFill rotWithShape="1">
          <a:blip r:embed="rId2">
            <a:extLst>
              <a:ext uri="{28A0092B-C50C-407E-A947-70E740481C1C}">
                <a14:useLocalDpi xmlns:a14="http://schemas.microsoft.com/office/drawing/2010/main" val="0"/>
              </a:ext>
            </a:extLst>
          </a:blip>
          <a:srcRect b="18139"/>
          <a:stretch>
            <a:fillRect/>
          </a:stretch>
        </p:blipFill>
        <p:spPr bwMode="auto">
          <a:xfrm>
            <a:off x="6196929" y="171716"/>
            <a:ext cx="5803986" cy="612908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0058400" y="2969269"/>
            <a:ext cx="1942514" cy="2785378"/>
          </a:xfrm>
          <a:prstGeom prst="rect">
            <a:avLst/>
          </a:prstGeom>
          <a:noFill/>
        </p:spPr>
        <p:txBody>
          <a:bodyPr wrap="square" rtlCol="0">
            <a:spAutoFit/>
          </a:bodyPr>
          <a:lstStyle/>
          <a:p>
            <a:r>
              <a:rPr lang="en-US" sz="11500" b="1" dirty="0">
                <a:effectLst>
                  <a:outerShdw blurRad="38100" dist="38100" dir="2700000" algn="tl">
                    <a:srgbClr val="000000">
                      <a:alpha val="43137"/>
                    </a:srgbClr>
                  </a:outerShdw>
                </a:effectLst>
                <a:latin typeface="Amasis MT Pro Black" panose="02040A04050005020304" pitchFamily="18" charset="0"/>
              </a:rPr>
              <a:t>22</a:t>
            </a:r>
            <a:endParaRPr lang="en-US" sz="11500" b="1" dirty="0">
              <a:effectLst>
                <a:outerShdw blurRad="38100" dist="38100" dir="2700000" algn="tl">
                  <a:srgbClr val="000000">
                    <a:alpha val="43137"/>
                  </a:srgbClr>
                </a:outerShdw>
              </a:effectLst>
              <a:latin typeface="Amasis MT Pro Black" panose="02040A04050005020304" pitchFamily="18" charset="0"/>
            </a:endParaRPr>
          </a:p>
          <a:p>
            <a:r>
              <a:rPr lang="en-US" sz="6000" b="1" dirty="0">
                <a:effectLst>
                  <a:outerShdw blurRad="38100" dist="38100" dir="2700000" algn="tl">
                    <a:srgbClr val="000000">
                      <a:alpha val="43137"/>
                    </a:srgbClr>
                  </a:outerShdw>
                </a:effectLst>
                <a:latin typeface="Amasis MT Pro Black" panose="02040A04050005020304" pitchFamily="18" charset="0"/>
              </a:rPr>
              <a:t>Plus</a:t>
            </a:r>
            <a:endParaRPr lang="en-US" sz="6000" b="1" dirty="0">
              <a:effectLst>
                <a:outerShdw blurRad="38100" dist="38100" dir="2700000" algn="tl">
                  <a:srgbClr val="000000">
                    <a:alpha val="43137"/>
                  </a:srgbClr>
                </a:outerShdw>
              </a:effectLst>
              <a:latin typeface="Amasis MT Pro Black" panose="02040A040500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2500">
        <p:randomBar dir="vert"/>
      </p:transition>
    </mc:Choice>
    <mc:Fallback>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7000" t="47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914400"/>
          </a:xfrm>
        </p:spPr>
        <p:txBody>
          <a:bodyPr>
            <a:normAutofit fontScale="90000"/>
          </a:bodyPr>
          <a:lstStyle/>
          <a:p>
            <a:r>
              <a:rPr lang="en-US" b="1" dirty="0">
                <a:effectLst>
                  <a:outerShdw blurRad="38100" dist="38100" dir="2700000" algn="tl">
                    <a:srgbClr val="000000">
                      <a:alpha val="43137"/>
                    </a:srgbClr>
                  </a:outerShdw>
                </a:effectLst>
                <a:latin typeface="Arial Rounded MT Bold" panose="020F0704030504030204" pitchFamily="34" charset="0"/>
              </a:rPr>
              <a:t>This Mindset has Crept into the Church </a:t>
            </a:r>
            <a:endParaRPr lang="en-US" b="1" dirty="0">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a:xfrm>
            <a:off x="172278" y="1219200"/>
            <a:ext cx="9286515" cy="3772525"/>
          </a:xfrm>
        </p:spPr>
        <p:txBody>
          <a:bodyPr>
            <a:normAutofit/>
          </a:bodyPr>
          <a:lstStyle/>
          <a:p>
            <a:pPr marL="0" indent="0">
              <a:buNone/>
            </a:pPr>
            <a:r>
              <a:rPr lang="en-US" sz="3200" dirty="0">
                <a:effectLst>
                  <a:outerShdw blurRad="38100" dist="38100" dir="2700000" algn="tl">
                    <a:srgbClr val="000000">
                      <a:alpha val="43137"/>
                    </a:srgbClr>
                  </a:outerShdw>
                </a:effectLst>
                <a:latin typeface="Arial Rounded MT Bold" panose="020F0704030504030204" pitchFamily="34" charset="0"/>
              </a:rPr>
              <a:t>We </a:t>
            </a:r>
            <a:r>
              <a:rPr lang="en-US" sz="3200" b="1" dirty="0">
                <a:effectLst>
                  <a:outerShdw blurRad="38100" dist="38100" dir="2700000" algn="tl">
                    <a:srgbClr val="000000">
                      <a:alpha val="43137"/>
                    </a:srgbClr>
                  </a:outerShdw>
                </a:effectLst>
                <a:latin typeface="Arial Rounded MT Bold" panose="020F0704030504030204" pitchFamily="34" charset="0"/>
              </a:rPr>
              <a:t>Want to Be An Overcomer…</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buNone/>
            </a:pPr>
            <a:r>
              <a:rPr lang="en-US" sz="3200" b="1" dirty="0">
                <a:effectLst>
                  <a:outerShdw blurRad="38100" dist="38100" dir="2700000" algn="tl">
                    <a:srgbClr val="000000">
                      <a:alpha val="43137"/>
                    </a:srgbClr>
                  </a:outerShdw>
                </a:effectLst>
                <a:latin typeface="Arial Rounded MT Bold" panose="020F0704030504030204" pitchFamily="34" charset="0"/>
              </a:rPr>
              <a:t>       ..With Out the Challenge of Overcoming</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00000"/>
              </a:lnSpc>
              <a:spcBef>
                <a:spcPts val="1800"/>
              </a:spcBef>
              <a:buNone/>
            </a:pPr>
            <a:r>
              <a:rPr lang="en-US" sz="3200" b="1" dirty="0">
                <a:effectLst>
                  <a:outerShdw blurRad="38100" dist="38100" dir="2700000" algn="tl">
                    <a:srgbClr val="000000">
                      <a:alpha val="43137"/>
                    </a:srgbClr>
                  </a:outerShdw>
                </a:effectLst>
                <a:latin typeface="Arial Rounded MT Bold" panose="020F0704030504030204" pitchFamily="34" charset="0"/>
              </a:rPr>
              <a:t>We Want the Spoils of Victory …</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buNone/>
            </a:pPr>
            <a:r>
              <a:rPr lang="en-US" sz="3200" b="1" dirty="0">
                <a:effectLst>
                  <a:outerShdw blurRad="38100" dist="38100" dir="2700000" algn="tl">
                    <a:srgbClr val="000000">
                      <a:alpha val="43137"/>
                    </a:srgbClr>
                  </a:outerShdw>
                </a:effectLst>
                <a:latin typeface="Arial Rounded MT Bold" panose="020F0704030504030204" pitchFamily="34" charset="0"/>
              </a:rPr>
              <a:t>      …Without the Scars of the Battle</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buNone/>
            </a:pP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buNone/>
            </a:pPr>
            <a:r>
              <a:rPr lang="en-US" sz="3200" b="1" dirty="0">
                <a:effectLst>
                  <a:outerShdw blurRad="38100" dist="38100" dir="2700000" algn="tl">
                    <a:srgbClr val="000000">
                      <a:alpha val="43137"/>
                    </a:srgbClr>
                  </a:outerShdw>
                </a:effectLst>
                <a:latin typeface="Arial Rounded MT Bold" panose="020F0704030504030204" pitchFamily="34" charset="0"/>
              </a:rPr>
              <a:t>     </a:t>
            </a:r>
            <a:r>
              <a:rPr lang="en-US" sz="3600" b="1" dirty="0">
                <a:effectLst>
                  <a:outerShdw blurRad="38100" dist="38100" dir="2700000" algn="tl">
                    <a:srgbClr val="000000">
                      <a:alpha val="43137"/>
                    </a:srgbClr>
                  </a:outerShdw>
                </a:effectLst>
                <a:latin typeface="Arial Rounded MT Bold" panose="020F0704030504030204" pitchFamily="34" charset="0"/>
              </a:rPr>
              <a:t>That Has Never Been God’s Plan </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buNone/>
            </a:pP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750">
        <p:randomBar/>
      </p:transition>
    </mc:Choice>
    <mc:Fallback>
      <p:transition spd="slow">
        <p:randomBa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2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2"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2000"/>
                                        <p:tgtEl>
                                          <p:spTgt spid="3">
                                            <p:txEl>
                                              <p:pRg st="1" end="1"/>
                                            </p:txEl>
                                          </p:spTgt>
                                        </p:tgtEl>
                                      </p:cBhvr>
                                    </p:animEffect>
                                    <p:anim calcmode="lin" valueType="num">
                                      <p:cBhvr>
                                        <p:cTn id="14"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2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2000"/>
                                        <p:tgtEl>
                                          <p:spTgt spid="3">
                                            <p:txEl>
                                              <p:pRg st="2" end="2"/>
                                            </p:txEl>
                                          </p:spTgt>
                                        </p:tgtEl>
                                      </p:cBhvr>
                                    </p:animEffect>
                                    <p:anim calcmode="lin" valueType="num">
                                      <p:cBhvr>
                                        <p:cTn id="21"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2" dur="2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2000"/>
                                        <p:tgtEl>
                                          <p:spTgt spid="3">
                                            <p:txEl>
                                              <p:pRg st="3" end="3"/>
                                            </p:txEl>
                                          </p:spTgt>
                                        </p:tgtEl>
                                      </p:cBhvr>
                                    </p:animEffect>
                                    <p:anim calcmode="lin" valueType="num">
                                      <p:cBhvr>
                                        <p:cTn id="27"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2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2000"/>
                                        <p:tgtEl>
                                          <p:spTgt spid="3">
                                            <p:txEl>
                                              <p:pRg st="5" end="5"/>
                                            </p:txEl>
                                          </p:spTgt>
                                        </p:tgtEl>
                                      </p:cBhvr>
                                    </p:animEffect>
                                    <p:anim calcmode="lin" valueType="num">
                                      <p:cBhvr>
                                        <p:cTn id="34"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5" dur="2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22000" t="65000" r="20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914400"/>
          </a:xfrm>
        </p:spPr>
        <p:txBody>
          <a:bodyPr>
            <a:normAutofit/>
          </a:bodyPr>
          <a:lstStyle/>
          <a:p>
            <a:r>
              <a:rPr lang="en-US" b="1" dirty="0">
                <a:effectLst>
                  <a:outerShdw blurRad="38100" dist="38100" dir="2700000" algn="tl">
                    <a:srgbClr val="000000">
                      <a:alpha val="43137"/>
                    </a:srgbClr>
                  </a:outerShdw>
                </a:effectLst>
                <a:latin typeface="Arial Rounded MT Bold" panose="020F0704030504030204" pitchFamily="34" charset="0"/>
              </a:rPr>
              <a:t>That Has Never Been God’s Plan </a:t>
            </a:r>
            <a:endParaRPr lang="en-US" b="1" dirty="0">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a:xfrm>
            <a:off x="172278" y="1219200"/>
            <a:ext cx="8941742" cy="5512904"/>
          </a:xfrm>
        </p:spPr>
        <p:txBody>
          <a:bodyPr>
            <a:normAutofit/>
          </a:bodyPr>
          <a:lstStyle/>
          <a:p>
            <a:pPr marL="0" indent="0">
              <a:buNone/>
            </a:pPr>
            <a:r>
              <a:rPr lang="en-US" sz="3200" b="1" dirty="0">
                <a:effectLst>
                  <a:outerShdw blurRad="38100" dist="38100" dir="2700000" algn="tl">
                    <a:srgbClr val="000000">
                      <a:alpha val="43137"/>
                    </a:srgbClr>
                  </a:outerShdw>
                </a:effectLst>
                <a:latin typeface="Arial Rounded MT Bold" panose="020F0704030504030204" pitchFamily="34" charset="0"/>
              </a:rPr>
              <a:t>He is Raising Up a Mighty Army…</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buNone/>
            </a:pPr>
            <a:r>
              <a:rPr lang="en-US" sz="3200" b="1" dirty="0">
                <a:effectLst>
                  <a:outerShdw blurRad="38100" dist="38100" dir="2700000" algn="tl">
                    <a:srgbClr val="000000">
                      <a:alpha val="43137"/>
                    </a:srgbClr>
                  </a:outerShdw>
                </a:effectLst>
                <a:latin typeface="Arial Rounded MT Bold" panose="020F0704030504030204" pitchFamily="34" charset="0"/>
              </a:rPr>
              <a:t>       …Not Afraid to Face the Challenge</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buNone/>
            </a:pPr>
            <a:r>
              <a:rPr lang="en-US" sz="3200" b="1" dirty="0">
                <a:effectLst>
                  <a:outerShdw blurRad="38100" dist="38100" dir="2700000" algn="tl">
                    <a:srgbClr val="000000">
                      <a:alpha val="43137"/>
                    </a:srgbClr>
                  </a:outerShdw>
                </a:effectLst>
                <a:latin typeface="Arial Rounded MT Bold" panose="020F0704030504030204" pitchFamily="34" charset="0"/>
              </a:rPr>
              <a:t>           …Not Afraid to Collect Scars</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buNone/>
            </a:pPr>
            <a:r>
              <a:rPr lang="en-US" sz="3200" b="1" dirty="0">
                <a:effectLst>
                  <a:outerShdw blurRad="38100" dist="38100" dir="2700000" algn="tl">
                    <a:srgbClr val="000000">
                      <a:alpha val="43137"/>
                    </a:srgbClr>
                  </a:outerShdw>
                </a:effectLst>
                <a:latin typeface="Arial Rounded MT Bold" panose="020F0704030504030204" pitchFamily="34" charset="0"/>
              </a:rPr>
              <a:t>               …to Stand in this Last Generation</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buNone/>
            </a:pPr>
            <a:r>
              <a:rPr lang="en-US" sz="3200" b="1" dirty="0">
                <a:effectLst>
                  <a:outerShdw blurRad="38100" dist="38100" dir="2700000" algn="tl">
                    <a:srgbClr val="000000">
                      <a:alpha val="43137"/>
                    </a:srgbClr>
                  </a:outerShdw>
                </a:effectLst>
                <a:latin typeface="Arial Rounded MT Bold" panose="020F0704030504030204" pitchFamily="34" charset="0"/>
              </a:rPr>
              <a:t>                  …and Declare…</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buNone/>
            </a:pPr>
            <a:r>
              <a:rPr lang="en-US" sz="3200" b="1" dirty="0">
                <a:effectLst>
                  <a:outerShdw blurRad="38100" dist="38100" dir="2700000" algn="tl">
                    <a:srgbClr val="000000">
                      <a:alpha val="43137"/>
                    </a:srgbClr>
                  </a:outerShdw>
                </a:effectLst>
                <a:latin typeface="Arial Rounded MT Bold" panose="020F0704030504030204" pitchFamily="34" charset="0"/>
              </a:rPr>
              <a:t>           We Will Not Go Silently in the Night! </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buNone/>
            </a:pPr>
            <a:endParaRPr lang="en-US" sz="3200" dirty="0">
              <a:effectLst>
                <a:outerShdw blurRad="38100" dist="38100" dir="2700000" algn="tl">
                  <a:srgbClr val="000000">
                    <a:alpha val="43137"/>
                  </a:srgbClr>
                </a:outerShdw>
              </a:effectLst>
              <a:latin typeface="Arial Rounded MT Bold" panose="020F0704030504030204" pitchFamily="34" charset="0"/>
            </a:endParaRPr>
          </a:p>
          <a:p>
            <a:pPr marL="0" indent="0">
              <a:buNone/>
            </a:pP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4"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4000"/>
                            </p:stCondLst>
                            <p:childTnLst>
                              <p:par>
                                <p:cTn id="15" presetID="2" presetClass="entr" presetSubtype="4" fill="hold" grpId="0"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6000"/>
                            </p:stCondLst>
                            <p:childTnLst>
                              <p:par>
                                <p:cTn id="20" presetID="2" presetClass="entr" presetSubtype="4" fill="hold" grpId="0"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3"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8000"/>
                            </p:stCondLst>
                            <p:childTnLst>
                              <p:par>
                                <p:cTn id="25" presetID="2" presetClass="entr" presetSubtype="4"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2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29" fill="hold">
                            <p:stCondLst>
                              <p:cond delay="10000"/>
                            </p:stCondLst>
                            <p:childTnLst>
                              <p:par>
                                <p:cTn id="30" presetID="2" presetClass="entr" presetSubtype="4" fill="hold" grpId="0" nodeType="afterEffect">
                                  <p:stCondLst>
                                    <p:cond delay="100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additive="base">
                                        <p:cTn id="32"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3" dur="2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35000" t="13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7903" y="1"/>
            <a:ext cx="10525897" cy="914400"/>
          </a:xfrm>
        </p:spPr>
        <p:txBody>
          <a:bodyPr>
            <a:normAutofit fontScale="90000"/>
          </a:bodyPr>
          <a:lstStyle/>
          <a:p>
            <a:r>
              <a:rPr lang="en-US" b="1" dirty="0">
                <a:effectLst>
                  <a:outerShdw blurRad="38100" dist="38100" dir="2700000" algn="tl">
                    <a:srgbClr val="000000">
                      <a:alpha val="43137"/>
                    </a:srgbClr>
                  </a:outerShdw>
                </a:effectLst>
                <a:latin typeface="Arial Rounded MT Bold" panose="020F0704030504030204" pitchFamily="34" charset="0"/>
              </a:rPr>
              <a:t>Easy to Lose Sight of REAL BLESSINGS</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72278" y="1219200"/>
            <a:ext cx="8656929" cy="5061679"/>
          </a:xfrm>
        </p:spPr>
        <p:txBody>
          <a:bodyPr>
            <a:normAutofit/>
          </a:bodyPr>
          <a:lstStyle/>
          <a:p>
            <a:pPr marL="0" indent="0">
              <a:buNone/>
            </a:pPr>
            <a:r>
              <a:rPr lang="en-US" sz="3200" b="1" dirty="0">
                <a:effectLst>
                  <a:outerShdw blurRad="38100" dist="38100" dir="2700000" algn="tl">
                    <a:srgbClr val="000000">
                      <a:alpha val="43137"/>
                    </a:srgbClr>
                  </a:outerShdw>
                </a:effectLst>
                <a:latin typeface="Arial Rounded MT Bold" panose="020F0704030504030204" pitchFamily="34" charset="0"/>
              </a:rPr>
              <a:t>Real Blessings Don’t Always Come…</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lvl="2"/>
            <a:r>
              <a:rPr lang="en-US" sz="3200" b="1" dirty="0">
                <a:effectLst>
                  <a:outerShdw blurRad="38100" dist="38100" dir="2700000" algn="tl">
                    <a:srgbClr val="000000">
                      <a:alpha val="43137"/>
                    </a:srgbClr>
                  </a:outerShdw>
                </a:effectLst>
                <a:latin typeface="Arial Rounded MT Bold" panose="020F0704030504030204" pitchFamily="34" charset="0"/>
              </a:rPr>
              <a:t>without Struggle</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lvl="2"/>
            <a:r>
              <a:rPr lang="en-US" sz="3200" b="1" dirty="0">
                <a:effectLst>
                  <a:outerShdw blurRad="38100" dist="38100" dir="2700000" algn="tl">
                    <a:srgbClr val="000000">
                      <a:alpha val="43137"/>
                    </a:srgbClr>
                  </a:outerShdw>
                </a:effectLst>
                <a:latin typeface="Arial Rounded MT Bold" panose="020F0704030504030204" pitchFamily="34" charset="0"/>
              </a:rPr>
              <a:t>without Pain</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lvl="2"/>
            <a:r>
              <a:rPr lang="en-US" sz="3200" b="1" dirty="0">
                <a:effectLst>
                  <a:outerShdw blurRad="38100" dist="38100" dir="2700000" algn="tl">
                    <a:srgbClr val="000000">
                      <a:alpha val="43137"/>
                    </a:srgbClr>
                  </a:outerShdw>
                </a:effectLst>
                <a:latin typeface="Arial Rounded MT Bold" panose="020F0704030504030204" pitchFamily="34" charset="0"/>
              </a:rPr>
              <a:t>with Answers</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buNone/>
            </a:pPr>
            <a:endParaRPr lang="en-US" sz="3200" dirty="0">
              <a:effectLst>
                <a:outerShdw blurRad="38100" dist="38100" dir="2700000" algn="tl">
                  <a:srgbClr val="000000">
                    <a:alpha val="43137"/>
                  </a:srgbClr>
                </a:outerShdw>
              </a:effectLst>
              <a:latin typeface="Arial Rounded MT Bold" panose="020F0704030504030204" pitchFamily="34" charset="0"/>
            </a:endParaRPr>
          </a:p>
          <a:p>
            <a:pPr marL="0" indent="0">
              <a:buNone/>
            </a:pPr>
            <a:r>
              <a:rPr lang="en-US" sz="3200" b="1" dirty="0">
                <a:effectLst>
                  <a:outerShdw blurRad="38100" dist="38100" dir="2700000" algn="tl">
                    <a:srgbClr val="000000">
                      <a:alpha val="43137"/>
                    </a:srgbClr>
                  </a:outerShdw>
                </a:effectLst>
                <a:latin typeface="Arial Rounded MT Bold" panose="020F0704030504030204" pitchFamily="34" charset="0"/>
              </a:rPr>
              <a:t>Often Leaves You Asking..</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buNone/>
            </a:pPr>
            <a:r>
              <a:rPr lang="en-US" sz="3200" b="1" dirty="0">
                <a:effectLst>
                  <a:outerShdw blurRad="38100" dist="38100" dir="2700000" algn="tl">
                    <a:srgbClr val="000000">
                      <a:alpha val="43137"/>
                    </a:srgbClr>
                  </a:outerShdw>
                </a:effectLst>
                <a:latin typeface="Arial Rounded MT Bold" panose="020F0704030504030204" pitchFamily="34" charset="0"/>
              </a:rPr>
              <a:t>       Lord…</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buNone/>
            </a:pPr>
            <a:r>
              <a:rPr lang="en-US" sz="3200" b="1" dirty="0">
                <a:effectLst>
                  <a:outerShdw blurRad="38100" dist="38100" dir="2700000" algn="tl">
                    <a:srgbClr val="000000">
                      <a:alpha val="43137"/>
                    </a:srgbClr>
                  </a:outerShdw>
                </a:effectLst>
                <a:latin typeface="Arial Rounded MT Bold" panose="020F0704030504030204" pitchFamily="34" charset="0"/>
              </a:rPr>
              <a:t>              If I Am SO BLESSED…</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buNone/>
            </a:pPr>
            <a:r>
              <a:rPr lang="en-US" sz="3200" b="1" dirty="0">
                <a:effectLst>
                  <a:outerShdw blurRad="38100" dist="38100" dir="2700000" algn="tl">
                    <a:srgbClr val="000000">
                      <a:alpha val="43137"/>
                    </a:srgbClr>
                  </a:outerShdw>
                </a:effectLst>
                <a:latin typeface="Arial Rounded MT Bold" panose="020F0704030504030204" pitchFamily="34" charset="0"/>
              </a:rPr>
              <a:t>                   …Then Why Am I So Miserable?</a:t>
            </a:r>
            <a:endParaRPr lang="en-US" sz="3200" b="1" dirty="0">
              <a:effectLst>
                <a:outerShdw blurRad="38100" dist="38100" dir="2700000" algn="tl">
                  <a:srgbClr val="000000">
                    <a:alpha val="43137"/>
                  </a:srgbClr>
                </a:outerShdw>
              </a:effectLst>
              <a:latin typeface="Arial Rounded MT Bold" panose="020F07040305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750">
        <p:wedge/>
      </p:transition>
    </mc:Choice>
    <mc:Fallback>
      <p:transition spd="slow">
        <p:wedg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circle(in)">
                                      <p:cBhvr>
                                        <p:cTn id="11" dur="2000"/>
                                        <p:tgtEl>
                                          <p:spTgt spid="3">
                                            <p:txEl>
                                              <p:pRg st="1" end="1"/>
                                            </p:txEl>
                                          </p:spTgt>
                                        </p:tgtEl>
                                      </p:cBhvr>
                                    </p:animEffect>
                                  </p:childTnLst>
                                </p:cTn>
                              </p:par>
                            </p:childTnLst>
                          </p:cTn>
                        </p:par>
                        <p:par>
                          <p:cTn id="12" fill="hold">
                            <p:stCondLst>
                              <p:cond delay="4000"/>
                            </p:stCondLst>
                            <p:childTnLst>
                              <p:par>
                                <p:cTn id="13" presetID="6" presetClass="entr" presetSubtype="16"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circle(in)">
                                      <p:cBhvr>
                                        <p:cTn id="15" dur="2000"/>
                                        <p:tgtEl>
                                          <p:spTgt spid="3">
                                            <p:txEl>
                                              <p:pRg st="2" end="2"/>
                                            </p:txEl>
                                          </p:spTgt>
                                        </p:tgtEl>
                                      </p:cBhvr>
                                    </p:animEffect>
                                  </p:childTnLst>
                                </p:cTn>
                              </p:par>
                            </p:childTnLst>
                          </p:cTn>
                        </p:par>
                        <p:par>
                          <p:cTn id="16" fill="hold">
                            <p:stCondLst>
                              <p:cond delay="6000"/>
                            </p:stCondLst>
                            <p:childTnLst>
                              <p:par>
                                <p:cTn id="17" presetID="6" presetClass="entr" presetSubtype="16"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circle(in)">
                                      <p:cBhvr>
                                        <p:cTn id="19" dur="2000"/>
                                        <p:tgtEl>
                                          <p:spTgt spid="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circle(in)">
                                      <p:cBhvr>
                                        <p:cTn id="24" dur="2000"/>
                                        <p:tgtEl>
                                          <p:spTgt spid="3">
                                            <p:txEl>
                                              <p:pRg st="5" end="5"/>
                                            </p:txEl>
                                          </p:spTgt>
                                        </p:tgtEl>
                                      </p:cBhvr>
                                    </p:animEffect>
                                  </p:childTnLst>
                                </p:cTn>
                              </p:par>
                            </p:childTnLst>
                          </p:cTn>
                        </p:par>
                        <p:par>
                          <p:cTn id="25" fill="hold">
                            <p:stCondLst>
                              <p:cond delay="2000"/>
                            </p:stCondLst>
                            <p:childTnLst>
                              <p:par>
                                <p:cTn id="26" presetID="6" presetClass="entr" presetSubtype="16" fill="hold" grpId="0" nodeType="after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circle(in)">
                                      <p:cBhvr>
                                        <p:cTn id="28" dur="2000"/>
                                        <p:tgtEl>
                                          <p:spTgt spid="3">
                                            <p:txEl>
                                              <p:pRg st="6" end="6"/>
                                            </p:txEl>
                                          </p:spTgt>
                                        </p:tgtEl>
                                      </p:cBhvr>
                                    </p:animEffect>
                                  </p:childTnLst>
                                </p:cTn>
                              </p:par>
                            </p:childTnLst>
                          </p:cTn>
                        </p:par>
                        <p:par>
                          <p:cTn id="29" fill="hold">
                            <p:stCondLst>
                              <p:cond delay="4000"/>
                            </p:stCondLst>
                            <p:childTnLst>
                              <p:par>
                                <p:cTn id="30" presetID="6" presetClass="entr" presetSubtype="16" fill="hold" grpId="0" nodeType="after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circle(in)">
                                      <p:cBhvr>
                                        <p:cTn id="32" dur="2000"/>
                                        <p:tgtEl>
                                          <p:spTgt spid="3">
                                            <p:txEl>
                                              <p:pRg st="7" end="7"/>
                                            </p:txEl>
                                          </p:spTgt>
                                        </p:tgtEl>
                                      </p:cBhvr>
                                    </p:animEffect>
                                  </p:childTnLst>
                                </p:cTn>
                              </p:par>
                            </p:childTnLst>
                          </p:cTn>
                        </p:par>
                        <p:par>
                          <p:cTn id="33" fill="hold">
                            <p:stCondLst>
                              <p:cond delay="6000"/>
                            </p:stCondLst>
                            <p:childTnLst>
                              <p:par>
                                <p:cTn id="34" presetID="6" presetClass="entr" presetSubtype="16" fill="hold" grpId="0" nodeType="afterEffect">
                                  <p:stCondLst>
                                    <p:cond delay="0"/>
                                  </p:stCondLst>
                                  <p:childTnLst>
                                    <p:set>
                                      <p:cBhvr>
                                        <p:cTn id="35" dur="1" fill="hold">
                                          <p:stCondLst>
                                            <p:cond delay="0"/>
                                          </p:stCondLst>
                                        </p:cTn>
                                        <p:tgtEl>
                                          <p:spTgt spid="3">
                                            <p:txEl>
                                              <p:pRg st="8" end="8"/>
                                            </p:txEl>
                                          </p:spTgt>
                                        </p:tgtEl>
                                        <p:attrNameLst>
                                          <p:attrName>style.visibility</p:attrName>
                                        </p:attrNameLst>
                                      </p:cBhvr>
                                      <p:to>
                                        <p:strVal val="visible"/>
                                      </p:to>
                                    </p:set>
                                    <p:animEffect transition="in" filter="circle(in)">
                                      <p:cBhvr>
                                        <p:cTn id="36"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7000" r="-3000" b="-26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rot="227335">
            <a:off x="171206" y="1434005"/>
            <a:ext cx="9126645" cy="5483585"/>
          </a:xfrm>
          <a:solidFill>
            <a:schemeClr val="bg1">
              <a:alpha val="80000"/>
            </a:schemeClr>
          </a:solidFill>
        </p:spPr>
        <p:txBody>
          <a:bodyPr>
            <a:noAutofit/>
          </a:bodyPr>
          <a:lstStyle/>
          <a:p>
            <a:pPr lvl="1">
              <a:lnSpc>
                <a:spcPct val="100000"/>
              </a:lnSpc>
              <a:spcAft>
                <a:spcPts val="600"/>
              </a:spcAft>
            </a:pPr>
            <a:r>
              <a:rPr lang="en-US" sz="4000" b="1" dirty="0">
                <a:effectLst>
                  <a:outerShdw blurRad="38100" dist="38100" dir="2700000" algn="tl">
                    <a:srgbClr val="000000">
                      <a:alpha val="43137"/>
                    </a:srgbClr>
                  </a:outerShdw>
                </a:effectLst>
                <a:latin typeface="Arial Rounded MT Bold" panose="020F0704030504030204" pitchFamily="34" charset="0"/>
              </a:rPr>
              <a:t>Blessing = Building</a:t>
            </a:r>
            <a:endParaRPr lang="en-US" sz="4000" b="1" dirty="0">
              <a:effectLst>
                <a:outerShdw blurRad="38100" dist="38100" dir="2700000" algn="tl">
                  <a:srgbClr val="000000">
                    <a:alpha val="43137"/>
                  </a:srgbClr>
                </a:outerShdw>
              </a:effectLst>
              <a:latin typeface="Arial Rounded MT Bold" panose="020F0704030504030204" pitchFamily="34" charset="0"/>
            </a:endParaRPr>
          </a:p>
          <a:p>
            <a:pPr lvl="1">
              <a:lnSpc>
                <a:spcPct val="100000"/>
              </a:lnSpc>
              <a:spcAft>
                <a:spcPts val="600"/>
              </a:spcAft>
            </a:pPr>
            <a:r>
              <a:rPr lang="en-US" sz="4000" b="1" dirty="0">
                <a:effectLst>
                  <a:outerShdw blurRad="38100" dist="38100" dir="2700000" algn="tl">
                    <a:srgbClr val="000000">
                      <a:alpha val="43137"/>
                    </a:srgbClr>
                  </a:outerShdw>
                </a:effectLst>
                <a:latin typeface="Arial Rounded MT Bold" panose="020F0704030504030204" pitchFamily="34" charset="0"/>
              </a:rPr>
              <a:t>Building = Struggle</a:t>
            </a:r>
            <a:endParaRPr lang="en-US" sz="4000" b="1" dirty="0">
              <a:effectLst>
                <a:outerShdw blurRad="38100" dist="38100" dir="2700000" algn="tl">
                  <a:srgbClr val="000000">
                    <a:alpha val="43137"/>
                  </a:srgbClr>
                </a:outerShdw>
              </a:effectLst>
              <a:latin typeface="Arial Rounded MT Bold" panose="020F0704030504030204" pitchFamily="34" charset="0"/>
            </a:endParaRPr>
          </a:p>
          <a:p>
            <a:pPr lvl="1">
              <a:lnSpc>
                <a:spcPct val="100000"/>
              </a:lnSpc>
              <a:spcAft>
                <a:spcPts val="600"/>
              </a:spcAft>
            </a:pPr>
            <a:r>
              <a:rPr lang="en-US" sz="4000" b="1" dirty="0">
                <a:effectLst>
                  <a:outerShdw blurRad="38100" dist="38100" dir="2700000" algn="tl">
                    <a:srgbClr val="000000">
                      <a:alpha val="43137"/>
                    </a:srgbClr>
                  </a:outerShdw>
                </a:effectLst>
                <a:latin typeface="Arial Rounded MT Bold" panose="020F0704030504030204" pitchFamily="34" charset="0"/>
              </a:rPr>
              <a:t>Struggle = Misery </a:t>
            </a:r>
            <a:r>
              <a:rPr lang="en-US" sz="4000" dirty="0">
                <a:effectLst>
                  <a:outerShdw blurRad="38100" dist="38100" dir="2700000" algn="tl">
                    <a:srgbClr val="000000">
                      <a:alpha val="43137"/>
                    </a:srgbClr>
                  </a:outerShdw>
                </a:effectLst>
                <a:latin typeface="Arial Rounded MT Bold" panose="020F0704030504030204" pitchFamily="34" charset="0"/>
              </a:rPr>
              <a:t>(temporary)</a:t>
            </a:r>
            <a:endParaRPr lang="en-US" sz="4000" dirty="0">
              <a:effectLst>
                <a:outerShdw blurRad="38100" dist="38100" dir="2700000" algn="tl">
                  <a:srgbClr val="000000">
                    <a:alpha val="43137"/>
                  </a:srgbClr>
                </a:outerShdw>
              </a:effectLst>
              <a:latin typeface="Arial Rounded MT Bold" panose="020F0704030504030204" pitchFamily="34" charset="0"/>
            </a:endParaRPr>
          </a:p>
          <a:p>
            <a:pPr lvl="1">
              <a:lnSpc>
                <a:spcPct val="100000"/>
              </a:lnSpc>
              <a:spcAft>
                <a:spcPts val="600"/>
              </a:spcAft>
            </a:pPr>
            <a:r>
              <a:rPr lang="en-US" sz="4000" b="1" dirty="0">
                <a:effectLst>
                  <a:outerShdw blurRad="38100" dist="38100" dir="2700000" algn="tl">
                    <a:srgbClr val="000000">
                      <a:alpha val="43137"/>
                    </a:srgbClr>
                  </a:outerShdw>
                </a:effectLst>
                <a:latin typeface="Arial Rounded MT Bold" panose="020F0704030504030204" pitchFamily="34" charset="0"/>
              </a:rPr>
              <a:t>Misery = Blessing</a:t>
            </a:r>
            <a:endParaRPr lang="en-US" sz="4000" b="1" dirty="0">
              <a:effectLst>
                <a:outerShdw blurRad="38100" dist="38100" dir="2700000" algn="tl">
                  <a:srgbClr val="000000">
                    <a:alpha val="43137"/>
                  </a:srgbClr>
                </a:outerShdw>
              </a:effectLst>
              <a:latin typeface="Arial Rounded MT Bold" panose="020F0704030504030204" pitchFamily="34" charset="0"/>
            </a:endParaRPr>
          </a:p>
          <a:p>
            <a:pPr marL="0" indent="0">
              <a:buNone/>
            </a:pPr>
            <a:r>
              <a:rPr lang="en-US" b="1" dirty="0">
                <a:effectLst>
                  <a:outerShdw blurRad="38100" dist="38100" dir="2700000" algn="tl">
                    <a:srgbClr val="000000">
                      <a:alpha val="43137"/>
                    </a:srgbClr>
                  </a:outerShdw>
                </a:effectLst>
              </a:rPr>
              <a:t>2 Corinthians 4:17</a:t>
            </a:r>
            <a:endParaRPr lang="en-US" b="1" dirty="0">
              <a:effectLst>
                <a:outerShdw blurRad="38100" dist="38100" dir="2700000" algn="tl">
                  <a:srgbClr val="000000">
                    <a:alpha val="43137"/>
                  </a:srgbClr>
                </a:outerShdw>
              </a:effectLst>
            </a:endParaRPr>
          </a:p>
          <a:p>
            <a:pPr marL="0" indent="0">
              <a:buNone/>
            </a:pPr>
            <a:r>
              <a:rPr lang="en-US" i="1" dirty="0">
                <a:effectLst>
                  <a:outerShdw blurRad="38100" dist="38100" dir="2700000" algn="tl">
                    <a:srgbClr val="000000">
                      <a:alpha val="43137"/>
                    </a:srgbClr>
                  </a:outerShdw>
                </a:effectLst>
              </a:rPr>
              <a:t>For our </a:t>
            </a:r>
            <a:r>
              <a:rPr lang="en-US" b="1" i="1" dirty="0">
                <a:effectLst>
                  <a:outerShdw blurRad="38100" dist="38100" dir="2700000" algn="tl">
                    <a:srgbClr val="000000">
                      <a:alpha val="43137"/>
                    </a:srgbClr>
                  </a:outerShdw>
                </a:effectLst>
              </a:rPr>
              <a:t>light</a:t>
            </a:r>
            <a:r>
              <a:rPr lang="en-US" i="1" dirty="0">
                <a:effectLst>
                  <a:outerShdw blurRad="38100" dist="38100" dir="2700000" algn="tl">
                    <a:srgbClr val="000000">
                      <a:alpha val="43137"/>
                    </a:srgbClr>
                  </a:outerShdw>
                </a:effectLst>
              </a:rPr>
              <a:t> </a:t>
            </a:r>
            <a:r>
              <a:rPr lang="en-US" b="1" i="1" dirty="0">
                <a:effectLst>
                  <a:outerShdw blurRad="38100" dist="38100" dir="2700000" algn="tl">
                    <a:srgbClr val="000000">
                      <a:alpha val="43137"/>
                    </a:srgbClr>
                  </a:outerShdw>
                </a:effectLst>
              </a:rPr>
              <a:t>affliction</a:t>
            </a:r>
            <a:r>
              <a:rPr lang="en-US" i="1" dirty="0">
                <a:effectLst>
                  <a:outerShdw blurRad="38100" dist="38100" dir="2700000" algn="tl">
                    <a:srgbClr val="000000">
                      <a:alpha val="43137"/>
                    </a:srgbClr>
                  </a:outerShdw>
                </a:effectLst>
              </a:rPr>
              <a:t>, which is but for a moment, worketh for us a far more exceeding and eternal weight of glory;</a:t>
            </a:r>
            <a:endParaRPr lang="en-US" i="1" dirty="0">
              <a:effectLst>
                <a:outerShdw blurRad="38100" dist="38100" dir="2700000" algn="tl">
                  <a:srgbClr val="000000">
                    <a:alpha val="43137"/>
                  </a:srgbClr>
                </a:outerShdw>
              </a:effectLst>
            </a:endParaRPr>
          </a:p>
          <a:p>
            <a:r>
              <a:rPr lang="en-US" b="1" dirty="0">
                <a:effectLst>
                  <a:outerShdw blurRad="38100" dist="38100" dir="2700000" algn="tl">
                    <a:srgbClr val="000000">
                      <a:alpha val="43137"/>
                    </a:srgbClr>
                  </a:outerShdw>
                </a:effectLst>
              </a:rPr>
              <a:t>Affliction</a:t>
            </a:r>
            <a:r>
              <a:rPr lang="en-US" dirty="0">
                <a:effectLst>
                  <a:outerShdw blurRad="38100" dist="38100" dir="2700000" algn="tl">
                    <a:srgbClr val="000000">
                      <a:alpha val="43137"/>
                    </a:srgbClr>
                  </a:outerShdw>
                </a:effectLst>
              </a:rPr>
              <a:t>=tribulation, distress, </a:t>
            </a:r>
            <a:r>
              <a:rPr lang="en-US" b="1" dirty="0">
                <a:effectLst>
                  <a:outerShdw blurRad="38100" dist="38100" dir="2700000" algn="tl">
                    <a:srgbClr val="000000">
                      <a:alpha val="43137"/>
                    </a:srgbClr>
                  </a:outerShdw>
                </a:effectLst>
              </a:rPr>
              <a:t>misery</a:t>
            </a:r>
            <a:r>
              <a:rPr lang="en-US" dirty="0">
                <a:effectLst>
                  <a:outerShdw blurRad="38100" dist="38100" dir="2700000" algn="tl">
                    <a:srgbClr val="000000">
                      <a:alpha val="43137"/>
                    </a:srgbClr>
                  </a:outerShdw>
                </a:effectLst>
              </a:rPr>
              <a:t> </a:t>
            </a:r>
            <a:endParaRPr lang="en-US" dirty="0">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450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2000" fill="hold"/>
                                        <p:tgtEl>
                                          <p:spTgt spid="3">
                                            <p:bg/>
                                          </p:spTgt>
                                        </p:tgtEl>
                                        <p:attrNameLst>
                                          <p:attrName>ppt_x</p:attrName>
                                        </p:attrNameLst>
                                      </p:cBhvr>
                                      <p:tavLst>
                                        <p:tav tm="0">
                                          <p:val>
                                            <p:strVal val="#ppt_x"/>
                                          </p:val>
                                        </p:tav>
                                        <p:tav tm="100000">
                                          <p:val>
                                            <p:strVal val="#ppt_x"/>
                                          </p:val>
                                        </p:tav>
                                      </p:tavLst>
                                    </p:anim>
                                    <p:anim calcmode="lin" valueType="num">
                                      <p:cBhvr additive="base">
                                        <p:cTn id="8" dur="2000" fill="hold"/>
                                        <p:tgtEl>
                                          <p:spTgt spid="3">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 presetClass="entr" presetSubtype="4" fill="hold" grpId="0"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7"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8" fill="hold">
                            <p:stCondLst>
                              <p:cond delay="4000"/>
                            </p:stCondLst>
                            <p:childTnLst>
                              <p:par>
                                <p:cTn id="19" presetID="2" presetClass="entr" presetSubtype="4" fill="hold" grpId="0"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23" fill="hold">
                            <p:stCondLst>
                              <p:cond delay="6000"/>
                            </p:stCondLst>
                            <p:childTnLst>
                              <p:par>
                                <p:cTn id="24" presetID="2" presetClass="entr" presetSubtype="4" fill="hold" grpId="0" nodeType="after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3" dur="2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34" fill="hold">
                            <p:stCondLst>
                              <p:cond delay="2000"/>
                            </p:stCondLst>
                            <p:childTnLst>
                              <p:par>
                                <p:cTn id="35" presetID="2" presetClass="entr" presetSubtype="4" fill="hold" grpId="0" nodeType="after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2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2" presetClass="entr" presetSubtype="4" fill="hold" grpId="0" nodeType="after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 calcmode="lin" valueType="num">
                                      <p:cBhvr additive="base">
                                        <p:cTn id="42" dur="2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3" dur="2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18000" b="-18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233534" y="4242216"/>
            <a:ext cx="9583712" cy="2615784"/>
          </a:xfrm>
          <a:solidFill>
            <a:schemeClr val="bg1">
              <a:alpha val="80000"/>
            </a:schemeClr>
          </a:solidFill>
        </p:spPr>
        <p:txBody>
          <a:bodyPr>
            <a:normAutofit/>
          </a:bodyPr>
          <a:lstStyle/>
          <a:p>
            <a:pPr marL="0" indent="0">
              <a:buNone/>
            </a:pPr>
            <a:r>
              <a:rPr lang="en-US" sz="3600" b="1" dirty="0">
                <a:effectLst>
                  <a:outerShdw blurRad="38100" dist="38100" dir="2700000" algn="tl">
                    <a:srgbClr val="000000">
                      <a:alpha val="43137"/>
                    </a:srgbClr>
                  </a:outerShdw>
                </a:effectLst>
                <a:latin typeface="Arial Rounded MT Bold" panose="020F0704030504030204" pitchFamily="34" charset="0"/>
              </a:rPr>
              <a:t>Not Matter of Earning Blessing</a:t>
            </a:r>
            <a:endParaRPr lang="en-US" sz="3600" b="1" dirty="0">
              <a:effectLst>
                <a:outerShdw blurRad="38100" dist="38100" dir="2700000" algn="tl">
                  <a:srgbClr val="000000">
                    <a:alpha val="43137"/>
                  </a:srgbClr>
                </a:outerShdw>
              </a:effectLst>
              <a:latin typeface="Arial Rounded MT Bold" panose="020F0704030504030204" pitchFamily="34" charset="0"/>
            </a:endParaRPr>
          </a:p>
          <a:p>
            <a:pPr lvl="1"/>
            <a:r>
              <a:rPr lang="en-US" sz="3600" b="1" dirty="0">
                <a:effectLst>
                  <a:outerShdw blurRad="38100" dist="38100" dir="2700000" algn="tl">
                    <a:srgbClr val="000000">
                      <a:alpha val="43137"/>
                    </a:srgbClr>
                  </a:outerShdw>
                </a:effectLst>
                <a:latin typeface="Arial Rounded MT Bold" panose="020F0704030504030204" pitchFamily="34" charset="0"/>
              </a:rPr>
              <a:t>But Matter of Letting God </a:t>
            </a:r>
            <a:endParaRPr lang="en-US" sz="3600" b="1" dirty="0">
              <a:effectLst>
                <a:outerShdw blurRad="38100" dist="38100" dir="2700000" algn="tl">
                  <a:srgbClr val="000000">
                    <a:alpha val="43137"/>
                  </a:srgbClr>
                </a:outerShdw>
              </a:effectLst>
              <a:latin typeface="Arial Rounded MT Bold" panose="020F0704030504030204" pitchFamily="34" charset="0"/>
            </a:endParaRPr>
          </a:p>
          <a:p>
            <a:pPr lvl="1"/>
            <a:r>
              <a:rPr lang="en-US" sz="3600" b="1" dirty="0">
                <a:effectLst>
                  <a:outerShdw blurRad="38100" dist="38100" dir="2700000" algn="tl">
                    <a:srgbClr val="000000">
                      <a:alpha val="43137"/>
                    </a:srgbClr>
                  </a:outerShdw>
                </a:effectLst>
                <a:latin typeface="Arial Rounded MT Bold" panose="020F0704030504030204" pitchFamily="34" charset="0"/>
              </a:rPr>
              <a:t>Build You to Be Able to Handle Blessing</a:t>
            </a:r>
            <a:endParaRPr lang="en-US" sz="3600" b="1" dirty="0">
              <a:effectLst>
                <a:outerShdw blurRad="38100" dist="38100" dir="2700000" algn="tl">
                  <a:srgbClr val="000000">
                    <a:alpha val="43137"/>
                  </a:srgbClr>
                </a:outerShdw>
              </a:effectLst>
              <a:latin typeface="Arial Rounded MT Bold" panose="020F0704030504030204" pitchFamily="34" charset="0"/>
            </a:endParaRPr>
          </a:p>
          <a:p>
            <a:pPr lvl="1"/>
            <a:r>
              <a:rPr lang="en-US" sz="3600" b="1" dirty="0">
                <a:effectLst>
                  <a:outerShdw blurRad="38100" dist="38100" dir="2700000" algn="tl">
                    <a:srgbClr val="000000">
                      <a:alpha val="43137"/>
                    </a:srgbClr>
                  </a:outerShdw>
                </a:effectLst>
                <a:latin typeface="Arial Rounded MT Bold" panose="020F0704030504030204" pitchFamily="34" charset="0"/>
              </a:rPr>
              <a:t>Rem the Blessing Glorifies God           </a:t>
            </a:r>
            <a:endParaRPr lang="en-US" sz="3600" b="1" dirty="0">
              <a:effectLst>
                <a:outerShdw blurRad="38100" dist="38100" dir="2700000" algn="tl">
                  <a:srgbClr val="000000">
                    <a:alpha val="43137"/>
                  </a:srgbClr>
                </a:outerShdw>
              </a:effectLst>
              <a:latin typeface="Arial Rounded MT Bold" panose="020F0704030504030204" pitchFamily="34" charset="0"/>
            </a:endParaRPr>
          </a:p>
        </p:txBody>
      </p:sp>
      <p:sp>
        <p:nvSpPr>
          <p:cNvPr id="5" name="Content Placeholder 2"/>
          <p:cNvSpPr txBox="1"/>
          <p:nvPr/>
        </p:nvSpPr>
        <p:spPr>
          <a:xfrm>
            <a:off x="422223" y="0"/>
            <a:ext cx="5189683" cy="3140439"/>
          </a:xfrm>
          <a:prstGeom prst="rect">
            <a:avLst/>
          </a:prstGeom>
          <a:solidFill>
            <a:schemeClr val="bg1">
              <a:alpha val="80000"/>
            </a:schemeClr>
          </a:solidFill>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b="1" dirty="0">
                <a:effectLst>
                  <a:outerShdw blurRad="38100" dist="38100" dir="2700000" algn="tl">
                    <a:srgbClr val="000000">
                      <a:alpha val="43137"/>
                    </a:srgbClr>
                  </a:outerShdw>
                </a:effectLst>
                <a:latin typeface="Arial Rounded MT Bold" panose="020F0704030504030204" pitchFamily="34" charset="0"/>
              </a:rPr>
              <a:t>The Promise - Time</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lvl="1">
              <a:buFont typeface="Courier New" panose="02070309020205020404" pitchFamily="49" charset="0"/>
              <a:buChar char="o"/>
            </a:pPr>
            <a:r>
              <a:rPr lang="en-US" sz="3200" b="1" dirty="0">
                <a:effectLst>
                  <a:outerShdw blurRad="38100" dist="38100" dir="2700000" algn="tl">
                    <a:srgbClr val="000000">
                      <a:alpha val="43137"/>
                    </a:srgbClr>
                  </a:outerShdw>
                </a:effectLst>
                <a:latin typeface="Arial Rounded MT Bold" panose="020F0704030504030204" pitchFamily="34" charset="0"/>
              </a:rPr>
              <a:t>Abraham Seed</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buFont typeface="Arial" panose="020B0604020202020204" pitchFamily="34" charset="0"/>
              <a:buNone/>
            </a:pPr>
            <a:r>
              <a:rPr lang="en-US" sz="3200" b="1" dirty="0">
                <a:effectLst>
                  <a:outerShdw blurRad="38100" dist="38100" dir="2700000" algn="tl">
                    <a:srgbClr val="000000">
                      <a:alpha val="43137"/>
                    </a:srgbClr>
                  </a:outerShdw>
                </a:effectLst>
                <a:latin typeface="Arial Rounded MT Bold" panose="020F0704030504030204" pitchFamily="34" charset="0"/>
              </a:rPr>
              <a:t>The Problem - Test</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lvl="1">
              <a:buFont typeface="Courier New" panose="02070309020205020404" pitchFamily="49" charset="0"/>
              <a:buChar char="o"/>
            </a:pPr>
            <a:r>
              <a:rPr lang="en-US" sz="3200" b="1" dirty="0">
                <a:effectLst>
                  <a:outerShdw blurRad="38100" dist="38100" dir="2700000" algn="tl">
                    <a:srgbClr val="000000">
                      <a:alpha val="43137"/>
                    </a:srgbClr>
                  </a:outerShdw>
                </a:effectLst>
                <a:latin typeface="Arial Rounded MT Bold" panose="020F0704030504030204" pitchFamily="34" charset="0"/>
              </a:rPr>
              <a:t>Barren</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buFont typeface="Arial" panose="020B0604020202020204" pitchFamily="34" charset="0"/>
              <a:buNone/>
            </a:pPr>
            <a:r>
              <a:rPr lang="en-US" sz="3200" b="1" dirty="0">
                <a:effectLst>
                  <a:outerShdw blurRad="38100" dist="38100" dir="2700000" algn="tl">
                    <a:srgbClr val="000000">
                      <a:alpha val="43137"/>
                    </a:srgbClr>
                  </a:outerShdw>
                </a:effectLst>
                <a:latin typeface="Arial Rounded MT Bold" panose="020F0704030504030204" pitchFamily="34" charset="0"/>
              </a:rPr>
              <a:t>The Path - Testimony</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lvl="1">
              <a:buFont typeface="Courier New" panose="02070309020205020404" pitchFamily="49" charset="0"/>
              <a:buChar char="o"/>
            </a:pPr>
            <a:r>
              <a:rPr lang="en-US" sz="3200" b="1" dirty="0">
                <a:effectLst>
                  <a:outerShdw blurRad="38100" dist="38100" dir="2700000" algn="tl">
                    <a:srgbClr val="000000">
                      <a:alpha val="43137"/>
                    </a:srgbClr>
                  </a:outerShdw>
                </a:effectLst>
                <a:latin typeface="Arial Rounded MT Bold" panose="020F0704030504030204" pitchFamily="34" charset="0"/>
              </a:rPr>
              <a:t>Let Go and Let God</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lvl="1">
              <a:buFont typeface="Courier New" panose="02070309020205020404" pitchFamily="49" charset="0"/>
              <a:buChar char="o"/>
            </a:pPr>
            <a:endParaRPr lang="en-US" sz="3200" b="1" dirty="0">
              <a:effectLst>
                <a:outerShdw blurRad="38100" dist="38100" dir="2700000" algn="tl">
                  <a:srgbClr val="000000">
                    <a:alpha val="43137"/>
                  </a:srgbClr>
                </a:outerShdw>
              </a:effectLst>
              <a:latin typeface="Arial Rounded MT Bold" panose="020F070403050403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375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53" presetClass="entr" presetSubtype="16"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 calcmode="lin" valueType="num">
                                      <p:cBhvr>
                                        <p:cTn id="10"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1"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12" dur="500"/>
                                        <p:tgtEl>
                                          <p:spTgt spid="5">
                                            <p:txEl>
                                              <p:pRg st="0" end="0"/>
                                            </p:txEl>
                                          </p:spTgt>
                                        </p:tgtEl>
                                      </p:cBhvr>
                                    </p:animEffect>
                                  </p:childTnLst>
                                </p:cTn>
                              </p:par>
                            </p:childTnLst>
                          </p:cTn>
                        </p:par>
                        <p:par>
                          <p:cTn id="13" fill="hold">
                            <p:stCondLst>
                              <p:cond delay="500"/>
                            </p:stCondLst>
                            <p:childTnLst>
                              <p:par>
                                <p:cTn id="14" presetID="22" presetClass="entr" presetSubtype="4" fill="hold" nodeType="after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animEffect transition="in" filter="wipe(down)">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wipe(down)">
                                      <p:cBhvr>
                                        <p:cTn id="21" dur="500"/>
                                        <p:tgtEl>
                                          <p:spTgt spid="5">
                                            <p:txEl>
                                              <p:pRg st="2" end="2"/>
                                            </p:txEl>
                                          </p:spTgt>
                                        </p:tgtEl>
                                      </p:cBhvr>
                                    </p:animEffect>
                                  </p:childTnLst>
                                </p:cTn>
                              </p:par>
                            </p:childTnLst>
                          </p:cTn>
                        </p:par>
                        <p:par>
                          <p:cTn id="22" fill="hold">
                            <p:stCondLst>
                              <p:cond delay="500"/>
                            </p:stCondLst>
                            <p:childTnLst>
                              <p:par>
                                <p:cTn id="23" presetID="22" presetClass="entr" presetSubtype="4" fill="hold" nodeType="after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wipe(down)">
                                      <p:cBhvr>
                                        <p:cTn id="25" dur="500"/>
                                        <p:tgtEl>
                                          <p:spTgt spid="5">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animEffect transition="in" filter="wipe(down)">
                                      <p:cBhvr>
                                        <p:cTn id="30" dur="500"/>
                                        <p:tgtEl>
                                          <p:spTgt spid="5">
                                            <p:txEl>
                                              <p:pRg st="4" end="4"/>
                                            </p:txEl>
                                          </p:spTgt>
                                        </p:tgtEl>
                                      </p:cBhvr>
                                    </p:animEffect>
                                  </p:childTnLst>
                                </p:cTn>
                              </p:par>
                            </p:childTnLst>
                          </p:cTn>
                        </p:par>
                        <p:par>
                          <p:cTn id="31" fill="hold">
                            <p:stCondLst>
                              <p:cond delay="500"/>
                            </p:stCondLst>
                            <p:childTnLst>
                              <p:par>
                                <p:cTn id="32" presetID="22" presetClass="entr" presetSubtype="4" fill="hold" nodeType="afterEffect">
                                  <p:stCondLst>
                                    <p:cond delay="0"/>
                                  </p:stCondLst>
                                  <p:childTnLst>
                                    <p:set>
                                      <p:cBhvr>
                                        <p:cTn id="33" dur="1" fill="hold">
                                          <p:stCondLst>
                                            <p:cond delay="0"/>
                                          </p:stCondLst>
                                        </p:cTn>
                                        <p:tgtEl>
                                          <p:spTgt spid="5">
                                            <p:txEl>
                                              <p:pRg st="5" end="5"/>
                                            </p:txEl>
                                          </p:spTgt>
                                        </p:tgtEl>
                                        <p:attrNameLst>
                                          <p:attrName>style.visibility</p:attrName>
                                        </p:attrNameLst>
                                      </p:cBhvr>
                                      <p:to>
                                        <p:strVal val="visible"/>
                                      </p:to>
                                    </p:set>
                                    <p:animEffect transition="in" filter="wipe(down)">
                                      <p:cBhvr>
                                        <p:cTn id="34" dur="500"/>
                                        <p:tgtEl>
                                          <p:spTgt spid="5">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2" fill="hold" grpId="0" nodeType="clickEffect">
                                  <p:stCondLst>
                                    <p:cond delay="0"/>
                                  </p:stCondLst>
                                  <p:childTnLst>
                                    <p:set>
                                      <p:cBhvr>
                                        <p:cTn id="38" dur="1" fill="hold">
                                          <p:stCondLst>
                                            <p:cond delay="0"/>
                                          </p:stCondLst>
                                        </p:cTn>
                                        <p:tgtEl>
                                          <p:spTgt spid="3">
                                            <p:bg/>
                                          </p:spTgt>
                                        </p:tgtEl>
                                        <p:attrNameLst>
                                          <p:attrName>style.visibility</p:attrName>
                                        </p:attrNameLst>
                                      </p:cBhvr>
                                      <p:to>
                                        <p:strVal val="visible"/>
                                      </p:to>
                                    </p:set>
                                    <p:animEffect transition="in" filter="wipe(right)">
                                      <p:cBhvr>
                                        <p:cTn id="39" dur="500"/>
                                        <p:tgtEl>
                                          <p:spTgt spid="3">
                                            <p:bg/>
                                          </p:spTgt>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3">
                                            <p:txEl>
                                              <p:pRg st="0" end="0"/>
                                            </p:txEl>
                                          </p:spTgt>
                                        </p:tgtEl>
                                        <p:attrNameLst>
                                          <p:attrName>style.visibility</p:attrName>
                                        </p:attrNameLst>
                                      </p:cBhvr>
                                      <p:to>
                                        <p:strVal val="visible"/>
                                      </p:to>
                                    </p:set>
                                    <p:animEffect transition="in" filter="wipe(right)">
                                      <p:cBhvr>
                                        <p:cTn id="42" dur="500"/>
                                        <p:tgtEl>
                                          <p:spTgt spid="3">
                                            <p:txEl>
                                              <p:pRg st="0" end="0"/>
                                            </p:txEl>
                                          </p:spTgt>
                                        </p:tgtEl>
                                      </p:cBhvr>
                                    </p:animEffect>
                                  </p:childTnLst>
                                </p:cTn>
                              </p:par>
                            </p:childTnLst>
                          </p:cTn>
                        </p:par>
                        <p:par>
                          <p:cTn id="43" fill="hold">
                            <p:stCondLst>
                              <p:cond delay="500"/>
                            </p:stCondLst>
                            <p:childTnLst>
                              <p:par>
                                <p:cTn id="44" presetID="22" presetClass="entr" presetSubtype="2" fill="hold" grpId="0" nodeType="afterEffect">
                                  <p:stCondLst>
                                    <p:cond delay="0"/>
                                  </p:stCondLst>
                                  <p:childTnLst>
                                    <p:set>
                                      <p:cBhvr>
                                        <p:cTn id="45" dur="1" fill="hold">
                                          <p:stCondLst>
                                            <p:cond delay="0"/>
                                          </p:stCondLst>
                                        </p:cTn>
                                        <p:tgtEl>
                                          <p:spTgt spid="3">
                                            <p:txEl>
                                              <p:pRg st="1" end="1"/>
                                            </p:txEl>
                                          </p:spTgt>
                                        </p:tgtEl>
                                        <p:attrNameLst>
                                          <p:attrName>style.visibility</p:attrName>
                                        </p:attrNameLst>
                                      </p:cBhvr>
                                      <p:to>
                                        <p:strVal val="visible"/>
                                      </p:to>
                                    </p:set>
                                    <p:animEffect transition="in" filter="wipe(right)">
                                      <p:cBhvr>
                                        <p:cTn id="46" dur="500"/>
                                        <p:tgtEl>
                                          <p:spTgt spid="3">
                                            <p:txEl>
                                              <p:pRg st="1" end="1"/>
                                            </p:txEl>
                                          </p:spTgt>
                                        </p:tgtEl>
                                      </p:cBhvr>
                                    </p:animEffect>
                                  </p:childTnLst>
                                </p:cTn>
                              </p:par>
                            </p:childTnLst>
                          </p:cTn>
                        </p:par>
                        <p:par>
                          <p:cTn id="47" fill="hold">
                            <p:stCondLst>
                              <p:cond delay="1000"/>
                            </p:stCondLst>
                            <p:childTnLst>
                              <p:par>
                                <p:cTn id="48" presetID="22" presetClass="entr" presetSubtype="2" fill="hold" grpId="0" nodeType="afterEffect">
                                  <p:stCondLst>
                                    <p:cond delay="0"/>
                                  </p:stCondLst>
                                  <p:childTnLst>
                                    <p:set>
                                      <p:cBhvr>
                                        <p:cTn id="49" dur="1" fill="hold">
                                          <p:stCondLst>
                                            <p:cond delay="0"/>
                                          </p:stCondLst>
                                        </p:cTn>
                                        <p:tgtEl>
                                          <p:spTgt spid="3">
                                            <p:txEl>
                                              <p:pRg st="2" end="2"/>
                                            </p:txEl>
                                          </p:spTgt>
                                        </p:tgtEl>
                                        <p:attrNameLst>
                                          <p:attrName>style.visibility</p:attrName>
                                        </p:attrNameLst>
                                      </p:cBhvr>
                                      <p:to>
                                        <p:strVal val="visible"/>
                                      </p:to>
                                    </p:set>
                                    <p:animEffect transition="in" filter="wipe(right)">
                                      <p:cBhvr>
                                        <p:cTn id="50" dur="500"/>
                                        <p:tgtEl>
                                          <p:spTgt spid="3">
                                            <p:txEl>
                                              <p:pRg st="2" end="2"/>
                                            </p:txEl>
                                          </p:spTgt>
                                        </p:tgtEl>
                                      </p:cBhvr>
                                    </p:animEffect>
                                  </p:childTnLst>
                                </p:cTn>
                              </p:par>
                            </p:childTnLst>
                          </p:cTn>
                        </p:par>
                        <p:par>
                          <p:cTn id="51" fill="hold">
                            <p:stCondLst>
                              <p:cond delay="1500"/>
                            </p:stCondLst>
                            <p:childTnLst>
                              <p:par>
                                <p:cTn id="52" presetID="22" presetClass="entr" presetSubtype="2" fill="hold" grpId="0" nodeType="afterEffect">
                                  <p:stCondLst>
                                    <p:cond delay="0"/>
                                  </p:stCondLst>
                                  <p:childTnLst>
                                    <p:set>
                                      <p:cBhvr>
                                        <p:cTn id="53" dur="1" fill="hold">
                                          <p:stCondLst>
                                            <p:cond delay="0"/>
                                          </p:stCondLst>
                                        </p:cTn>
                                        <p:tgtEl>
                                          <p:spTgt spid="3">
                                            <p:txEl>
                                              <p:pRg st="3" end="3"/>
                                            </p:txEl>
                                          </p:spTgt>
                                        </p:tgtEl>
                                        <p:attrNameLst>
                                          <p:attrName>style.visibility</p:attrName>
                                        </p:attrNameLst>
                                      </p:cBhvr>
                                      <p:to>
                                        <p:strVal val="visible"/>
                                      </p:to>
                                    </p:set>
                                    <p:animEffect transition="in" filter="wipe(right)">
                                      <p:cBhvr>
                                        <p:cTn id="54"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4362</Words>
  <Application>WPS Presentation</Application>
  <PresentationFormat>Widescreen</PresentationFormat>
  <Paragraphs>94</Paragraphs>
  <Slides>14</Slides>
  <Notes>3</Notes>
  <HiddenSlides>0</HiddenSlides>
  <MMClips>0</MMClips>
  <ScaleCrop>false</ScaleCrop>
  <HeadingPairs>
    <vt:vector size="6" baseType="variant">
      <vt:variant>
        <vt:lpstr>已用的字体</vt:lpstr>
      </vt:variant>
      <vt:variant>
        <vt:i4>21</vt:i4>
      </vt:variant>
      <vt:variant>
        <vt:lpstr>主题</vt:lpstr>
      </vt:variant>
      <vt:variant>
        <vt:i4>2</vt:i4>
      </vt:variant>
      <vt:variant>
        <vt:lpstr>幻灯片标题</vt:lpstr>
      </vt:variant>
      <vt:variant>
        <vt:i4>14</vt:i4>
      </vt:variant>
    </vt:vector>
  </HeadingPairs>
  <TitlesOfParts>
    <vt:vector size="37" baseType="lpstr">
      <vt:lpstr>Arial</vt:lpstr>
      <vt:lpstr>SimSun</vt:lpstr>
      <vt:lpstr>Wingdings</vt:lpstr>
      <vt:lpstr>Arial Rounded MT Bold</vt:lpstr>
      <vt:lpstr>Times New Roman</vt:lpstr>
      <vt:lpstr>Microsoft YaHei</vt:lpstr>
      <vt:lpstr>Roboto</vt:lpstr>
      <vt:lpstr>Yantiq</vt:lpstr>
      <vt:lpstr>Calibri</vt:lpstr>
      <vt:lpstr>Arial Unicode MS</vt:lpstr>
      <vt:lpstr>Calibri Light</vt:lpstr>
      <vt:lpstr>Amasis MT Pro Black</vt:lpstr>
      <vt:lpstr>Lapsus Pro (theguybrush.com)</vt:lpstr>
      <vt:lpstr>Courier New</vt:lpstr>
      <vt:lpstr>Goudy Stout</vt:lpstr>
      <vt:lpstr>Papyrus</vt:lpstr>
      <vt:lpstr>Mongolian Baiti</vt:lpstr>
      <vt:lpstr>Colonna MT</vt:lpstr>
      <vt:lpstr>Chiller</vt:lpstr>
      <vt:lpstr>Gabriola</vt:lpstr>
      <vt:lpstr>Great Victorian Standard</vt:lpstr>
      <vt:lpstr>Office Theme</vt:lpstr>
      <vt:lpstr>1_Office Theme</vt:lpstr>
      <vt:lpstr>PowerPoint 演示文稿</vt:lpstr>
      <vt:lpstr>The Miserable Blessing</vt:lpstr>
      <vt:lpstr>PowerPoint 演示文稿</vt:lpstr>
      <vt:lpstr>PowerPoint 演示文稿</vt:lpstr>
      <vt:lpstr>This Mindset has Crept into the Church </vt:lpstr>
      <vt:lpstr>That Has Never Been God’s Plan </vt:lpstr>
      <vt:lpstr>Easy to Lose Sight of REAL BLESSINGS</vt:lpstr>
      <vt:lpstr>PowerPoint 演示文稿</vt:lpstr>
      <vt:lpstr>PowerPoint 演示文稿</vt:lpstr>
      <vt:lpstr>PowerPoint 演示文稿</vt:lpstr>
      <vt:lpstr>PowerPoint 演示文稿</vt:lpstr>
      <vt:lpstr>The Miserable Blessing Starts… </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Miserable Blessing</dc:title>
  <dc:creator>David Linton</dc:creator>
  <cp:lastModifiedBy>edwar</cp:lastModifiedBy>
  <cp:revision>207</cp:revision>
  <cp:lastPrinted>2016-12-13T05:23:00Z</cp:lastPrinted>
  <dcterms:created xsi:type="dcterms:W3CDTF">2016-12-07T03:45:00Z</dcterms:created>
  <dcterms:modified xsi:type="dcterms:W3CDTF">2022-12-04T21:37:29Z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D8C46D716F274493BD60A88CB303265A</vt:lpwstr>
  </property>
  <property fmtid="{D5CDD505-2E9C-101B-9397-08002B2CF9AE}" pid="3" name="KSOProductBuildVer">
    <vt:lpwstr>1033-11.2.0.11417</vt:lpwstr>
  </property>
</Properties>
</file>