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16"/>
  </p:notesMasterIdLst>
  <p:sldIdLst>
    <p:sldId id="459" r:id="rId4"/>
    <p:sldId id="473" r:id="rId5"/>
    <p:sldId id="256" r:id="rId6"/>
    <p:sldId id="257" r:id="rId7"/>
    <p:sldId id="469" r:id="rId8"/>
    <p:sldId id="470" r:id="rId9"/>
    <p:sldId id="268" r:id="rId10"/>
    <p:sldId id="472" r:id="rId11"/>
    <p:sldId id="260" r:id="rId12"/>
    <p:sldId id="471" r:id="rId13"/>
    <p:sldId id="259" r:id="rId14"/>
    <p:sldId id="513"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59" d="100"/>
          <a:sy n="59" d="100"/>
        </p:scale>
        <p:origin x="964"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 Type="http://schemas.openxmlformats.org/officeDocument/2006/relationships/theme" Target="theme/theme1.xml"/><Relationship Id="rId19" Type="http://schemas.openxmlformats.org/officeDocument/2006/relationships/tableStyles" Target="tableStyles.xml"/><Relationship Id="rId18" Type="http://schemas.openxmlformats.org/officeDocument/2006/relationships/viewProps" Target="viewProps.xml"/><Relationship Id="rId17" Type="http://schemas.openxmlformats.org/officeDocument/2006/relationships/presProps" Target="presProps.xml"/><Relationship Id="rId16" Type="http://schemas.openxmlformats.org/officeDocument/2006/relationships/notesMaster" Target="notesMasters/notesMaster1.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BBC3D4-A67B-4341-BEBA-53F8E67F2DFE}"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47BF44-AE76-4EF7-9B74-1269D0BA0172}"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857B1BD5-0671-431A-980F-C30E8DB1A4A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1D15D7-4FEE-4CDE-A2B1-715C7A47B7F1}"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857B1BD5-0671-431A-980F-C30E8DB1A4A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1D15D7-4FEE-4CDE-A2B1-715C7A47B7F1}"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857B1BD5-0671-431A-980F-C30E8DB1A4A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1D15D7-4FEE-4CDE-A2B1-715C7A47B7F1}" type="slidenum">
              <a:rPr lang="en-US" smtClean="0"/>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857B1BD5-0671-431A-980F-C30E8DB1A4A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1D15D7-4FEE-4CDE-A2B1-715C7A47B7F1}" type="slidenum">
              <a:rPr lang="en-US" smtClean="0"/>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857B1BD5-0671-431A-980F-C30E8DB1A4A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1D15D7-4FEE-4CDE-A2B1-715C7A47B7F1}" type="slidenum">
              <a:rPr lang="en-US" smtClean="0"/>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857B1BD5-0671-431A-980F-C30E8DB1A4A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1D15D7-4FEE-4CDE-A2B1-715C7A47B7F1}" type="slidenum">
              <a:rPr lang="en-US" smtClean="0"/>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857B1BD5-0671-431A-980F-C30E8DB1A4AE}"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1D15D7-4FEE-4CDE-A2B1-715C7A47B7F1}" type="slidenum">
              <a:rPr lang="en-US" smtClean="0"/>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857B1BD5-0671-431A-980F-C30E8DB1A4AE}"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61D15D7-4FEE-4CDE-A2B1-715C7A47B7F1}" type="slidenum">
              <a:rPr lang="en-US" smtClean="0"/>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857B1BD5-0671-431A-980F-C30E8DB1A4AE}"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61D15D7-4FEE-4CDE-A2B1-715C7A47B7F1}" type="slidenum">
              <a:rPr lang="en-US" smtClean="0"/>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7B1BD5-0671-431A-980F-C30E8DB1A4AE}"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61D15D7-4FEE-4CDE-A2B1-715C7A47B7F1}" type="slidenum">
              <a:rPr lang="en-US" smtClean="0"/>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857B1BD5-0671-431A-980F-C30E8DB1A4AE}"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1D15D7-4FEE-4CDE-A2B1-715C7A47B7F1}"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857B1BD5-0671-431A-980F-C30E8DB1A4A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1D15D7-4FEE-4CDE-A2B1-715C7A47B7F1}" type="slidenum">
              <a:rPr lang="en-US" smtClean="0"/>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857B1BD5-0671-431A-980F-C30E8DB1A4AE}"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1D15D7-4FEE-4CDE-A2B1-715C7A47B7F1}" type="slidenum">
              <a:rPr lang="en-US" smtClean="0"/>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857B1BD5-0671-431A-980F-C30E8DB1A4A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1D15D7-4FEE-4CDE-A2B1-715C7A47B7F1}" type="slidenum">
              <a:rPr lang="en-US" smtClean="0"/>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857B1BD5-0671-431A-980F-C30E8DB1A4A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1D15D7-4FEE-4CDE-A2B1-715C7A47B7F1}"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857B1BD5-0671-431A-980F-C30E8DB1A4A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1D15D7-4FEE-4CDE-A2B1-715C7A47B7F1}"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857B1BD5-0671-431A-980F-C30E8DB1A4AE}"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1D15D7-4FEE-4CDE-A2B1-715C7A47B7F1}"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857B1BD5-0671-431A-980F-C30E8DB1A4AE}"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61D15D7-4FEE-4CDE-A2B1-715C7A47B7F1}"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857B1BD5-0671-431A-980F-C30E8DB1A4AE}"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61D15D7-4FEE-4CDE-A2B1-715C7A47B7F1}"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7B1BD5-0671-431A-980F-C30E8DB1A4AE}"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61D15D7-4FEE-4CDE-A2B1-715C7A47B7F1}"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857B1BD5-0671-431A-980F-C30E8DB1A4AE}"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1D15D7-4FEE-4CDE-A2B1-715C7A47B7F1}"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857B1BD5-0671-431A-980F-C30E8DB1A4AE}"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1D15D7-4FEE-4CDE-A2B1-715C7A47B7F1}"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7B1BD5-0671-431A-980F-C30E8DB1A4AE}"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1D15D7-4FEE-4CDE-A2B1-715C7A47B7F1}"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7B1BD5-0671-431A-980F-C30E8DB1A4AE}"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1D15D7-4FEE-4CDE-A2B1-715C7A47B7F1}"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candle, candelabrum&#10;&#10;Description automatically generated"/>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55171" y="0"/>
            <a:ext cx="11244943" cy="6858000"/>
          </a:xfrm>
          <a:prstGeom prst="rect">
            <a:avLst/>
          </a:prstGeom>
        </p:spPr>
      </p:pic>
      <p:sp>
        <p:nvSpPr>
          <p:cNvPr id="2" name="TextBox 1"/>
          <p:cNvSpPr txBox="1"/>
          <p:nvPr/>
        </p:nvSpPr>
        <p:spPr>
          <a:xfrm flipH="1">
            <a:off x="4495800" y="729343"/>
            <a:ext cx="2971800" cy="1323439"/>
          </a:xfrm>
          <a:prstGeom prst="rect">
            <a:avLst/>
          </a:prstGeom>
          <a:noFill/>
        </p:spPr>
        <p:txBody>
          <a:bodyPr wrap="square" rtlCol="0">
            <a:spAutoFit/>
          </a:bodyPr>
          <a:lstStyle/>
          <a:p>
            <a:pPr algn="ctr"/>
            <a:r>
              <a:rPr lang="en-US" sz="4000" b="1" dirty="0">
                <a:solidFill>
                  <a:schemeClr val="bg1"/>
                </a:solidFill>
                <a:effectLst>
                  <a:outerShdw blurRad="38100" dist="38100" dir="2700000" algn="tl">
                    <a:srgbClr val="000000">
                      <a:alpha val="43137"/>
                    </a:srgbClr>
                  </a:outerShdw>
                </a:effectLst>
              </a:rPr>
              <a:t>Jesus is Born</a:t>
            </a:r>
            <a:endParaRPr lang="en-US" sz="4000" b="1" dirty="0">
              <a:solidFill>
                <a:schemeClr val="bg1"/>
              </a:solidFill>
              <a:effectLst>
                <a:outerShdw blurRad="38100" dist="38100" dir="2700000" algn="tl">
                  <a:srgbClr val="000000">
                    <a:alpha val="43137"/>
                  </a:srgbClr>
                </a:outerShdw>
              </a:effectLst>
            </a:endParaRPr>
          </a:p>
          <a:p>
            <a:pPr algn="ctr"/>
            <a:r>
              <a:rPr lang="en-US" sz="4000" b="1" dirty="0">
                <a:solidFill>
                  <a:schemeClr val="bg1"/>
                </a:solidFill>
                <a:effectLst>
                  <a:outerShdw blurRad="38100" dist="38100" dir="2700000" algn="tl">
                    <a:srgbClr val="000000">
                      <a:alpha val="43137"/>
                    </a:srgbClr>
                  </a:outerShdw>
                </a:effectLst>
              </a:rPr>
              <a:t>Praise God!</a:t>
            </a:r>
            <a:endParaRPr lang="en-US" b="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par>
                          <p:cTn id="8" fill="hold">
                            <p:stCondLst>
                              <p:cond delay="20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4" name="Content Placeholder 3"/>
          <p:cNvSpPr>
            <a:spLocks noGrp="1"/>
          </p:cNvSpPr>
          <p:nvPr>
            <p:ph idx="1"/>
          </p:nvPr>
        </p:nvSpPr>
        <p:spPr>
          <a:xfrm>
            <a:off x="233915" y="1116420"/>
            <a:ext cx="11838341" cy="4870724"/>
          </a:xfrm>
          <a:solidFill>
            <a:schemeClr val="bg1">
              <a:alpha val="80000"/>
            </a:schemeClr>
          </a:solidFill>
        </p:spPr>
        <p:txBody>
          <a:bodyPr>
            <a:normAutofit/>
          </a:bodyPr>
          <a:lstStyle/>
          <a:p>
            <a:pPr marL="0" marR="0" lvl="0" indent="0" algn="ctr">
              <a:lnSpc>
                <a:spcPct val="100000"/>
              </a:lnSpc>
              <a:spcBef>
                <a:spcPts val="0"/>
              </a:spcBef>
              <a:spcAft>
                <a:spcPts val="0"/>
              </a:spcAft>
              <a:buNone/>
              <a:tabLst>
                <a:tab pos="228600" algn="l"/>
              </a:tabLst>
            </a:pPr>
            <a:r>
              <a:rPr lang="en-US" sz="3200" b="1"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He Saw a Crown</a:t>
            </a:r>
            <a:endParaRPr lang="en-US" sz="3200" b="1"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endParaRPr>
          </a:p>
          <a:p>
            <a:pPr marL="0" marR="0" lvl="0" indent="0" algn="ctr">
              <a:lnSpc>
                <a:spcPct val="100000"/>
              </a:lnSpc>
              <a:spcBef>
                <a:spcPts val="0"/>
              </a:spcBef>
              <a:spcAft>
                <a:spcPts val="0"/>
              </a:spcAft>
              <a:buNone/>
              <a:tabLst>
                <a:tab pos="228600" algn="l"/>
              </a:tabLst>
            </a:pPr>
            <a:r>
              <a:rPr lang="en-US" sz="3200" i="1"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"The government shall be upon His shoulders”</a:t>
            </a:r>
            <a:endParaRPr lang="en-US" sz="3200" i="1"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endParaRPr>
          </a:p>
          <a:p>
            <a:pPr marL="0" marR="0" lvl="0" indent="0" algn="ctr">
              <a:lnSpc>
                <a:spcPct val="100000"/>
              </a:lnSpc>
              <a:spcBef>
                <a:spcPts val="0"/>
              </a:spcBef>
              <a:spcAft>
                <a:spcPts val="0"/>
              </a:spcAft>
              <a:buNone/>
              <a:tabLst>
                <a:tab pos="228600" algn="l"/>
              </a:tabLst>
            </a:pPr>
            <a:r>
              <a:rPr lang="en-US" sz="3200" b="1"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His Lordship</a:t>
            </a:r>
            <a:endParaRPr lang="en-US" sz="3200" b="1"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endParaRPr>
          </a:p>
          <a:p>
            <a:pPr marL="0" marR="0" lvl="0" indent="0" algn="ctr">
              <a:lnSpc>
                <a:spcPct val="100000"/>
              </a:lnSpc>
              <a:spcBef>
                <a:spcPts val="600"/>
              </a:spcBef>
              <a:spcAft>
                <a:spcPts val="0"/>
              </a:spcAft>
              <a:buNone/>
              <a:tabLst>
                <a:tab pos="228600" algn="l"/>
              </a:tabLst>
            </a:pPr>
            <a:r>
              <a:rPr lang="en-US" sz="3200" b="1"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In the Beginning is the Word</a:t>
            </a:r>
            <a:endParaRPr lang="en-US" sz="3200"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endParaRPr>
          </a:p>
          <a:p>
            <a:pPr marL="342900" marR="0" lvl="0" indent="-342900" algn="ctr">
              <a:lnSpc>
                <a:spcPct val="100000"/>
              </a:lnSpc>
              <a:spcBef>
                <a:spcPts val="0"/>
              </a:spcBef>
              <a:spcAft>
                <a:spcPts val="0"/>
              </a:spcAft>
              <a:buFont typeface="Symbol" panose="05050102010706020507" pitchFamily="18" charset="2"/>
              <a:buChar char=""/>
            </a:pPr>
            <a:r>
              <a:rPr lang="en-US" sz="3200" b="1"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John 1:1, </a:t>
            </a:r>
            <a:r>
              <a:rPr lang="en-US" sz="3200" i="1"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In the beg was the Word,/ </a:t>
            </a:r>
            <a:endParaRPr lang="en-US" sz="3200" i="1"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endParaRPr>
          </a:p>
          <a:p>
            <a:pPr marL="342900" marR="0" lvl="0" indent="-342900" algn="ctr">
              <a:lnSpc>
                <a:spcPct val="100000"/>
              </a:lnSpc>
              <a:spcBef>
                <a:spcPts val="0"/>
              </a:spcBef>
              <a:spcAft>
                <a:spcPts val="0"/>
              </a:spcAft>
              <a:buFont typeface="Symbol" panose="05050102010706020507" pitchFamily="18" charset="2"/>
              <a:buChar char=""/>
            </a:pPr>
            <a:r>
              <a:rPr lang="en-US" sz="3200" i="1"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the Word was w- God, / the Word was God. </a:t>
            </a:r>
            <a:endParaRPr lang="en-US" sz="3200"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endParaRPr>
          </a:p>
          <a:p>
            <a:pPr marL="0" marR="0" lvl="0" indent="0" algn="ctr">
              <a:lnSpc>
                <a:spcPct val="100000"/>
              </a:lnSpc>
              <a:spcBef>
                <a:spcPts val="600"/>
              </a:spcBef>
              <a:spcAft>
                <a:spcPts val="0"/>
              </a:spcAft>
              <a:buNone/>
            </a:pPr>
            <a:r>
              <a:rPr lang="en-US" sz="3200" b="1"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In the End is the Word</a:t>
            </a:r>
            <a:endParaRPr lang="en-US" sz="3200"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endParaRPr>
          </a:p>
          <a:p>
            <a:pPr marL="342900" marR="0" lvl="0" indent="-342900" algn="ctr">
              <a:lnSpc>
                <a:spcPct val="100000"/>
              </a:lnSpc>
              <a:spcBef>
                <a:spcPts val="0"/>
              </a:spcBef>
              <a:spcAft>
                <a:spcPts val="0"/>
              </a:spcAft>
              <a:buFont typeface="Symbol" panose="05050102010706020507" pitchFamily="18" charset="2"/>
              <a:buChar char=""/>
            </a:pPr>
            <a:r>
              <a:rPr lang="en-US" sz="3200" b="1"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Rev 19:16, </a:t>
            </a:r>
            <a:r>
              <a:rPr lang="en-US" sz="3200" i="1"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on his thigh a name written, KING OF KINGS, AND LORD OF LORDS</a:t>
            </a:r>
            <a:endParaRPr lang="en-US" sz="3200" dirty="0">
              <a:effectLst>
                <a:outerShdw blurRad="38100" dist="38100" dir="2700000" algn="tl">
                  <a:srgbClr val="000000">
                    <a:alpha val="43137"/>
                  </a:srgbClr>
                </a:outerShdw>
              </a:effectLst>
              <a:latin typeface="Arial Rounded MT Bold" panose="020F0704030504030204" pitchFamily="34" charset="0"/>
            </a:endParaRP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p:cTn id="7" dur="2000" fill="hold"/>
                                        <p:tgtEl>
                                          <p:spTgt spid="4">
                                            <p:bg/>
                                          </p:spTgt>
                                        </p:tgtEl>
                                        <p:attrNameLst>
                                          <p:attrName>ppt_w</p:attrName>
                                        </p:attrNameLst>
                                      </p:cBhvr>
                                      <p:tavLst>
                                        <p:tav tm="0">
                                          <p:val>
                                            <p:fltVal val="0"/>
                                          </p:val>
                                        </p:tav>
                                        <p:tav tm="100000">
                                          <p:val>
                                            <p:strVal val="#ppt_w"/>
                                          </p:val>
                                        </p:tav>
                                      </p:tavLst>
                                    </p:anim>
                                    <p:anim calcmode="lin" valueType="num">
                                      <p:cBhvr>
                                        <p:cTn id="8" dur="2000" fill="hold"/>
                                        <p:tgtEl>
                                          <p:spTgt spid="4">
                                            <p:bg/>
                                          </p:spTgt>
                                        </p:tgtEl>
                                        <p:attrNameLst>
                                          <p:attrName>ppt_h</p:attrName>
                                        </p:attrNameLst>
                                      </p:cBhvr>
                                      <p:tavLst>
                                        <p:tav tm="0">
                                          <p:val>
                                            <p:fltVal val="0"/>
                                          </p:val>
                                        </p:tav>
                                        <p:tav tm="100000">
                                          <p:val>
                                            <p:strVal val="#ppt_h"/>
                                          </p:val>
                                        </p:tav>
                                      </p:tavLst>
                                    </p:anim>
                                    <p:animEffect transition="in" filter="fade">
                                      <p:cBhvr>
                                        <p:cTn id="9" dur="2000"/>
                                        <p:tgtEl>
                                          <p:spTgt spid="4">
                                            <p:bg/>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p:cTn id="12" dur="2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3" dur="20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4" dur="2000"/>
                                        <p:tgtEl>
                                          <p:spTgt spid="4">
                                            <p:txEl>
                                              <p:pRg st="0" end="0"/>
                                            </p:txEl>
                                          </p:spTgt>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 calcmode="lin" valueType="num">
                                      <p:cBhvr>
                                        <p:cTn id="18" dur="2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9" dur="20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20" dur="2000"/>
                                        <p:tgtEl>
                                          <p:spTgt spid="4">
                                            <p:txEl>
                                              <p:pRg st="1" end="1"/>
                                            </p:txEl>
                                          </p:spTgt>
                                        </p:tgtEl>
                                      </p:cBhvr>
                                    </p:animEffect>
                                  </p:childTnLst>
                                </p:cTn>
                              </p:par>
                            </p:childTnLst>
                          </p:cTn>
                        </p:par>
                        <p:par>
                          <p:cTn id="21" fill="hold">
                            <p:stCondLst>
                              <p:cond delay="4000"/>
                            </p:stCondLst>
                            <p:childTnLst>
                              <p:par>
                                <p:cTn id="22" presetID="53" presetClass="entr" presetSubtype="16" fill="hold" grpId="0" nodeType="after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 calcmode="lin" valueType="num">
                                      <p:cBhvr>
                                        <p:cTn id="24" dur="2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5" dur="20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6" dur="2000"/>
                                        <p:tgtEl>
                                          <p:spTgt spid="4">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 calcmode="lin" valueType="num">
                                      <p:cBhvr>
                                        <p:cTn id="31" dur="2000" fill="hold"/>
                                        <p:tgtEl>
                                          <p:spTgt spid="4">
                                            <p:txEl>
                                              <p:pRg st="3" end="3"/>
                                            </p:txEl>
                                          </p:spTgt>
                                        </p:tgtEl>
                                        <p:attrNameLst>
                                          <p:attrName>ppt_w</p:attrName>
                                        </p:attrNameLst>
                                      </p:cBhvr>
                                      <p:tavLst>
                                        <p:tav tm="0">
                                          <p:val>
                                            <p:fltVal val="0"/>
                                          </p:val>
                                        </p:tav>
                                        <p:tav tm="100000">
                                          <p:val>
                                            <p:strVal val="#ppt_w"/>
                                          </p:val>
                                        </p:tav>
                                      </p:tavLst>
                                    </p:anim>
                                    <p:anim calcmode="lin" valueType="num">
                                      <p:cBhvr>
                                        <p:cTn id="32" dur="20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3" dur="2000"/>
                                        <p:tgtEl>
                                          <p:spTgt spid="4">
                                            <p:txEl>
                                              <p:pRg st="3" end="3"/>
                                            </p:txEl>
                                          </p:spTgt>
                                        </p:tgtEl>
                                      </p:cBhvr>
                                    </p:animEffect>
                                  </p:childTnLst>
                                </p:cTn>
                              </p:par>
                            </p:childTnLst>
                          </p:cTn>
                        </p:par>
                        <p:par>
                          <p:cTn id="34" fill="hold">
                            <p:stCondLst>
                              <p:cond delay="2000"/>
                            </p:stCondLst>
                            <p:childTnLst>
                              <p:par>
                                <p:cTn id="35" presetID="53" presetClass="entr" presetSubtype="16" fill="hold" grpId="0" nodeType="afterEffect">
                                  <p:stCondLst>
                                    <p:cond delay="0"/>
                                  </p:stCondLst>
                                  <p:childTnLst>
                                    <p:set>
                                      <p:cBhvr>
                                        <p:cTn id="36" dur="1" fill="hold">
                                          <p:stCondLst>
                                            <p:cond delay="0"/>
                                          </p:stCondLst>
                                        </p:cTn>
                                        <p:tgtEl>
                                          <p:spTgt spid="4">
                                            <p:txEl>
                                              <p:pRg st="4" end="4"/>
                                            </p:txEl>
                                          </p:spTgt>
                                        </p:tgtEl>
                                        <p:attrNameLst>
                                          <p:attrName>style.visibility</p:attrName>
                                        </p:attrNameLst>
                                      </p:cBhvr>
                                      <p:to>
                                        <p:strVal val="visible"/>
                                      </p:to>
                                    </p:set>
                                    <p:anim calcmode="lin" valueType="num">
                                      <p:cBhvr>
                                        <p:cTn id="37" dur="2000" fill="hold"/>
                                        <p:tgtEl>
                                          <p:spTgt spid="4">
                                            <p:txEl>
                                              <p:pRg st="4" end="4"/>
                                            </p:txEl>
                                          </p:spTgt>
                                        </p:tgtEl>
                                        <p:attrNameLst>
                                          <p:attrName>ppt_w</p:attrName>
                                        </p:attrNameLst>
                                      </p:cBhvr>
                                      <p:tavLst>
                                        <p:tav tm="0">
                                          <p:val>
                                            <p:fltVal val="0"/>
                                          </p:val>
                                        </p:tav>
                                        <p:tav tm="100000">
                                          <p:val>
                                            <p:strVal val="#ppt_w"/>
                                          </p:val>
                                        </p:tav>
                                      </p:tavLst>
                                    </p:anim>
                                    <p:anim calcmode="lin" valueType="num">
                                      <p:cBhvr>
                                        <p:cTn id="38" dur="20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9" dur="2000"/>
                                        <p:tgtEl>
                                          <p:spTgt spid="4">
                                            <p:txEl>
                                              <p:pRg st="4" end="4"/>
                                            </p:txEl>
                                          </p:spTgt>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4">
                                            <p:txEl>
                                              <p:pRg st="5" end="5"/>
                                            </p:txEl>
                                          </p:spTgt>
                                        </p:tgtEl>
                                        <p:attrNameLst>
                                          <p:attrName>style.visibility</p:attrName>
                                        </p:attrNameLst>
                                      </p:cBhvr>
                                      <p:to>
                                        <p:strVal val="visible"/>
                                      </p:to>
                                    </p:set>
                                    <p:anim calcmode="lin" valueType="num">
                                      <p:cBhvr>
                                        <p:cTn id="43" dur="2000" fill="hold"/>
                                        <p:tgtEl>
                                          <p:spTgt spid="4">
                                            <p:txEl>
                                              <p:pRg st="5" end="5"/>
                                            </p:txEl>
                                          </p:spTgt>
                                        </p:tgtEl>
                                        <p:attrNameLst>
                                          <p:attrName>ppt_w</p:attrName>
                                        </p:attrNameLst>
                                      </p:cBhvr>
                                      <p:tavLst>
                                        <p:tav tm="0">
                                          <p:val>
                                            <p:fltVal val="0"/>
                                          </p:val>
                                        </p:tav>
                                        <p:tav tm="100000">
                                          <p:val>
                                            <p:strVal val="#ppt_w"/>
                                          </p:val>
                                        </p:tav>
                                      </p:tavLst>
                                    </p:anim>
                                    <p:anim calcmode="lin" valueType="num">
                                      <p:cBhvr>
                                        <p:cTn id="44" dur="20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45" dur="2000"/>
                                        <p:tgtEl>
                                          <p:spTgt spid="4">
                                            <p:txEl>
                                              <p:pRg st="5" end="5"/>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4">
                                            <p:txEl>
                                              <p:pRg st="6" end="6"/>
                                            </p:txEl>
                                          </p:spTgt>
                                        </p:tgtEl>
                                        <p:attrNameLst>
                                          <p:attrName>style.visibility</p:attrName>
                                        </p:attrNameLst>
                                      </p:cBhvr>
                                      <p:to>
                                        <p:strVal val="visible"/>
                                      </p:to>
                                    </p:set>
                                    <p:anim calcmode="lin" valueType="num">
                                      <p:cBhvr>
                                        <p:cTn id="50" dur="2000" fill="hold"/>
                                        <p:tgtEl>
                                          <p:spTgt spid="4">
                                            <p:txEl>
                                              <p:pRg st="6" end="6"/>
                                            </p:txEl>
                                          </p:spTgt>
                                        </p:tgtEl>
                                        <p:attrNameLst>
                                          <p:attrName>ppt_w</p:attrName>
                                        </p:attrNameLst>
                                      </p:cBhvr>
                                      <p:tavLst>
                                        <p:tav tm="0">
                                          <p:val>
                                            <p:fltVal val="0"/>
                                          </p:val>
                                        </p:tav>
                                        <p:tav tm="100000">
                                          <p:val>
                                            <p:strVal val="#ppt_w"/>
                                          </p:val>
                                        </p:tav>
                                      </p:tavLst>
                                    </p:anim>
                                    <p:anim calcmode="lin" valueType="num">
                                      <p:cBhvr>
                                        <p:cTn id="51" dur="20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52" dur="2000"/>
                                        <p:tgtEl>
                                          <p:spTgt spid="4">
                                            <p:txEl>
                                              <p:pRg st="6" end="6"/>
                                            </p:txEl>
                                          </p:spTgt>
                                        </p:tgtEl>
                                      </p:cBhvr>
                                    </p:animEffect>
                                  </p:childTnLst>
                                </p:cTn>
                              </p:par>
                            </p:childTnLst>
                          </p:cTn>
                        </p:par>
                        <p:par>
                          <p:cTn id="53" fill="hold">
                            <p:stCondLst>
                              <p:cond delay="2000"/>
                            </p:stCondLst>
                            <p:childTnLst>
                              <p:par>
                                <p:cTn id="54" presetID="53" presetClass="entr" presetSubtype="16" fill="hold" grpId="0" nodeType="afterEffect">
                                  <p:stCondLst>
                                    <p:cond delay="0"/>
                                  </p:stCondLst>
                                  <p:childTnLst>
                                    <p:set>
                                      <p:cBhvr>
                                        <p:cTn id="55" dur="1" fill="hold">
                                          <p:stCondLst>
                                            <p:cond delay="0"/>
                                          </p:stCondLst>
                                        </p:cTn>
                                        <p:tgtEl>
                                          <p:spTgt spid="4">
                                            <p:txEl>
                                              <p:pRg st="7" end="7"/>
                                            </p:txEl>
                                          </p:spTgt>
                                        </p:tgtEl>
                                        <p:attrNameLst>
                                          <p:attrName>style.visibility</p:attrName>
                                        </p:attrNameLst>
                                      </p:cBhvr>
                                      <p:to>
                                        <p:strVal val="visible"/>
                                      </p:to>
                                    </p:set>
                                    <p:anim calcmode="lin" valueType="num">
                                      <p:cBhvr>
                                        <p:cTn id="56" dur="2000" fill="hold"/>
                                        <p:tgtEl>
                                          <p:spTgt spid="4">
                                            <p:txEl>
                                              <p:pRg st="7" end="7"/>
                                            </p:txEl>
                                          </p:spTgt>
                                        </p:tgtEl>
                                        <p:attrNameLst>
                                          <p:attrName>ppt_w</p:attrName>
                                        </p:attrNameLst>
                                      </p:cBhvr>
                                      <p:tavLst>
                                        <p:tav tm="0">
                                          <p:val>
                                            <p:fltVal val="0"/>
                                          </p:val>
                                        </p:tav>
                                        <p:tav tm="100000">
                                          <p:val>
                                            <p:strVal val="#ppt_w"/>
                                          </p:val>
                                        </p:tav>
                                      </p:tavLst>
                                    </p:anim>
                                    <p:anim calcmode="lin" valueType="num">
                                      <p:cBhvr>
                                        <p:cTn id="57" dur="2000" fill="hold"/>
                                        <p:tgtEl>
                                          <p:spTgt spid="4">
                                            <p:txEl>
                                              <p:pRg st="7" end="7"/>
                                            </p:txEl>
                                          </p:spTgt>
                                        </p:tgtEl>
                                        <p:attrNameLst>
                                          <p:attrName>ppt_h</p:attrName>
                                        </p:attrNameLst>
                                      </p:cBhvr>
                                      <p:tavLst>
                                        <p:tav tm="0">
                                          <p:val>
                                            <p:fltVal val="0"/>
                                          </p:val>
                                        </p:tav>
                                        <p:tav tm="100000">
                                          <p:val>
                                            <p:strVal val="#ppt_h"/>
                                          </p:val>
                                        </p:tav>
                                      </p:tavLst>
                                    </p:anim>
                                    <p:animEffect transition="in" filter="fade">
                                      <p:cBhvr>
                                        <p:cTn id="58" dur="20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 name="Content Placeholder 3"/>
          <p:cNvSpPr>
            <a:spLocks noGrp="1"/>
          </p:cNvSpPr>
          <p:nvPr>
            <p:ph idx="1"/>
          </p:nvPr>
        </p:nvSpPr>
        <p:spPr>
          <a:xfrm>
            <a:off x="1578429" y="1296988"/>
            <a:ext cx="8794070" cy="5561012"/>
          </a:xfrm>
          <a:solidFill>
            <a:schemeClr val="bg1">
              <a:alpha val="80000"/>
            </a:schemeClr>
          </a:solidFill>
        </p:spPr>
        <p:txBody>
          <a:bodyPr/>
          <a:lstStyle/>
          <a:p>
            <a:pPr marL="0" indent="0" algn="ctr" fontAlgn="base">
              <a:lnSpc>
                <a:spcPct val="100000"/>
              </a:lnSpc>
              <a:buNone/>
            </a:pPr>
            <a:r>
              <a:rPr lang="en-US" sz="3200" b="1" i="0" dirty="0">
                <a:solidFill>
                  <a:srgbClr val="000000"/>
                </a:solidFill>
                <a:effectLst>
                  <a:outerShdw blurRad="38100" dist="38100" dir="2700000" algn="tl">
                    <a:srgbClr val="000000">
                      <a:alpha val="43137"/>
                    </a:srgbClr>
                  </a:outerShdw>
                </a:effectLst>
                <a:latin typeface="Arial Rounded MT Bold" panose="020F0704030504030204" pitchFamily="34" charset="0"/>
              </a:rPr>
              <a:t>When the Word Became a Child</a:t>
            </a:r>
            <a:endParaRPr lang="en-US" sz="3200" b="1" i="0" dirty="0">
              <a:solidFill>
                <a:srgbClr val="000000"/>
              </a:solidFill>
              <a:effectLst>
                <a:outerShdw blurRad="38100" dist="38100" dir="2700000" algn="tl">
                  <a:srgbClr val="000000">
                    <a:alpha val="43137"/>
                  </a:srgbClr>
                </a:outerShdw>
              </a:effectLst>
              <a:latin typeface="Arial Rounded MT Bold" panose="020F0704030504030204" pitchFamily="34" charset="0"/>
            </a:endParaRPr>
          </a:p>
          <a:p>
            <a:pPr algn="ctr" fontAlgn="base">
              <a:lnSpc>
                <a:spcPct val="100000"/>
              </a:lnSpc>
            </a:pPr>
            <a:r>
              <a:rPr lang="en-US" b="1" i="0" dirty="0">
                <a:solidFill>
                  <a:srgbClr val="000000"/>
                </a:solidFill>
                <a:effectLst>
                  <a:outerShdw blurRad="38100" dist="38100" dir="2700000" algn="tl">
                    <a:srgbClr val="000000">
                      <a:alpha val="43137"/>
                    </a:srgbClr>
                  </a:outerShdw>
                </a:effectLst>
                <a:latin typeface="Arial Rounded MT Bold" panose="020F0704030504030204" pitchFamily="34" charset="0"/>
              </a:rPr>
              <a:t>The Creator of the universe became one of us.</a:t>
            </a:r>
            <a:endParaRPr lang="en-US" b="1" i="0" dirty="0">
              <a:solidFill>
                <a:srgbClr val="000000"/>
              </a:solidFill>
              <a:effectLst>
                <a:outerShdw blurRad="38100" dist="38100" dir="2700000" algn="tl">
                  <a:srgbClr val="000000">
                    <a:alpha val="43137"/>
                  </a:srgbClr>
                </a:outerShdw>
              </a:effectLst>
              <a:latin typeface="Arial Rounded MT Bold" panose="020F0704030504030204" pitchFamily="34" charset="0"/>
            </a:endParaRPr>
          </a:p>
          <a:p>
            <a:pPr algn="ctr" fontAlgn="base">
              <a:lnSpc>
                <a:spcPct val="100000"/>
              </a:lnSpc>
            </a:pPr>
            <a:r>
              <a:rPr lang="en-US" b="0" i="0" dirty="0">
                <a:solidFill>
                  <a:srgbClr val="000000"/>
                </a:solidFill>
                <a:effectLst>
                  <a:outerShdw blurRad="38100" dist="38100" dir="2700000" algn="tl">
                    <a:srgbClr val="000000">
                      <a:alpha val="43137"/>
                    </a:srgbClr>
                  </a:outerShdw>
                </a:effectLst>
                <a:latin typeface="Arial Rounded MT Bold" panose="020F0704030504030204" pitchFamily="34" charset="0"/>
              </a:rPr>
              <a:t>He became one of us to die for us.</a:t>
            </a:r>
            <a:endParaRPr lang="en-US" b="0" i="0" dirty="0">
              <a:solidFill>
                <a:srgbClr val="000000"/>
              </a:solidFill>
              <a:effectLst>
                <a:outerShdw blurRad="38100" dist="38100" dir="2700000" algn="tl">
                  <a:srgbClr val="000000">
                    <a:alpha val="43137"/>
                  </a:srgbClr>
                </a:outerShdw>
              </a:effectLst>
              <a:latin typeface="Arial Rounded MT Bold" panose="020F0704030504030204" pitchFamily="34" charset="0"/>
            </a:endParaRPr>
          </a:p>
          <a:p>
            <a:pPr algn="ctr" fontAlgn="base">
              <a:lnSpc>
                <a:spcPct val="100000"/>
              </a:lnSpc>
            </a:pPr>
            <a:r>
              <a:rPr lang="en-US" b="0" i="0" dirty="0">
                <a:solidFill>
                  <a:srgbClr val="000000"/>
                </a:solidFill>
                <a:effectLst>
                  <a:outerShdw blurRad="38100" dist="38100" dir="2700000" algn="tl">
                    <a:srgbClr val="000000">
                      <a:alpha val="43137"/>
                    </a:srgbClr>
                  </a:outerShdw>
                </a:effectLst>
                <a:latin typeface="Arial Rounded MT Bold" panose="020F0704030504030204" pitchFamily="34" charset="0"/>
              </a:rPr>
              <a:t>He became like us to free us.</a:t>
            </a:r>
            <a:endParaRPr lang="en-US" b="0" i="0" dirty="0">
              <a:solidFill>
                <a:srgbClr val="000000"/>
              </a:solidFill>
              <a:effectLst>
                <a:outerShdw blurRad="38100" dist="38100" dir="2700000" algn="tl">
                  <a:srgbClr val="000000">
                    <a:alpha val="43137"/>
                  </a:srgbClr>
                </a:outerShdw>
              </a:effectLst>
              <a:latin typeface="Arial Rounded MT Bold" panose="020F0704030504030204" pitchFamily="34" charset="0"/>
            </a:endParaRPr>
          </a:p>
          <a:p>
            <a:pPr algn="ctr" fontAlgn="base">
              <a:lnSpc>
                <a:spcPct val="100000"/>
              </a:lnSpc>
            </a:pPr>
            <a:r>
              <a:rPr lang="en-US" b="0" i="0" dirty="0">
                <a:solidFill>
                  <a:srgbClr val="000000"/>
                </a:solidFill>
                <a:effectLst>
                  <a:outerShdw blurRad="38100" dist="38100" dir="2700000" algn="tl">
                    <a:srgbClr val="000000">
                      <a:alpha val="43137"/>
                    </a:srgbClr>
                  </a:outerShdw>
                </a:effectLst>
                <a:latin typeface="Arial Rounded MT Bold" panose="020F0704030504030204" pitchFamily="34" charset="0"/>
              </a:rPr>
              <a:t>He walked among us to guide us.</a:t>
            </a:r>
            <a:endParaRPr lang="en-US" b="0" i="0" dirty="0">
              <a:solidFill>
                <a:srgbClr val="000000"/>
              </a:solidFill>
              <a:effectLst>
                <a:outerShdw blurRad="38100" dist="38100" dir="2700000" algn="tl">
                  <a:srgbClr val="000000">
                    <a:alpha val="43137"/>
                  </a:srgbClr>
                </a:outerShdw>
              </a:effectLst>
              <a:latin typeface="Arial Rounded MT Bold" panose="020F0704030504030204" pitchFamily="34" charset="0"/>
            </a:endParaRPr>
          </a:p>
          <a:p>
            <a:pPr algn="ctr" fontAlgn="base">
              <a:lnSpc>
                <a:spcPct val="100000"/>
              </a:lnSpc>
            </a:pPr>
            <a:r>
              <a:rPr lang="en-US" b="0" i="0" dirty="0">
                <a:solidFill>
                  <a:srgbClr val="000000"/>
                </a:solidFill>
                <a:effectLst>
                  <a:outerShdw blurRad="38100" dist="38100" dir="2700000" algn="tl">
                    <a:srgbClr val="000000">
                      <a:alpha val="43137"/>
                    </a:srgbClr>
                  </a:outerShdw>
                </a:effectLst>
                <a:latin typeface="Arial Rounded MT Bold" panose="020F0704030504030204" pitchFamily="34" charset="0"/>
              </a:rPr>
              <a:t>He stayed with us, to teach us.</a:t>
            </a:r>
            <a:endParaRPr lang="en-US" b="0" i="0" dirty="0">
              <a:solidFill>
                <a:srgbClr val="000000"/>
              </a:solidFill>
              <a:effectLst>
                <a:outerShdw blurRad="38100" dist="38100" dir="2700000" algn="tl">
                  <a:srgbClr val="000000">
                    <a:alpha val="43137"/>
                  </a:srgbClr>
                </a:outerShdw>
              </a:effectLst>
              <a:latin typeface="Arial Rounded MT Bold" panose="020F0704030504030204" pitchFamily="34" charset="0"/>
            </a:endParaRPr>
          </a:p>
          <a:p>
            <a:pPr algn="ctr" fontAlgn="base">
              <a:lnSpc>
                <a:spcPct val="100000"/>
              </a:lnSpc>
            </a:pPr>
            <a:r>
              <a:rPr lang="en-US" b="0" i="0" dirty="0">
                <a:solidFill>
                  <a:srgbClr val="000000"/>
                </a:solidFill>
                <a:effectLst>
                  <a:outerShdw blurRad="38100" dist="38100" dir="2700000" algn="tl">
                    <a:srgbClr val="000000">
                      <a:alpha val="43137"/>
                    </a:srgbClr>
                  </a:outerShdw>
                </a:effectLst>
                <a:latin typeface="Arial Rounded MT Bold" panose="020F0704030504030204" pitchFamily="34" charset="0"/>
              </a:rPr>
              <a:t>He Rose from the Dead to set us free </a:t>
            </a:r>
            <a:endParaRPr lang="en-US" b="0" i="0" dirty="0">
              <a:solidFill>
                <a:srgbClr val="000000"/>
              </a:solidFill>
              <a:effectLst>
                <a:outerShdw blurRad="38100" dist="38100" dir="2700000" algn="tl">
                  <a:srgbClr val="000000">
                    <a:alpha val="43137"/>
                  </a:srgbClr>
                </a:outerShdw>
              </a:effectLst>
              <a:latin typeface="Arial Rounded MT Bold" panose="020F0704030504030204" pitchFamily="34" charset="0"/>
            </a:endParaRPr>
          </a:p>
          <a:p>
            <a:pPr marL="0" indent="0" algn="ctr" fontAlgn="base">
              <a:lnSpc>
                <a:spcPct val="100000"/>
              </a:lnSpc>
              <a:buNone/>
            </a:pPr>
            <a:r>
              <a:rPr lang="en-US" sz="3200" b="1" dirty="0">
                <a:solidFill>
                  <a:srgbClr val="000000"/>
                </a:solidFill>
                <a:effectLst>
                  <a:outerShdw blurRad="38100" dist="38100" dir="2700000" algn="tl">
                    <a:srgbClr val="000000">
                      <a:alpha val="43137"/>
                    </a:srgbClr>
                  </a:outerShdw>
                </a:effectLst>
                <a:latin typeface="Arial Rounded MT Bold" panose="020F0704030504030204" pitchFamily="34" charset="0"/>
              </a:rPr>
              <a:t>TRUE REST is not the absence of Conflict</a:t>
            </a:r>
            <a:endParaRPr lang="en-US" sz="3200" b="1" dirty="0">
              <a:solidFill>
                <a:srgbClr val="000000"/>
              </a:solidFill>
              <a:effectLst>
                <a:outerShdw blurRad="38100" dist="38100" dir="2700000" algn="tl">
                  <a:srgbClr val="000000">
                    <a:alpha val="43137"/>
                  </a:srgbClr>
                </a:outerShdw>
              </a:effectLst>
              <a:latin typeface="Arial Rounded MT Bold" panose="020F0704030504030204" pitchFamily="34" charset="0"/>
            </a:endParaRPr>
          </a:p>
          <a:p>
            <a:pPr marL="0" indent="0" algn="ctr" fontAlgn="base">
              <a:lnSpc>
                <a:spcPct val="100000"/>
              </a:lnSpc>
              <a:buNone/>
            </a:pPr>
            <a:r>
              <a:rPr lang="en-US" sz="3200" b="1" i="0" dirty="0">
                <a:solidFill>
                  <a:srgbClr val="000000"/>
                </a:solidFill>
                <a:effectLst>
                  <a:outerShdw blurRad="38100" dist="38100" dir="2700000" algn="tl">
                    <a:srgbClr val="000000">
                      <a:alpha val="43137"/>
                    </a:srgbClr>
                  </a:outerShdw>
                </a:effectLst>
                <a:latin typeface="Arial Rounded MT Bold" panose="020F0704030504030204" pitchFamily="34" charset="0"/>
              </a:rPr>
              <a:t>But God’s Presence/ Power in It’s Midst</a:t>
            </a:r>
            <a:endParaRPr lang="en-US" sz="3200" b="1" i="0" dirty="0">
              <a:solidFill>
                <a:srgbClr val="000000"/>
              </a:solidFill>
              <a:effectLst>
                <a:outerShdw blurRad="38100" dist="38100" dir="2700000" algn="tl">
                  <a:srgbClr val="000000">
                    <a:alpha val="43137"/>
                  </a:srgbClr>
                </a:outerShdw>
              </a:effectLst>
              <a:latin typeface="Arial Rounded MT Bold" panose="020F0704030504030204" pitchFamily="34" charset="0"/>
            </a:endParaRPr>
          </a:p>
          <a:p>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p14:ferris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2000" fill="hold"/>
                                        <p:tgtEl>
                                          <p:spTgt spid="3">
                                            <p:bg/>
                                          </p:spTgt>
                                        </p:tgtEl>
                                        <p:attrNameLst>
                                          <p:attrName>ppt_x</p:attrName>
                                        </p:attrNameLst>
                                      </p:cBhvr>
                                      <p:tavLst>
                                        <p:tav tm="0">
                                          <p:val>
                                            <p:strVal val="#ppt_x"/>
                                          </p:val>
                                        </p:tav>
                                        <p:tav tm="100000">
                                          <p:val>
                                            <p:strVal val="#ppt_x"/>
                                          </p:val>
                                        </p:tav>
                                      </p:tavLst>
                                    </p:anim>
                                    <p:anim calcmode="lin" valueType="num">
                                      <p:cBhvr additive="base">
                                        <p:cTn id="8" dur="2000" fill="hold"/>
                                        <p:tgtEl>
                                          <p:spTgt spid="3">
                                            <p:bg/>
                                          </p:spTgt>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3">
                                            <p:txEl>
                                              <p:pRg st="1" end="1"/>
                                            </p:txEl>
                                          </p:spTgt>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2" presetClass="entr" presetSubtype="1" fill="hold" grpId="0" nodeType="after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additive="base">
                                        <p:cTn id="22"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3" dur="2000" fill="hold"/>
                                        <p:tgtEl>
                                          <p:spTgt spid="3">
                                            <p:txEl>
                                              <p:pRg st="2" end="2"/>
                                            </p:txEl>
                                          </p:spTgt>
                                        </p:tgtEl>
                                        <p:attrNameLst>
                                          <p:attrName>ppt_y</p:attrName>
                                        </p:attrNameLst>
                                      </p:cBhvr>
                                      <p:tavLst>
                                        <p:tav tm="0">
                                          <p:val>
                                            <p:strVal val="0-#ppt_h/2"/>
                                          </p:val>
                                        </p:tav>
                                        <p:tav tm="100000">
                                          <p:val>
                                            <p:strVal val="#ppt_y"/>
                                          </p:val>
                                        </p:tav>
                                      </p:tavLst>
                                    </p:anim>
                                  </p:childTnLst>
                                </p:cTn>
                              </p:par>
                            </p:childTnLst>
                          </p:cTn>
                        </p:par>
                        <p:par>
                          <p:cTn id="24" fill="hold">
                            <p:stCondLst>
                              <p:cond delay="4000"/>
                            </p:stCondLst>
                            <p:childTnLst>
                              <p:par>
                                <p:cTn id="25" presetID="2" presetClass="entr" presetSubtype="1" fill="hold" grpId="0" nodeType="after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additive="base">
                                        <p:cTn id="27"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8" dur="2000" fill="hold"/>
                                        <p:tgtEl>
                                          <p:spTgt spid="3">
                                            <p:txEl>
                                              <p:pRg st="3" end="3"/>
                                            </p:txEl>
                                          </p:spTgt>
                                        </p:tgtEl>
                                        <p:attrNameLst>
                                          <p:attrName>ppt_y</p:attrName>
                                        </p:attrNameLst>
                                      </p:cBhvr>
                                      <p:tavLst>
                                        <p:tav tm="0">
                                          <p:val>
                                            <p:strVal val="0-#ppt_h/2"/>
                                          </p:val>
                                        </p:tav>
                                        <p:tav tm="100000">
                                          <p:val>
                                            <p:strVal val="#ppt_y"/>
                                          </p:val>
                                        </p:tav>
                                      </p:tavLst>
                                    </p:anim>
                                  </p:childTnLst>
                                </p:cTn>
                              </p:par>
                            </p:childTnLst>
                          </p:cTn>
                        </p:par>
                        <p:par>
                          <p:cTn id="29" fill="hold">
                            <p:stCondLst>
                              <p:cond delay="6000"/>
                            </p:stCondLst>
                            <p:childTnLst>
                              <p:par>
                                <p:cTn id="30" presetID="2" presetClass="entr" presetSubtype="1" fill="hold" grpId="0" nodeType="after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3" dur="2000" fill="hold"/>
                                        <p:tgtEl>
                                          <p:spTgt spid="3">
                                            <p:txEl>
                                              <p:pRg st="4" end="4"/>
                                            </p:txEl>
                                          </p:spTgt>
                                        </p:tgtEl>
                                        <p:attrNameLst>
                                          <p:attrName>ppt_y</p:attrName>
                                        </p:attrNameLst>
                                      </p:cBhvr>
                                      <p:tavLst>
                                        <p:tav tm="0">
                                          <p:val>
                                            <p:strVal val="0-#ppt_h/2"/>
                                          </p:val>
                                        </p:tav>
                                        <p:tav tm="100000">
                                          <p:val>
                                            <p:strVal val="#ppt_y"/>
                                          </p:val>
                                        </p:tav>
                                      </p:tavLst>
                                    </p:anim>
                                  </p:childTnLst>
                                </p:cTn>
                              </p:par>
                            </p:childTnLst>
                          </p:cTn>
                        </p:par>
                        <p:par>
                          <p:cTn id="34" fill="hold">
                            <p:stCondLst>
                              <p:cond delay="8000"/>
                            </p:stCondLst>
                            <p:childTnLst>
                              <p:par>
                                <p:cTn id="35" presetID="2" presetClass="entr" presetSubtype="1" fill="hold" grpId="0" nodeType="after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2000" fill="hold"/>
                                        <p:tgtEl>
                                          <p:spTgt spid="3">
                                            <p:txEl>
                                              <p:pRg st="5" end="5"/>
                                            </p:txEl>
                                          </p:spTgt>
                                        </p:tgtEl>
                                        <p:attrNameLst>
                                          <p:attrName>ppt_y</p:attrName>
                                        </p:attrNameLst>
                                      </p:cBhvr>
                                      <p:tavLst>
                                        <p:tav tm="0">
                                          <p:val>
                                            <p:strVal val="0-#ppt_h/2"/>
                                          </p:val>
                                        </p:tav>
                                        <p:tav tm="100000">
                                          <p:val>
                                            <p:strVal val="#ppt_y"/>
                                          </p:val>
                                        </p:tav>
                                      </p:tavLst>
                                    </p:anim>
                                  </p:childTnLst>
                                </p:cTn>
                              </p:par>
                            </p:childTnLst>
                          </p:cTn>
                        </p:par>
                        <p:par>
                          <p:cTn id="39" fill="hold">
                            <p:stCondLst>
                              <p:cond delay="10000"/>
                            </p:stCondLst>
                            <p:childTnLst>
                              <p:par>
                                <p:cTn id="40" presetID="2" presetClass="entr" presetSubtype="1" fill="hold" grpId="0" nodeType="after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 calcmode="lin" valueType="num">
                                      <p:cBhvr additive="base">
                                        <p:cTn id="42" dur="2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3" dur="2000" fill="hold"/>
                                        <p:tgtEl>
                                          <p:spTgt spid="3">
                                            <p:txEl>
                                              <p:pRg st="6" end="6"/>
                                            </p:txEl>
                                          </p:spTgt>
                                        </p:tgtEl>
                                        <p:attrNameLst>
                                          <p:attrName>ppt_y</p:attrName>
                                        </p:attrNameLst>
                                      </p:cBhvr>
                                      <p:tavLst>
                                        <p:tav tm="0">
                                          <p:val>
                                            <p:strVal val="0-#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1" fill="hold" grpId="0" nodeType="click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anim calcmode="lin" valueType="num">
                                      <p:cBhvr additive="base">
                                        <p:cTn id="48" dur="20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9" dur="2000" fill="hold"/>
                                        <p:tgtEl>
                                          <p:spTgt spid="3">
                                            <p:txEl>
                                              <p:pRg st="7" end="7"/>
                                            </p:txEl>
                                          </p:spTgt>
                                        </p:tgtEl>
                                        <p:attrNameLst>
                                          <p:attrName>ppt_y</p:attrName>
                                        </p:attrNameLst>
                                      </p:cBhvr>
                                      <p:tavLst>
                                        <p:tav tm="0">
                                          <p:val>
                                            <p:strVal val="0-#ppt_h/2"/>
                                          </p:val>
                                        </p:tav>
                                        <p:tav tm="100000">
                                          <p:val>
                                            <p:strVal val="#ppt_y"/>
                                          </p:val>
                                        </p:tav>
                                      </p:tavLst>
                                    </p:anim>
                                  </p:childTnLst>
                                </p:cTn>
                              </p:par>
                            </p:childTnLst>
                          </p:cTn>
                        </p:par>
                        <p:par>
                          <p:cTn id="50" fill="hold">
                            <p:stCondLst>
                              <p:cond delay="2000"/>
                            </p:stCondLst>
                            <p:childTnLst>
                              <p:par>
                                <p:cTn id="51" presetID="2" presetClass="entr" presetSubtype="1" fill="hold" grpId="0" nodeType="afterEffect">
                                  <p:stCondLst>
                                    <p:cond delay="0"/>
                                  </p:stCondLst>
                                  <p:childTnLst>
                                    <p:set>
                                      <p:cBhvr>
                                        <p:cTn id="52" dur="1" fill="hold">
                                          <p:stCondLst>
                                            <p:cond delay="0"/>
                                          </p:stCondLst>
                                        </p:cTn>
                                        <p:tgtEl>
                                          <p:spTgt spid="3">
                                            <p:txEl>
                                              <p:pRg st="8" end="8"/>
                                            </p:txEl>
                                          </p:spTgt>
                                        </p:tgtEl>
                                        <p:attrNameLst>
                                          <p:attrName>style.visibility</p:attrName>
                                        </p:attrNameLst>
                                      </p:cBhvr>
                                      <p:to>
                                        <p:strVal val="visible"/>
                                      </p:to>
                                    </p:set>
                                    <p:anim calcmode="lin" valueType="num">
                                      <p:cBhvr additive="base">
                                        <p:cTn id="53" dur="20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4" dur="2000" fill="hold"/>
                                        <p:tgtEl>
                                          <p:spTgt spid="3">
                                            <p:txEl>
                                              <p:pRg st="8" end="8"/>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p14:ferris dir="r"/>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solidFill>
                  <a:schemeClr val="bg1"/>
                </a:solidFill>
                <a:effectLst>
                  <a:outerShdw blurRad="38100" dist="38100" dir="2700000" algn="tl">
                    <a:srgbClr val="000000">
                      <a:alpha val="43137"/>
                    </a:srgbClr>
                  </a:outerShdw>
                </a:effectLst>
                <a:latin typeface="Arial Rounded MT Bold" panose="020F0704030504030204" pitchFamily="34" charset="0"/>
              </a:rPr>
              <a:t>Christmas 2022</a:t>
            </a:r>
            <a:br>
              <a:rPr lang="en-US" b="1" dirty="0">
                <a:solidFill>
                  <a:schemeClr val="bg1"/>
                </a:solidFill>
                <a:effectLst>
                  <a:outerShdw blurRad="38100" dist="38100" dir="2700000" algn="tl">
                    <a:srgbClr val="000000">
                      <a:alpha val="43137"/>
                    </a:srgbClr>
                  </a:outerShdw>
                </a:effectLst>
                <a:latin typeface="Arial Rounded MT Bold" panose="020F0704030504030204" pitchFamily="34" charset="0"/>
              </a:rPr>
            </a:br>
            <a:r>
              <a:rPr lang="en-US" b="1" dirty="0">
                <a:solidFill>
                  <a:schemeClr val="bg1"/>
                </a:solidFill>
                <a:effectLst>
                  <a:outerShdw blurRad="38100" dist="38100" dir="2700000" algn="tl">
                    <a:srgbClr val="000000">
                      <a:alpha val="43137"/>
                    </a:srgbClr>
                  </a:outerShdw>
                </a:effectLst>
                <a:latin typeface="Arial Rounded MT Bold" panose="020F0704030504030204" pitchFamily="34" charset="0"/>
              </a:rPr>
              <a:t>Isaiah 9:4-7</a:t>
            </a:r>
            <a:endParaRPr lang="en-US" b="1" dirty="0">
              <a:solidFill>
                <a:schemeClr val="bg1"/>
              </a:solidFill>
              <a:effectLst>
                <a:outerShdw blurRad="38100" dist="38100" dir="2700000" algn="tl">
                  <a:srgbClr val="000000">
                    <a:alpha val="43137"/>
                  </a:srgbClr>
                </a:outerShdw>
              </a:effectLst>
              <a:latin typeface="Arial Rounded MT Bold" panose="020F0704030504030204" pitchFamily="34" charset="0"/>
            </a:endParaRPr>
          </a:p>
        </p:txBody>
      </p:sp>
      <p:sp>
        <p:nvSpPr>
          <p:cNvPr id="3" name="Subtitle 2"/>
          <p:cNvSpPr>
            <a:spLocks noGrp="1"/>
          </p:cNvSpPr>
          <p:nvPr>
            <p:ph type="subTitle" idx="1"/>
          </p:nvPr>
        </p:nvSpPr>
        <p:spPr/>
        <p:txBody>
          <a:bodyPr/>
          <a:lstStyle/>
          <a:p>
            <a:endParaRPr lang="en-US" dirty="0"/>
          </a:p>
          <a:p>
            <a:endParaRPr lang="en-US" dirty="0"/>
          </a:p>
          <a:p>
            <a:r>
              <a:rPr lang="en-US" sz="3200" b="1" dirty="0">
                <a:solidFill>
                  <a:schemeClr val="bg1"/>
                </a:solidFill>
                <a:effectLst>
                  <a:outerShdw blurRad="38100" dist="38100" dir="2700000" algn="tl">
                    <a:srgbClr val="000000">
                      <a:alpha val="43137"/>
                    </a:srgbClr>
                  </a:outerShdw>
                </a:effectLst>
                <a:latin typeface="Arial Rounded MT Bold" panose="020F0704030504030204" pitchFamily="34" charset="0"/>
              </a:rPr>
              <a:t>Pt 1</a:t>
            </a:r>
            <a:endParaRPr lang="en-US" sz="3200" b="1" dirty="0">
              <a:solidFill>
                <a:schemeClr val="bg1"/>
              </a:solidFill>
              <a:effectLst>
                <a:outerShdw blurRad="38100" dist="38100" dir="2700000" algn="tl">
                  <a:srgbClr val="000000">
                    <a:alpha val="43137"/>
                  </a:srgbClr>
                </a:outerShdw>
              </a:effectLst>
              <a:latin typeface="Arial Rounded MT Bold" panose="020F07040305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3250">
        <p:push dir="d"/>
      </p:transition>
    </mc:Choice>
    <mc:Fallback>
      <p:transition spd="slow">
        <p:push dir="d"/>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8000" b="-8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98571" y="10886"/>
            <a:ext cx="2394858" cy="896144"/>
          </a:xfrm>
        </p:spPr>
        <p:txBody>
          <a:bodyPr>
            <a:normAutofit/>
          </a:bodyPr>
          <a:lstStyle/>
          <a:p>
            <a:r>
              <a:rPr lang="en-US" b="1" dirty="0">
                <a:effectLst>
                  <a:outerShdw blurRad="38100" dist="38100" dir="2700000" algn="tl">
                    <a:srgbClr val="000000">
                      <a:alpha val="43137"/>
                    </a:srgbClr>
                  </a:outerShdw>
                </a:effectLst>
                <a:latin typeface="Arial Rounded MT Bold" panose="020F0704030504030204" pitchFamily="34" charset="0"/>
              </a:rPr>
              <a:t>Unrest</a:t>
            </a:r>
            <a:endParaRPr lang="en-US" b="1" dirty="0">
              <a:effectLst>
                <a:outerShdw blurRad="38100" dist="38100" dir="2700000" algn="tl">
                  <a:srgbClr val="000000">
                    <a:alpha val="43137"/>
                  </a:srgbClr>
                </a:outerShdw>
              </a:effectLst>
              <a:latin typeface="Arial Rounded MT Bold" panose="020F0704030504030204" pitchFamily="34" charset="0"/>
            </a:endParaRPr>
          </a:p>
        </p:txBody>
      </p:sp>
      <p:sp>
        <p:nvSpPr>
          <p:cNvPr id="4" name="Content Placeholder 3"/>
          <p:cNvSpPr>
            <a:spLocks noGrp="1"/>
          </p:cNvSpPr>
          <p:nvPr>
            <p:ph idx="1"/>
          </p:nvPr>
        </p:nvSpPr>
        <p:spPr>
          <a:xfrm>
            <a:off x="176955" y="2374323"/>
            <a:ext cx="5766645" cy="4065181"/>
          </a:xfrm>
          <a:solidFill>
            <a:schemeClr val="bg1">
              <a:alpha val="80000"/>
            </a:schemeClr>
          </a:solidFill>
        </p:spPr>
        <p:txBody>
          <a:bodyPr/>
          <a:lstStyle/>
          <a:p>
            <a:pPr marL="0" indent="0" algn="ctr">
              <a:buNone/>
            </a:pPr>
            <a:r>
              <a:rPr lang="en-US" sz="3200" b="1" dirty="0">
                <a:effectLst>
                  <a:outerShdw blurRad="38100" dist="38100" dir="2700000" algn="tl">
                    <a:srgbClr val="000000">
                      <a:alpha val="43137"/>
                    </a:srgbClr>
                  </a:outerShdw>
                </a:effectLst>
                <a:latin typeface="Arial Rounded MT Bold" panose="020F0704030504030204" pitchFamily="34" charset="0"/>
              </a:rPr>
              <a:t>Watch Word of this Day </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lgn="ctr">
              <a:buNone/>
            </a:pPr>
            <a:r>
              <a:rPr lang="en-US" sz="3200" b="1" dirty="0">
                <a:effectLst>
                  <a:outerShdw blurRad="38100" dist="38100" dir="2700000" algn="tl">
                    <a:srgbClr val="000000">
                      <a:alpha val="43137"/>
                    </a:srgbClr>
                  </a:outerShdw>
                </a:effectLst>
                <a:latin typeface="Arial Rounded MT Bold" panose="020F0704030504030204" pitchFamily="34" charset="0"/>
              </a:rPr>
              <a:t>“Unrest”</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lgn="ctr">
              <a:buNone/>
            </a:pPr>
            <a:r>
              <a:rPr lang="en-US" sz="3200" b="1" dirty="0">
                <a:effectLst>
                  <a:outerShdw blurRad="38100" dist="38100" dir="2700000" algn="tl">
                    <a:srgbClr val="000000">
                      <a:alpha val="43137"/>
                    </a:srgbClr>
                  </a:outerShdw>
                </a:effectLst>
                <a:latin typeface="Arial Rounded MT Bold" panose="020F0704030504030204" pitchFamily="34" charset="0"/>
              </a:rPr>
              <a:t>Civil Unrest </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lgn="ctr">
              <a:buNone/>
            </a:pPr>
            <a:r>
              <a:rPr lang="en-US" sz="3200" b="1" dirty="0">
                <a:effectLst>
                  <a:outerShdw blurRad="38100" dist="38100" dir="2700000" algn="tl">
                    <a:srgbClr val="000000">
                      <a:alpha val="43137"/>
                    </a:srgbClr>
                  </a:outerShdw>
                </a:effectLst>
                <a:latin typeface="Arial Rounded MT Bold" panose="020F0704030504030204" pitchFamily="34" charset="0"/>
              </a:rPr>
              <a:t>Racial Unrest</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lgn="ctr">
              <a:buNone/>
            </a:pPr>
            <a:r>
              <a:rPr lang="en-US" sz="3200" b="1" dirty="0">
                <a:effectLst>
                  <a:outerShdw blurRad="38100" dist="38100" dir="2700000" algn="tl">
                    <a:srgbClr val="000000">
                      <a:alpha val="43137"/>
                    </a:srgbClr>
                  </a:outerShdw>
                </a:effectLst>
                <a:latin typeface="Arial Rounded MT Bold" panose="020F0704030504030204" pitchFamily="34" charset="0"/>
              </a:rPr>
              <a:t>Economic Unrest</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lgn="ctr">
              <a:buNone/>
            </a:pPr>
            <a:r>
              <a:rPr lang="en-US" sz="3200" b="1" dirty="0">
                <a:effectLst>
                  <a:outerShdw blurRad="38100" dist="38100" dir="2700000" algn="tl">
                    <a:srgbClr val="000000">
                      <a:alpha val="43137"/>
                    </a:srgbClr>
                  </a:outerShdw>
                </a:effectLst>
                <a:latin typeface="Arial Rounded MT Bold" panose="020F0704030504030204" pitchFamily="34" charset="0"/>
              </a:rPr>
              <a:t>Health Care Unrest</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lgn="ctr">
              <a:buNone/>
            </a:pPr>
            <a:r>
              <a:rPr lang="en-US" sz="3200" b="1" dirty="0">
                <a:effectLst>
                  <a:outerShdw blurRad="38100" dist="38100" dir="2700000" algn="tl">
                    <a:srgbClr val="000000">
                      <a:alpha val="43137"/>
                    </a:srgbClr>
                  </a:outerShdw>
                </a:effectLst>
                <a:latin typeface="Arial Rounded MT Bold" panose="020F0704030504030204" pitchFamily="34" charset="0"/>
              </a:rPr>
              <a:t>Global Unrest</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buNone/>
            </a:pPr>
            <a:endParaRPr lang="en-US" dirty="0"/>
          </a:p>
        </p:txBody>
      </p:sp>
      <p:sp>
        <p:nvSpPr>
          <p:cNvPr id="5" name="Content Placeholder 3"/>
          <p:cNvSpPr txBox="1"/>
          <p:nvPr/>
        </p:nvSpPr>
        <p:spPr>
          <a:xfrm>
            <a:off x="6046887" y="2165216"/>
            <a:ext cx="6145113" cy="4065181"/>
          </a:xfrm>
          <a:prstGeom prst="rect">
            <a:avLst/>
          </a:prstGeom>
          <a:solidFill>
            <a:schemeClr val="bg1">
              <a:alpha val="80000"/>
            </a:schemeClr>
          </a:solidFill>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200" b="1" dirty="0">
                <a:effectLst>
                  <a:outerShdw blurRad="38100" dist="38100" dir="2700000" algn="tl">
                    <a:srgbClr val="000000">
                      <a:alpha val="43137"/>
                    </a:srgbClr>
                  </a:outerShdw>
                </a:effectLst>
                <a:latin typeface="Arial Rounded MT Bold" panose="020F0704030504030204" pitchFamily="34" charset="0"/>
              </a:rPr>
              <a:t>Most Sought Word of this Day </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lgn="ctr">
              <a:buFont typeface="Arial" panose="020B0604020202020204" pitchFamily="34" charset="0"/>
              <a:buNone/>
            </a:pPr>
            <a:r>
              <a:rPr lang="en-US" sz="3200" b="1" dirty="0">
                <a:effectLst>
                  <a:outerShdw blurRad="38100" dist="38100" dir="2700000" algn="tl">
                    <a:srgbClr val="000000">
                      <a:alpha val="43137"/>
                    </a:srgbClr>
                  </a:outerShdw>
                </a:effectLst>
                <a:latin typeface="Arial Rounded MT Bold" panose="020F0704030504030204" pitchFamily="34" charset="0"/>
              </a:rPr>
              <a:t>“Rest”</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lgn="ctr">
              <a:buFont typeface="Arial" panose="020B0604020202020204" pitchFamily="34" charset="0"/>
              <a:buNone/>
            </a:pPr>
            <a:r>
              <a:rPr lang="en-US" sz="3200" b="1" dirty="0">
                <a:effectLst>
                  <a:outerShdw blurRad="38100" dist="38100" dir="2700000" algn="tl">
                    <a:srgbClr val="000000">
                      <a:alpha val="43137"/>
                    </a:srgbClr>
                  </a:outerShdw>
                </a:effectLst>
                <a:latin typeface="Arial Rounded MT Bold" panose="020F0704030504030204" pitchFamily="34" charset="0"/>
              </a:rPr>
              <a:t>Real Rest </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lgn="ctr">
              <a:buFont typeface="Arial" panose="020B0604020202020204" pitchFamily="34" charset="0"/>
              <a:buNone/>
            </a:pPr>
            <a:r>
              <a:rPr lang="en-US" sz="3200" b="1" dirty="0">
                <a:effectLst>
                  <a:outerShdw blurRad="38100" dist="38100" dir="2700000" algn="tl">
                    <a:srgbClr val="000000">
                      <a:alpha val="43137"/>
                    </a:srgbClr>
                  </a:outerShdw>
                </a:effectLst>
                <a:latin typeface="Arial Rounded MT Bold" panose="020F0704030504030204" pitchFamily="34" charset="0"/>
              </a:rPr>
              <a:t>Only Found with…</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00000"/>
              </a:lnSpc>
              <a:spcAft>
                <a:spcPts val="1200"/>
              </a:spcAft>
              <a:buFont typeface="Arial" panose="020B0604020202020204" pitchFamily="34" charset="0"/>
              <a:buNone/>
            </a:pPr>
            <a:r>
              <a:rPr lang="en-US" sz="3200" b="1" dirty="0">
                <a:effectLst>
                  <a:outerShdw blurRad="38100" dist="38100" dir="2700000" algn="tl">
                    <a:srgbClr val="000000">
                      <a:alpha val="43137"/>
                    </a:srgbClr>
                  </a:outerShdw>
                </a:effectLst>
                <a:latin typeface="Arial Rounded MT Bold" panose="020F0704030504030204" pitchFamily="34" charset="0"/>
              </a:rPr>
              <a:t>God’s Rest</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marR="0" lvl="0" indent="0" algn="ctr">
              <a:lnSpc>
                <a:spcPct val="115000"/>
              </a:lnSpc>
              <a:spcBef>
                <a:spcPts val="0"/>
              </a:spcBef>
              <a:spcAft>
                <a:spcPts val="0"/>
              </a:spcAft>
              <a:buSzPts val="1400"/>
              <a:buNone/>
            </a:pPr>
            <a:r>
              <a:rPr lang="en-US" sz="3200" b="1" i="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“Not Cessation from Activity </a:t>
            </a:r>
            <a:endParaRPr lang="en-US" sz="3200" b="1" i="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a:lnSpc>
                <a:spcPct val="115000"/>
              </a:lnSpc>
              <a:spcBef>
                <a:spcPts val="0"/>
              </a:spcBef>
              <a:spcAft>
                <a:spcPts val="0"/>
              </a:spcAft>
              <a:buSzPts val="1400"/>
              <a:buNone/>
            </a:pPr>
            <a:r>
              <a:rPr lang="en-US" sz="3200" b="1" i="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but Relief in the Midst of It”</a:t>
            </a:r>
            <a:endParaRPr lang="en-US" sz="3200"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0" indent="0">
              <a:buFont typeface="Arial" panose="020B0604020202020204" pitchFamily="34" charset="0"/>
              <a:buNone/>
            </a:pP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325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barn(inVertical)">
                                      <p:cBhvr>
                                        <p:cTn id="7" dur="2000"/>
                                        <p:tgtEl>
                                          <p:spTgt spid="4">
                                            <p:bg/>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barn(inVertical)">
                                      <p:cBhvr>
                                        <p:cTn id="10" dur="2000"/>
                                        <p:tgtEl>
                                          <p:spTgt spid="4">
                                            <p:txEl>
                                              <p:pRg st="0" end="0"/>
                                            </p:txEl>
                                          </p:spTgt>
                                        </p:tgtEl>
                                      </p:cBhvr>
                                    </p:animEffect>
                                  </p:childTnLst>
                                </p:cTn>
                              </p:par>
                            </p:childTnLst>
                          </p:cTn>
                        </p:par>
                        <p:par>
                          <p:cTn id="11" fill="hold">
                            <p:stCondLst>
                              <p:cond delay="2000"/>
                            </p:stCondLst>
                            <p:childTnLst>
                              <p:par>
                                <p:cTn id="12" presetID="16" presetClass="entr" presetSubtype="21" fill="hold" grpId="0" nodeType="after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barn(inVertical)">
                                      <p:cBhvr>
                                        <p:cTn id="14" dur="2000"/>
                                        <p:tgtEl>
                                          <p:spTgt spid="4">
                                            <p:txEl>
                                              <p:pRg st="1" end="1"/>
                                            </p:txEl>
                                          </p:spTgt>
                                        </p:tgtEl>
                                      </p:cBhvr>
                                    </p:animEffect>
                                  </p:childTnLst>
                                </p:cTn>
                              </p:par>
                            </p:childTnLst>
                          </p:cTn>
                        </p:par>
                        <p:par>
                          <p:cTn id="15" fill="hold">
                            <p:stCondLst>
                              <p:cond delay="4000"/>
                            </p:stCondLst>
                            <p:childTnLst>
                              <p:par>
                                <p:cTn id="16" presetID="16" presetClass="entr" presetSubtype="21" fill="hold" grpId="0" nodeType="after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barn(inVertical)">
                                      <p:cBhvr>
                                        <p:cTn id="18" dur="2000"/>
                                        <p:tgtEl>
                                          <p:spTgt spid="4">
                                            <p:txEl>
                                              <p:pRg st="2" end="2"/>
                                            </p:txEl>
                                          </p:spTgt>
                                        </p:tgtEl>
                                      </p:cBhvr>
                                    </p:animEffect>
                                  </p:childTnLst>
                                </p:cTn>
                              </p:par>
                            </p:childTnLst>
                          </p:cTn>
                        </p:par>
                        <p:par>
                          <p:cTn id="19" fill="hold">
                            <p:stCondLst>
                              <p:cond delay="6000"/>
                            </p:stCondLst>
                            <p:childTnLst>
                              <p:par>
                                <p:cTn id="20" presetID="16" presetClass="entr" presetSubtype="21" fill="hold" grpId="0" nodeType="after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arn(inVertical)">
                                      <p:cBhvr>
                                        <p:cTn id="22" dur="2000"/>
                                        <p:tgtEl>
                                          <p:spTgt spid="4">
                                            <p:txEl>
                                              <p:pRg st="3" end="3"/>
                                            </p:txEl>
                                          </p:spTgt>
                                        </p:tgtEl>
                                      </p:cBhvr>
                                    </p:animEffect>
                                  </p:childTnLst>
                                </p:cTn>
                              </p:par>
                            </p:childTnLst>
                          </p:cTn>
                        </p:par>
                        <p:par>
                          <p:cTn id="23" fill="hold">
                            <p:stCondLst>
                              <p:cond delay="8000"/>
                            </p:stCondLst>
                            <p:childTnLst>
                              <p:par>
                                <p:cTn id="24" presetID="16" presetClass="entr" presetSubtype="21" fill="hold" grpId="0" nodeType="afterEffect">
                                  <p:stCondLst>
                                    <p:cond delay="0"/>
                                  </p:stCondLst>
                                  <p:childTnLst>
                                    <p:set>
                                      <p:cBhvr>
                                        <p:cTn id="25" dur="1" fill="hold">
                                          <p:stCondLst>
                                            <p:cond delay="0"/>
                                          </p:stCondLst>
                                        </p:cTn>
                                        <p:tgtEl>
                                          <p:spTgt spid="4">
                                            <p:txEl>
                                              <p:pRg st="4" end="4"/>
                                            </p:txEl>
                                          </p:spTgt>
                                        </p:tgtEl>
                                        <p:attrNameLst>
                                          <p:attrName>style.visibility</p:attrName>
                                        </p:attrNameLst>
                                      </p:cBhvr>
                                      <p:to>
                                        <p:strVal val="visible"/>
                                      </p:to>
                                    </p:set>
                                    <p:animEffect transition="in" filter="barn(inVertical)">
                                      <p:cBhvr>
                                        <p:cTn id="26" dur="2000"/>
                                        <p:tgtEl>
                                          <p:spTgt spid="4">
                                            <p:txEl>
                                              <p:pRg st="4" end="4"/>
                                            </p:txEl>
                                          </p:spTgt>
                                        </p:tgtEl>
                                      </p:cBhvr>
                                    </p:animEffect>
                                  </p:childTnLst>
                                </p:cTn>
                              </p:par>
                            </p:childTnLst>
                          </p:cTn>
                        </p:par>
                        <p:par>
                          <p:cTn id="27" fill="hold">
                            <p:stCondLst>
                              <p:cond delay="10000"/>
                            </p:stCondLst>
                            <p:childTnLst>
                              <p:par>
                                <p:cTn id="28" presetID="16" presetClass="entr" presetSubtype="21" fill="hold" grpId="0" nodeType="afterEffect">
                                  <p:stCondLst>
                                    <p:cond delay="0"/>
                                  </p:stCondLst>
                                  <p:childTnLst>
                                    <p:set>
                                      <p:cBhvr>
                                        <p:cTn id="29" dur="1" fill="hold">
                                          <p:stCondLst>
                                            <p:cond delay="0"/>
                                          </p:stCondLst>
                                        </p:cTn>
                                        <p:tgtEl>
                                          <p:spTgt spid="4">
                                            <p:txEl>
                                              <p:pRg st="5" end="5"/>
                                            </p:txEl>
                                          </p:spTgt>
                                        </p:tgtEl>
                                        <p:attrNameLst>
                                          <p:attrName>style.visibility</p:attrName>
                                        </p:attrNameLst>
                                      </p:cBhvr>
                                      <p:to>
                                        <p:strVal val="visible"/>
                                      </p:to>
                                    </p:set>
                                    <p:animEffect transition="in" filter="barn(inVertical)">
                                      <p:cBhvr>
                                        <p:cTn id="30" dur="2000"/>
                                        <p:tgtEl>
                                          <p:spTgt spid="4">
                                            <p:txEl>
                                              <p:pRg st="5" end="5"/>
                                            </p:txEl>
                                          </p:spTgt>
                                        </p:tgtEl>
                                      </p:cBhvr>
                                    </p:animEffect>
                                  </p:childTnLst>
                                </p:cTn>
                              </p:par>
                            </p:childTnLst>
                          </p:cTn>
                        </p:par>
                        <p:par>
                          <p:cTn id="31" fill="hold">
                            <p:stCondLst>
                              <p:cond delay="12000"/>
                            </p:stCondLst>
                            <p:childTnLst>
                              <p:par>
                                <p:cTn id="32" presetID="16" presetClass="entr" presetSubtype="21" fill="hold" grpId="0" nodeType="afterEffect">
                                  <p:stCondLst>
                                    <p:cond delay="0"/>
                                  </p:stCondLst>
                                  <p:childTnLst>
                                    <p:set>
                                      <p:cBhvr>
                                        <p:cTn id="33" dur="1" fill="hold">
                                          <p:stCondLst>
                                            <p:cond delay="0"/>
                                          </p:stCondLst>
                                        </p:cTn>
                                        <p:tgtEl>
                                          <p:spTgt spid="4">
                                            <p:txEl>
                                              <p:pRg st="6" end="6"/>
                                            </p:txEl>
                                          </p:spTgt>
                                        </p:tgtEl>
                                        <p:attrNameLst>
                                          <p:attrName>style.visibility</p:attrName>
                                        </p:attrNameLst>
                                      </p:cBhvr>
                                      <p:to>
                                        <p:strVal val="visible"/>
                                      </p:to>
                                    </p:set>
                                    <p:animEffect transition="in" filter="barn(inVertical)">
                                      <p:cBhvr>
                                        <p:cTn id="34" dur="2000"/>
                                        <p:tgtEl>
                                          <p:spTgt spid="4">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37"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barn(outVertical)">
                                      <p:cBhvr>
                                        <p:cTn id="39" dur="2000"/>
                                        <p:tgtEl>
                                          <p:spTgt spid="5"/>
                                        </p:tgtEl>
                                      </p:cBhvr>
                                    </p:animEffect>
                                  </p:childTnLst>
                                </p:cTn>
                              </p:par>
                              <p:par>
                                <p:cTn id="40" presetID="16" presetClass="entr" presetSubtype="37" fill="hold" nodeType="withEffect">
                                  <p:stCondLst>
                                    <p:cond delay="0"/>
                                  </p:stCondLst>
                                  <p:childTnLst>
                                    <p:set>
                                      <p:cBhvr>
                                        <p:cTn id="41" dur="1" fill="hold">
                                          <p:stCondLst>
                                            <p:cond delay="0"/>
                                          </p:stCondLst>
                                        </p:cTn>
                                        <p:tgtEl>
                                          <p:spTgt spid="5">
                                            <p:txEl>
                                              <p:pRg st="0" end="0"/>
                                            </p:txEl>
                                          </p:spTgt>
                                        </p:tgtEl>
                                        <p:attrNameLst>
                                          <p:attrName>style.visibility</p:attrName>
                                        </p:attrNameLst>
                                      </p:cBhvr>
                                      <p:to>
                                        <p:strVal val="visible"/>
                                      </p:to>
                                    </p:set>
                                    <p:animEffect transition="in" filter="barn(outVertical)">
                                      <p:cBhvr>
                                        <p:cTn id="42" dur="2000"/>
                                        <p:tgtEl>
                                          <p:spTgt spid="5">
                                            <p:txEl>
                                              <p:pRg st="0" end="0"/>
                                            </p:txEl>
                                          </p:spTgt>
                                        </p:tgtEl>
                                      </p:cBhvr>
                                    </p:animEffect>
                                  </p:childTnLst>
                                </p:cTn>
                              </p:par>
                            </p:childTnLst>
                          </p:cTn>
                        </p:par>
                        <p:par>
                          <p:cTn id="43" fill="hold">
                            <p:stCondLst>
                              <p:cond delay="2000"/>
                            </p:stCondLst>
                            <p:childTnLst>
                              <p:par>
                                <p:cTn id="44" presetID="16" presetClass="entr" presetSubtype="37" fill="hold" nodeType="afterEffect">
                                  <p:stCondLst>
                                    <p:cond delay="0"/>
                                  </p:stCondLst>
                                  <p:childTnLst>
                                    <p:set>
                                      <p:cBhvr>
                                        <p:cTn id="45" dur="1" fill="hold">
                                          <p:stCondLst>
                                            <p:cond delay="0"/>
                                          </p:stCondLst>
                                        </p:cTn>
                                        <p:tgtEl>
                                          <p:spTgt spid="5">
                                            <p:txEl>
                                              <p:pRg st="1" end="1"/>
                                            </p:txEl>
                                          </p:spTgt>
                                        </p:tgtEl>
                                        <p:attrNameLst>
                                          <p:attrName>style.visibility</p:attrName>
                                        </p:attrNameLst>
                                      </p:cBhvr>
                                      <p:to>
                                        <p:strVal val="visible"/>
                                      </p:to>
                                    </p:set>
                                    <p:animEffect transition="in" filter="barn(outVertical)">
                                      <p:cBhvr>
                                        <p:cTn id="46" dur="2000"/>
                                        <p:tgtEl>
                                          <p:spTgt spid="5">
                                            <p:txEl>
                                              <p:pRg st="1" end="1"/>
                                            </p:txEl>
                                          </p:spTgt>
                                        </p:tgtEl>
                                      </p:cBhvr>
                                    </p:animEffect>
                                  </p:childTnLst>
                                </p:cTn>
                              </p:par>
                            </p:childTnLst>
                          </p:cTn>
                        </p:par>
                        <p:par>
                          <p:cTn id="47" fill="hold">
                            <p:stCondLst>
                              <p:cond delay="4000"/>
                            </p:stCondLst>
                            <p:childTnLst>
                              <p:par>
                                <p:cTn id="48" presetID="16" presetClass="entr" presetSubtype="37" fill="hold" nodeType="afterEffect">
                                  <p:stCondLst>
                                    <p:cond delay="0"/>
                                  </p:stCondLst>
                                  <p:childTnLst>
                                    <p:set>
                                      <p:cBhvr>
                                        <p:cTn id="49" dur="1" fill="hold">
                                          <p:stCondLst>
                                            <p:cond delay="0"/>
                                          </p:stCondLst>
                                        </p:cTn>
                                        <p:tgtEl>
                                          <p:spTgt spid="5">
                                            <p:txEl>
                                              <p:pRg st="2" end="2"/>
                                            </p:txEl>
                                          </p:spTgt>
                                        </p:tgtEl>
                                        <p:attrNameLst>
                                          <p:attrName>style.visibility</p:attrName>
                                        </p:attrNameLst>
                                      </p:cBhvr>
                                      <p:to>
                                        <p:strVal val="visible"/>
                                      </p:to>
                                    </p:set>
                                    <p:animEffect transition="in" filter="barn(outVertical)">
                                      <p:cBhvr>
                                        <p:cTn id="50" dur="2000"/>
                                        <p:tgtEl>
                                          <p:spTgt spid="5">
                                            <p:txEl>
                                              <p:pRg st="2" end="2"/>
                                            </p:txEl>
                                          </p:spTgt>
                                        </p:tgtEl>
                                      </p:cBhvr>
                                    </p:animEffect>
                                  </p:childTnLst>
                                </p:cTn>
                              </p:par>
                            </p:childTnLst>
                          </p:cTn>
                        </p:par>
                        <p:par>
                          <p:cTn id="51" fill="hold">
                            <p:stCondLst>
                              <p:cond delay="6000"/>
                            </p:stCondLst>
                            <p:childTnLst>
                              <p:par>
                                <p:cTn id="52" presetID="16" presetClass="entr" presetSubtype="37" fill="hold" nodeType="afterEffect">
                                  <p:stCondLst>
                                    <p:cond delay="0"/>
                                  </p:stCondLst>
                                  <p:childTnLst>
                                    <p:set>
                                      <p:cBhvr>
                                        <p:cTn id="53" dur="1" fill="hold">
                                          <p:stCondLst>
                                            <p:cond delay="0"/>
                                          </p:stCondLst>
                                        </p:cTn>
                                        <p:tgtEl>
                                          <p:spTgt spid="5">
                                            <p:txEl>
                                              <p:pRg st="3" end="3"/>
                                            </p:txEl>
                                          </p:spTgt>
                                        </p:tgtEl>
                                        <p:attrNameLst>
                                          <p:attrName>style.visibility</p:attrName>
                                        </p:attrNameLst>
                                      </p:cBhvr>
                                      <p:to>
                                        <p:strVal val="visible"/>
                                      </p:to>
                                    </p:set>
                                    <p:animEffect transition="in" filter="barn(outVertical)">
                                      <p:cBhvr>
                                        <p:cTn id="54" dur="2000"/>
                                        <p:tgtEl>
                                          <p:spTgt spid="5">
                                            <p:txEl>
                                              <p:pRg st="3" end="3"/>
                                            </p:txEl>
                                          </p:spTgt>
                                        </p:tgtEl>
                                      </p:cBhvr>
                                    </p:animEffect>
                                  </p:childTnLst>
                                </p:cTn>
                              </p:par>
                            </p:childTnLst>
                          </p:cTn>
                        </p:par>
                        <p:par>
                          <p:cTn id="55" fill="hold">
                            <p:stCondLst>
                              <p:cond delay="8000"/>
                            </p:stCondLst>
                            <p:childTnLst>
                              <p:par>
                                <p:cTn id="56" presetID="16" presetClass="entr" presetSubtype="37" fill="hold" nodeType="afterEffect">
                                  <p:stCondLst>
                                    <p:cond delay="0"/>
                                  </p:stCondLst>
                                  <p:childTnLst>
                                    <p:set>
                                      <p:cBhvr>
                                        <p:cTn id="57" dur="1" fill="hold">
                                          <p:stCondLst>
                                            <p:cond delay="0"/>
                                          </p:stCondLst>
                                        </p:cTn>
                                        <p:tgtEl>
                                          <p:spTgt spid="5">
                                            <p:txEl>
                                              <p:pRg st="4" end="4"/>
                                            </p:txEl>
                                          </p:spTgt>
                                        </p:tgtEl>
                                        <p:attrNameLst>
                                          <p:attrName>style.visibility</p:attrName>
                                        </p:attrNameLst>
                                      </p:cBhvr>
                                      <p:to>
                                        <p:strVal val="visible"/>
                                      </p:to>
                                    </p:set>
                                    <p:animEffect transition="in" filter="barn(outVertical)">
                                      <p:cBhvr>
                                        <p:cTn id="58" dur="2000"/>
                                        <p:tgtEl>
                                          <p:spTgt spid="5">
                                            <p:txEl>
                                              <p:pRg st="4" end="4"/>
                                            </p:txEl>
                                          </p:spTgt>
                                        </p:tgtEl>
                                      </p:cBhvr>
                                    </p:animEffect>
                                  </p:childTnLst>
                                </p:cTn>
                              </p:par>
                            </p:childTnLst>
                          </p:cTn>
                        </p:par>
                        <p:par>
                          <p:cTn id="59" fill="hold">
                            <p:stCondLst>
                              <p:cond delay="10000"/>
                            </p:stCondLst>
                            <p:childTnLst>
                              <p:par>
                                <p:cTn id="60" presetID="16" presetClass="entr" presetSubtype="37" fill="hold" nodeType="afterEffect">
                                  <p:stCondLst>
                                    <p:cond delay="0"/>
                                  </p:stCondLst>
                                  <p:childTnLst>
                                    <p:set>
                                      <p:cBhvr>
                                        <p:cTn id="61" dur="1" fill="hold">
                                          <p:stCondLst>
                                            <p:cond delay="0"/>
                                          </p:stCondLst>
                                        </p:cTn>
                                        <p:tgtEl>
                                          <p:spTgt spid="5">
                                            <p:txEl>
                                              <p:pRg st="5" end="5"/>
                                            </p:txEl>
                                          </p:spTgt>
                                        </p:tgtEl>
                                        <p:attrNameLst>
                                          <p:attrName>style.visibility</p:attrName>
                                        </p:attrNameLst>
                                      </p:cBhvr>
                                      <p:to>
                                        <p:strVal val="visible"/>
                                      </p:to>
                                    </p:set>
                                    <p:animEffect transition="in" filter="barn(outVertical)">
                                      <p:cBhvr>
                                        <p:cTn id="62" dur="2000"/>
                                        <p:tgtEl>
                                          <p:spTgt spid="5">
                                            <p:txEl>
                                              <p:pRg st="5" end="5"/>
                                            </p:txEl>
                                          </p:spTgt>
                                        </p:tgtEl>
                                      </p:cBhvr>
                                    </p:animEffect>
                                  </p:childTnLst>
                                </p:cTn>
                              </p:par>
                            </p:childTnLst>
                          </p:cTn>
                        </p:par>
                        <p:par>
                          <p:cTn id="63" fill="hold">
                            <p:stCondLst>
                              <p:cond delay="12000"/>
                            </p:stCondLst>
                            <p:childTnLst>
                              <p:par>
                                <p:cTn id="64" presetID="16" presetClass="entr" presetSubtype="37" fill="hold" nodeType="afterEffect">
                                  <p:stCondLst>
                                    <p:cond delay="0"/>
                                  </p:stCondLst>
                                  <p:childTnLst>
                                    <p:set>
                                      <p:cBhvr>
                                        <p:cTn id="65" dur="1" fill="hold">
                                          <p:stCondLst>
                                            <p:cond delay="0"/>
                                          </p:stCondLst>
                                        </p:cTn>
                                        <p:tgtEl>
                                          <p:spTgt spid="5">
                                            <p:txEl>
                                              <p:pRg st="6" end="6"/>
                                            </p:txEl>
                                          </p:spTgt>
                                        </p:tgtEl>
                                        <p:attrNameLst>
                                          <p:attrName>style.visibility</p:attrName>
                                        </p:attrNameLst>
                                      </p:cBhvr>
                                      <p:to>
                                        <p:strVal val="visible"/>
                                      </p:to>
                                    </p:set>
                                    <p:animEffect transition="in" filter="barn(outVertical)">
                                      <p:cBhvr>
                                        <p:cTn id="66" dur="2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uiExpand="1" build="p"/>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1"/>
            <a:ext cx="12159342" cy="6858001"/>
          </a:xfrm>
          <a:solidFill>
            <a:schemeClr val="bg1">
              <a:alpha val="90000"/>
            </a:schemeClr>
          </a:solidFill>
        </p:spPr>
        <p:txBody>
          <a:bodyPr>
            <a:normAutofit fontScale="92500" lnSpcReduction="10000"/>
          </a:bodyPr>
          <a:lstStyle/>
          <a:p>
            <a:pPr marL="0" indent="0" algn="ctr">
              <a:lnSpc>
                <a:spcPct val="120000"/>
              </a:lnSpc>
              <a:spcBef>
                <a:spcPts val="0"/>
              </a:spcBef>
              <a:buNone/>
            </a:pPr>
            <a:r>
              <a:rPr lang="en-US" sz="3000" b="1" dirty="0">
                <a:effectLst>
                  <a:outerShdw blurRad="38100" dist="38100" dir="2700000" algn="tl">
                    <a:srgbClr val="000000">
                      <a:alpha val="43137"/>
                    </a:srgbClr>
                  </a:outerShdw>
                </a:effectLst>
                <a:latin typeface="Arial Rounded MT Bold" panose="020F0704030504030204" pitchFamily="34" charset="0"/>
              </a:rPr>
              <a:t>This Problem has Been Around for Thousands of Years</a:t>
            </a:r>
            <a:endParaRPr lang="en-US" sz="3000" b="1" dirty="0">
              <a:effectLst>
                <a:outerShdw blurRad="38100" dist="38100" dir="2700000" algn="tl">
                  <a:srgbClr val="000000">
                    <a:alpha val="43137"/>
                  </a:srgbClr>
                </a:outerShdw>
              </a:effectLst>
              <a:latin typeface="Arial Rounded MT Bold" panose="020F0704030504030204" pitchFamily="34" charset="0"/>
            </a:endParaRPr>
          </a:p>
          <a:p>
            <a:pPr algn="ctr">
              <a:lnSpc>
                <a:spcPct val="120000"/>
              </a:lnSpc>
              <a:spcBef>
                <a:spcPts val="0"/>
              </a:spcBef>
            </a:pPr>
            <a:r>
              <a:rPr lang="en-US" sz="3000" b="1" dirty="0">
                <a:effectLst>
                  <a:outerShdw blurRad="38100" dist="38100" dir="2700000" algn="tl">
                    <a:srgbClr val="000000">
                      <a:alpha val="43137"/>
                    </a:srgbClr>
                  </a:outerShdw>
                </a:effectLst>
                <a:latin typeface="Arial Rounded MT Bold" panose="020F0704030504030204" pitchFamily="34" charset="0"/>
              </a:rPr>
              <a:t>Although the Causes are Many</a:t>
            </a:r>
            <a:endParaRPr lang="en-US" sz="3000" b="1" dirty="0">
              <a:effectLst>
                <a:outerShdw blurRad="38100" dist="38100" dir="2700000" algn="tl">
                  <a:srgbClr val="000000">
                    <a:alpha val="43137"/>
                  </a:srgbClr>
                </a:outerShdw>
              </a:effectLst>
              <a:latin typeface="Arial Rounded MT Bold" panose="020F0704030504030204" pitchFamily="34" charset="0"/>
            </a:endParaRPr>
          </a:p>
          <a:p>
            <a:pPr algn="ctr">
              <a:lnSpc>
                <a:spcPct val="120000"/>
              </a:lnSpc>
              <a:spcBef>
                <a:spcPts val="0"/>
              </a:spcBef>
            </a:pPr>
            <a:r>
              <a:rPr lang="en-US" sz="3000" b="1" dirty="0">
                <a:effectLst>
                  <a:outerShdw blurRad="38100" dist="38100" dir="2700000" algn="tl">
                    <a:srgbClr val="000000">
                      <a:alpha val="43137"/>
                    </a:srgbClr>
                  </a:outerShdw>
                </a:effectLst>
                <a:latin typeface="Arial Rounded MT Bold" panose="020F0704030504030204" pitchFamily="34" charset="0"/>
              </a:rPr>
              <a:t>The Solution isn’t…</a:t>
            </a:r>
            <a:endParaRPr lang="en-US" sz="3000" b="1"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10000"/>
              </a:lnSpc>
              <a:buNone/>
            </a:pPr>
            <a:r>
              <a:rPr lang="en-US" b="1" dirty="0">
                <a:effectLst>
                  <a:outerShdw blurRad="38100" dist="38100" dir="2700000" algn="tl">
                    <a:srgbClr val="000000">
                      <a:alpha val="43137"/>
                    </a:srgbClr>
                  </a:outerShdw>
                </a:effectLst>
                <a:latin typeface="Arial Rounded MT Bold" panose="020F0704030504030204" pitchFamily="34" charset="0"/>
              </a:rPr>
              <a:t>Isaiah 9:4-7 (AMP) </a:t>
            </a:r>
            <a:br>
              <a:rPr lang="en-US" dirty="0">
                <a:effectLst>
                  <a:outerShdw blurRad="38100" dist="38100" dir="2700000" algn="tl">
                    <a:srgbClr val="000000">
                      <a:alpha val="43137"/>
                    </a:srgbClr>
                  </a:outerShdw>
                </a:effectLst>
                <a:latin typeface="Arial Rounded MT Bold" panose="020F0704030504030204" pitchFamily="34" charset="0"/>
              </a:rPr>
            </a:br>
            <a:r>
              <a:rPr lang="en-US" baseline="30000" dirty="0">
                <a:effectLst>
                  <a:outerShdw blurRad="38100" dist="38100" dir="2700000" algn="tl">
                    <a:srgbClr val="000000">
                      <a:alpha val="43137"/>
                    </a:srgbClr>
                  </a:outerShdw>
                </a:effectLst>
                <a:latin typeface="Arial Rounded MT Bold" panose="020F0704030504030204" pitchFamily="34" charset="0"/>
              </a:rPr>
              <a:t>4 </a:t>
            </a:r>
            <a:r>
              <a:rPr lang="en-US" dirty="0">
                <a:effectLst>
                  <a:outerShdw blurRad="38100" dist="38100" dir="2700000" algn="tl">
                    <a:srgbClr val="000000">
                      <a:alpha val="43137"/>
                    </a:srgbClr>
                  </a:outerShdw>
                </a:effectLst>
                <a:latin typeface="Arial Rounded MT Bold" panose="020F0704030504030204" pitchFamily="34" charset="0"/>
              </a:rPr>
              <a:t> For the yoke of [Israel's] burden, and the staff </a:t>
            </a:r>
            <a:r>
              <a:rPr lang="en-US" i="1" dirty="0">
                <a:effectLst>
                  <a:outerShdw blurRad="38100" dist="38100" dir="2700000" algn="tl">
                    <a:srgbClr val="000000">
                      <a:alpha val="43137"/>
                    </a:srgbClr>
                  </a:outerShdw>
                </a:effectLst>
                <a:latin typeface="Arial Rounded MT Bold" panose="020F0704030504030204" pitchFamily="34" charset="0"/>
              </a:rPr>
              <a:t>or</a:t>
            </a:r>
            <a:r>
              <a:rPr lang="en-US" dirty="0">
                <a:effectLst>
                  <a:outerShdw blurRad="38100" dist="38100" dir="2700000" algn="tl">
                    <a:srgbClr val="000000">
                      <a:alpha val="43137"/>
                    </a:srgbClr>
                  </a:outerShdw>
                </a:effectLst>
                <a:latin typeface="Arial Rounded MT Bold" panose="020F0704030504030204" pitchFamily="34" charset="0"/>
              </a:rPr>
              <a:t> rod for [goading] their shoulders, the rod of their oppressor, You have broken as in the day of [Gideon with] Midian. </a:t>
            </a:r>
            <a:br>
              <a:rPr lang="en-US" dirty="0">
                <a:effectLst>
                  <a:outerShdw blurRad="38100" dist="38100" dir="2700000" algn="tl">
                    <a:srgbClr val="000000">
                      <a:alpha val="43137"/>
                    </a:srgbClr>
                  </a:outerShdw>
                </a:effectLst>
                <a:latin typeface="Arial Rounded MT Bold" panose="020F0704030504030204" pitchFamily="34" charset="0"/>
              </a:rPr>
            </a:br>
            <a:r>
              <a:rPr lang="en-US" baseline="30000" dirty="0">
                <a:effectLst>
                  <a:outerShdw blurRad="38100" dist="38100" dir="2700000" algn="tl">
                    <a:srgbClr val="000000">
                      <a:alpha val="43137"/>
                    </a:srgbClr>
                  </a:outerShdw>
                </a:effectLst>
                <a:latin typeface="Arial Rounded MT Bold" panose="020F0704030504030204" pitchFamily="34" charset="0"/>
              </a:rPr>
              <a:t>5 </a:t>
            </a:r>
            <a:r>
              <a:rPr lang="en-US" dirty="0">
                <a:effectLst>
                  <a:outerShdw blurRad="38100" dist="38100" dir="2700000" algn="tl">
                    <a:srgbClr val="000000">
                      <a:alpha val="43137"/>
                    </a:srgbClr>
                  </a:outerShdw>
                </a:effectLst>
                <a:latin typeface="Arial Rounded MT Bold" panose="020F0704030504030204" pitchFamily="34" charset="0"/>
              </a:rPr>
              <a:t> For every [tramping] warrior's war boots </a:t>
            </a:r>
            <a:r>
              <a:rPr lang="en-US" i="1" dirty="0">
                <a:effectLst>
                  <a:outerShdw blurRad="38100" dist="38100" dir="2700000" algn="tl">
                    <a:srgbClr val="000000">
                      <a:alpha val="43137"/>
                    </a:srgbClr>
                  </a:outerShdw>
                </a:effectLst>
                <a:latin typeface="Arial Rounded MT Bold" panose="020F0704030504030204" pitchFamily="34" charset="0"/>
              </a:rPr>
              <a:t>and</a:t>
            </a:r>
            <a:r>
              <a:rPr lang="en-US" dirty="0">
                <a:effectLst>
                  <a:outerShdw blurRad="38100" dist="38100" dir="2700000" algn="tl">
                    <a:srgbClr val="000000">
                      <a:alpha val="43137"/>
                    </a:srgbClr>
                  </a:outerShdw>
                </a:effectLst>
                <a:latin typeface="Arial Rounded MT Bold" panose="020F0704030504030204" pitchFamily="34" charset="0"/>
              </a:rPr>
              <a:t> all his armor in the battle tumult and every garment rolled in blood shall be burned as fuel for the fire. </a:t>
            </a:r>
            <a:br>
              <a:rPr lang="en-US" dirty="0">
                <a:effectLst>
                  <a:outerShdw blurRad="38100" dist="38100" dir="2700000" algn="tl">
                    <a:srgbClr val="000000">
                      <a:alpha val="43137"/>
                    </a:srgbClr>
                  </a:outerShdw>
                </a:effectLst>
                <a:latin typeface="Arial Rounded MT Bold" panose="020F0704030504030204" pitchFamily="34" charset="0"/>
              </a:rPr>
            </a:br>
            <a:r>
              <a:rPr lang="en-US" baseline="30000" dirty="0">
                <a:effectLst>
                  <a:outerShdw blurRad="38100" dist="38100" dir="2700000" algn="tl">
                    <a:srgbClr val="000000">
                      <a:alpha val="43137"/>
                    </a:srgbClr>
                  </a:outerShdw>
                </a:effectLst>
                <a:latin typeface="Arial Rounded MT Bold" panose="020F0704030504030204" pitchFamily="34" charset="0"/>
              </a:rPr>
              <a:t>6 </a:t>
            </a:r>
            <a:r>
              <a:rPr lang="en-US" dirty="0">
                <a:effectLst>
                  <a:outerShdw blurRad="38100" dist="38100" dir="2700000" algn="tl">
                    <a:srgbClr val="000000">
                      <a:alpha val="43137"/>
                    </a:srgbClr>
                  </a:outerShdw>
                </a:effectLst>
                <a:latin typeface="Arial Rounded MT Bold" panose="020F0704030504030204" pitchFamily="34" charset="0"/>
              </a:rPr>
              <a:t> For to us a Child is born, to us a Son is given; and the government shall be upon His shoulder, and His name shall be called Wonderful Counselor, Mighty God, Everlasting Father [of Eternity], Prince of Peace. </a:t>
            </a:r>
            <a:br>
              <a:rPr lang="en-US" dirty="0">
                <a:effectLst>
                  <a:outerShdw blurRad="38100" dist="38100" dir="2700000" algn="tl">
                    <a:srgbClr val="000000">
                      <a:alpha val="43137"/>
                    </a:srgbClr>
                  </a:outerShdw>
                </a:effectLst>
                <a:latin typeface="Arial Rounded MT Bold" panose="020F0704030504030204" pitchFamily="34" charset="0"/>
              </a:rPr>
            </a:br>
            <a:r>
              <a:rPr lang="en-US" baseline="30000" dirty="0">
                <a:effectLst>
                  <a:outerShdw blurRad="38100" dist="38100" dir="2700000" algn="tl">
                    <a:srgbClr val="000000">
                      <a:alpha val="43137"/>
                    </a:srgbClr>
                  </a:outerShdw>
                </a:effectLst>
                <a:latin typeface="Arial Rounded MT Bold" panose="020F0704030504030204" pitchFamily="34" charset="0"/>
              </a:rPr>
              <a:t>7 </a:t>
            </a:r>
            <a:r>
              <a:rPr lang="en-US" dirty="0">
                <a:effectLst>
                  <a:outerShdw blurRad="38100" dist="38100" dir="2700000" algn="tl">
                    <a:srgbClr val="000000">
                      <a:alpha val="43137"/>
                    </a:srgbClr>
                  </a:outerShdw>
                </a:effectLst>
                <a:latin typeface="Arial Rounded MT Bold" panose="020F0704030504030204" pitchFamily="34" charset="0"/>
              </a:rPr>
              <a:t> Of the increase of His government and of peace there shall be no end, upon the throne of David and over his kingdom, to establish it and to uphold it with justice and with righteousness from the [latter] time forth, even forevermore. The zeal of the Lord of hosts will perform this. </a:t>
            </a:r>
            <a:endParaRPr lang="en-US" dirty="0">
              <a:effectLst>
                <a:outerShdw blurRad="38100" dist="38100" dir="2700000" algn="tl">
                  <a:srgbClr val="000000">
                    <a:alpha val="43137"/>
                  </a:srgbClr>
                </a:outerShdw>
              </a:effectLst>
              <a:latin typeface="Arial Rounded MT Bold" panose="020F0704030504030204" pitchFamily="34" charset="0"/>
            </a:endParaRPr>
          </a:p>
          <a:p>
            <a:pPr marL="0" indent="0">
              <a:buNone/>
            </a:pPr>
            <a:endParaRPr lang="en-US" dirty="0"/>
          </a:p>
          <a:p>
            <a:pPr marL="0" indent="0">
              <a:buNone/>
            </a:pP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75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2000" fill="hold"/>
                                        <p:tgtEl>
                                          <p:spTgt spid="3">
                                            <p:bg/>
                                          </p:spTgt>
                                        </p:tgtEl>
                                        <p:attrNameLst>
                                          <p:attrName>ppt_x</p:attrName>
                                        </p:attrNameLst>
                                      </p:cBhvr>
                                      <p:tavLst>
                                        <p:tav tm="0">
                                          <p:val>
                                            <p:strVal val="0-#ppt_w/2"/>
                                          </p:val>
                                        </p:tav>
                                        <p:tav tm="100000">
                                          <p:val>
                                            <p:strVal val="#ppt_x"/>
                                          </p:val>
                                        </p:tav>
                                      </p:tavLst>
                                    </p:anim>
                                    <p:anim calcmode="lin" valueType="num">
                                      <p:cBhvr additive="base">
                                        <p:cTn id="8" dur="2000" fill="hold"/>
                                        <p:tgtEl>
                                          <p:spTgt spid="3">
                                            <p:bg/>
                                          </p:spTgt>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2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2" dur="20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9"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2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8" dur="2000" fill="hold"/>
                                        <p:tgtEl>
                                          <p:spTgt spid="3">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3"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20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4" dur="2000" fill="hold"/>
                                        <p:tgtEl>
                                          <p:spTgt spid="3">
                                            <p:txEl>
                                              <p:pRg st="2" end="2"/>
                                            </p:txEl>
                                          </p:spTgt>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 presetClass="entr" presetSubtype="3" fill="hold" grpId="0" nodeType="after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additive="base">
                                        <p:cTn id="28" dur="20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9" dur="2000" fill="hold"/>
                                        <p:tgtEl>
                                          <p:spTgt spid="3">
                                            <p:txEl>
                                              <p:pRg st="3" end="3"/>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623457" y="94798"/>
            <a:ext cx="7728858" cy="6316888"/>
          </a:xfrm>
          <a:solidFill>
            <a:schemeClr val="bg1">
              <a:alpha val="90000"/>
            </a:schemeClr>
          </a:solidFill>
        </p:spPr>
        <p:txBody>
          <a:bodyPr>
            <a:noAutofit/>
          </a:bodyPr>
          <a:lstStyle/>
          <a:p>
            <a:pPr marL="0" marR="0" indent="0" algn="ctr">
              <a:lnSpc>
                <a:spcPct val="100000"/>
              </a:lnSpc>
              <a:spcBef>
                <a:spcPts val="0"/>
              </a:spcBef>
              <a:spcAft>
                <a:spcPts val="0"/>
              </a:spcAft>
              <a:buNone/>
            </a:pPr>
            <a:r>
              <a:rPr lang="en-US" sz="3200" b="1" dirty="0">
                <a:latin typeface="Times New Roman" panose="02020603050405020304" pitchFamily="18" charset="0"/>
                <a:ea typeface="Calibri" panose="020F0502020204030204" pitchFamily="34" charset="0"/>
                <a:cs typeface="Times New Roman" panose="02020603050405020304" pitchFamily="18" charset="0"/>
              </a:rPr>
              <a:t>Isaiah’s Day </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32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gn="ctr">
              <a:lnSpc>
                <a:spcPct val="100000"/>
              </a:lnSpc>
              <a:spcBef>
                <a:spcPts val="0"/>
              </a:spcBef>
              <a:spcAft>
                <a:spcPts val="0"/>
              </a:spcAft>
              <a:buNone/>
            </a:pP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Tough Time for God’s People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ctr">
              <a:lnSpc>
                <a:spcPct val="100000"/>
              </a:lnSpc>
              <a:spcBef>
                <a:spcPts val="0"/>
              </a:spcBef>
              <a:spcAft>
                <a:spcPts val="0"/>
              </a:spcAft>
              <a:buFont typeface="Wingdings" panose="05000000000000000000" pitchFamily="2" charset="2"/>
              <a:buChar char=""/>
              <a:tabLst>
                <a:tab pos="914400" algn="l"/>
              </a:tabLst>
            </a:pP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Captivity</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ctr">
              <a:lnSpc>
                <a:spcPct val="100000"/>
              </a:lnSpc>
              <a:spcBef>
                <a:spcPts val="0"/>
              </a:spcBef>
              <a:spcAft>
                <a:spcPts val="0"/>
              </a:spcAft>
              <a:buFont typeface="Wingdings" panose="05000000000000000000" pitchFamily="2" charset="2"/>
              <a:buChar char=""/>
              <a:tabLst>
                <a:tab pos="914400" algn="l"/>
              </a:tabLst>
            </a:pP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Suffering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ctr">
              <a:lnSpc>
                <a:spcPct val="100000"/>
              </a:lnSpc>
              <a:spcBef>
                <a:spcPts val="0"/>
              </a:spcBef>
              <a:spcAft>
                <a:spcPts val="0"/>
              </a:spcAft>
              <a:buFont typeface="Wingdings" panose="05000000000000000000" pitchFamily="2" charset="2"/>
              <a:buChar char=""/>
              <a:tabLst>
                <a:tab pos="914400" algn="l"/>
              </a:tabLst>
            </a:pP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Pain</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ctr">
              <a:lnSpc>
                <a:spcPct val="100000"/>
              </a:lnSpc>
              <a:spcBef>
                <a:spcPts val="0"/>
              </a:spcBef>
              <a:spcAft>
                <a:spcPts val="0"/>
              </a:spcAft>
              <a:buFont typeface="Courier New" panose="02070309020205020404" pitchFamily="49" charset="0"/>
              <a:buChar char="o"/>
            </a:pP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Some for What </a:t>
            </a:r>
            <a:r>
              <a:rPr lang="en-US" sz="3200" b="1" i="1" dirty="0">
                <a:effectLst/>
                <a:latin typeface="Times New Roman" panose="02020603050405020304" pitchFamily="18" charset="0"/>
                <a:ea typeface="Calibri" panose="020F0502020204030204" pitchFamily="34" charset="0"/>
                <a:cs typeface="Times New Roman" panose="02020603050405020304" pitchFamily="18" charset="0"/>
              </a:rPr>
              <a:t>“They Did”</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ctr">
              <a:lnSpc>
                <a:spcPct val="100000"/>
              </a:lnSpc>
              <a:spcBef>
                <a:spcPts val="0"/>
              </a:spcBef>
              <a:spcAft>
                <a:spcPts val="600"/>
              </a:spcAft>
              <a:buFont typeface="Courier New" panose="02070309020205020404" pitchFamily="49" charset="0"/>
              <a:buChar char="o"/>
            </a:pP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Some for What </a:t>
            </a:r>
            <a:r>
              <a:rPr lang="en-US" sz="3200" b="1" i="1" dirty="0">
                <a:effectLst/>
                <a:latin typeface="Times New Roman" panose="02020603050405020304" pitchFamily="18" charset="0"/>
                <a:ea typeface="Calibri" panose="020F0502020204030204" pitchFamily="34" charset="0"/>
                <a:cs typeface="Times New Roman" panose="02020603050405020304" pitchFamily="18" charset="0"/>
              </a:rPr>
              <a:t>“Others Did”</a:t>
            </a:r>
            <a:endParaRPr lang="en-US" sz="3200" b="1" i="1"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gn="ctr">
              <a:lnSpc>
                <a:spcPct val="100000"/>
              </a:lnSpc>
              <a:spcBef>
                <a:spcPts val="1200"/>
              </a:spcBef>
              <a:buNone/>
            </a:pP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No Matter Reason  </a:t>
            </a:r>
            <a:endParaRPr lang="en-US" sz="32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gn="ctr">
              <a:lnSpc>
                <a:spcPct val="100000"/>
              </a:lnSpc>
              <a:spcBef>
                <a:spcPts val="0"/>
              </a:spcBef>
              <a:buNone/>
            </a:pP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Pain was Still the Same</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gn="ctr">
              <a:lnSpc>
                <a:spcPct val="100000"/>
              </a:lnSpc>
              <a:spcBef>
                <a:spcPts val="0"/>
              </a:spcBef>
              <a:buNone/>
            </a:pP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Cure was Still Same</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a:lnSpc>
                <a:spcPct val="100000"/>
              </a:lnSpc>
              <a:spcBef>
                <a:spcPts val="0"/>
              </a:spcBef>
              <a:buNone/>
            </a:pP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A Child </a:t>
            </a:r>
            <a:endParaRPr lang="en-US" sz="32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a:lnSpc>
                <a:spcPct val="100000"/>
              </a:lnSpc>
              <a:spcBef>
                <a:spcPts val="0"/>
              </a:spcBef>
              <a:buNone/>
            </a:pP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Emmanuel(God with Us!)</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ctr">
              <a:lnSpc>
                <a:spcPct val="107000"/>
              </a:lnSpc>
              <a:spcBef>
                <a:spcPts val="0"/>
              </a:spcBef>
              <a:spcAft>
                <a:spcPts val="0"/>
              </a:spcAft>
              <a:buFont typeface="Courier New" panose="02070309020205020404" pitchFamily="49" charset="0"/>
              <a:buChar char="o"/>
            </a:pPr>
            <a:endParaRPr lang="en-US" sz="3200" b="1" i="1"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ctr">
              <a:lnSpc>
                <a:spcPct val="107000"/>
              </a:lnSpc>
              <a:spcBef>
                <a:spcPts val="0"/>
              </a:spcBef>
              <a:spcAft>
                <a:spcPts val="0"/>
              </a:spcAft>
              <a:buFont typeface="Courier New" panose="02070309020205020404" pitchFamily="49" charset="0"/>
              <a:buChar char="o"/>
            </a:pPr>
            <a:endParaRPr lang="en-US" sz="3200" b="1" i="1"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ctr">
              <a:lnSpc>
                <a:spcPct val="107000"/>
              </a:lnSpc>
              <a:spcBef>
                <a:spcPts val="0"/>
              </a:spcBef>
              <a:spcAft>
                <a:spcPts val="0"/>
              </a:spcAft>
              <a:buFont typeface="Courier New" panose="02070309020205020404" pitchFamily="49" charset="0"/>
              <a:buChar char="o"/>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2750">
        <p:push dir="d"/>
      </p:transition>
    </mc:Choice>
    <mc:Fallback>
      <p:transition spd="slow">
        <p:push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heel(1)">
                                      <p:cBhvr>
                                        <p:cTn id="7" dur="2000"/>
                                        <p:tgtEl>
                                          <p:spTgt spid="3">
                                            <p:bg/>
                                          </p:spTgt>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heel(1)">
                                      <p:cBhvr>
                                        <p:cTn id="10" dur="2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heel(1)">
                                      <p:cBhvr>
                                        <p:cTn id="15" dur="2000"/>
                                        <p:tgtEl>
                                          <p:spTgt spid="3">
                                            <p:txEl>
                                              <p:pRg st="1" end="1"/>
                                            </p:txEl>
                                          </p:spTgt>
                                        </p:tgtEl>
                                      </p:cBhvr>
                                    </p:animEffect>
                                  </p:childTnLst>
                                </p:cTn>
                              </p:par>
                            </p:childTnLst>
                          </p:cTn>
                        </p:par>
                        <p:par>
                          <p:cTn id="16" fill="hold">
                            <p:stCondLst>
                              <p:cond delay="2000"/>
                            </p:stCondLst>
                            <p:childTnLst>
                              <p:par>
                                <p:cTn id="17" presetID="21" presetClass="entr" presetSubtype="1"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heel(1)">
                                      <p:cBhvr>
                                        <p:cTn id="19" dur="2000"/>
                                        <p:tgtEl>
                                          <p:spTgt spid="3">
                                            <p:txEl>
                                              <p:pRg st="2" end="2"/>
                                            </p:txEl>
                                          </p:spTgt>
                                        </p:tgtEl>
                                      </p:cBhvr>
                                    </p:animEffect>
                                  </p:childTnLst>
                                </p:cTn>
                              </p:par>
                            </p:childTnLst>
                          </p:cTn>
                        </p:par>
                        <p:par>
                          <p:cTn id="20" fill="hold">
                            <p:stCondLst>
                              <p:cond delay="4000"/>
                            </p:stCondLst>
                            <p:childTnLst>
                              <p:par>
                                <p:cTn id="21" presetID="21" presetClass="entr" presetSubtype="1"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wheel(1)">
                                      <p:cBhvr>
                                        <p:cTn id="23" dur="2000"/>
                                        <p:tgtEl>
                                          <p:spTgt spid="3">
                                            <p:txEl>
                                              <p:pRg st="3" end="3"/>
                                            </p:txEl>
                                          </p:spTgt>
                                        </p:tgtEl>
                                      </p:cBhvr>
                                    </p:animEffect>
                                  </p:childTnLst>
                                </p:cTn>
                              </p:par>
                            </p:childTnLst>
                          </p:cTn>
                        </p:par>
                        <p:par>
                          <p:cTn id="24" fill="hold">
                            <p:stCondLst>
                              <p:cond delay="6000"/>
                            </p:stCondLst>
                            <p:childTnLst>
                              <p:par>
                                <p:cTn id="25" presetID="21" presetClass="entr" presetSubtype="1"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heel(1)">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heel(1)">
                                      <p:cBhvr>
                                        <p:cTn id="32" dur="2000"/>
                                        <p:tgtEl>
                                          <p:spTgt spid="3">
                                            <p:txEl>
                                              <p:pRg st="5" end="5"/>
                                            </p:txEl>
                                          </p:spTgt>
                                        </p:tgtEl>
                                      </p:cBhvr>
                                    </p:animEffect>
                                  </p:childTnLst>
                                </p:cTn>
                              </p:par>
                            </p:childTnLst>
                          </p:cTn>
                        </p:par>
                        <p:par>
                          <p:cTn id="33" fill="hold">
                            <p:stCondLst>
                              <p:cond delay="2000"/>
                            </p:stCondLst>
                            <p:childTnLst>
                              <p:par>
                                <p:cTn id="34" presetID="21" presetClass="entr" presetSubtype="1" fill="hold" grpId="0" nodeType="after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wheel(1)">
                                      <p:cBhvr>
                                        <p:cTn id="36" dur="2000"/>
                                        <p:tgtEl>
                                          <p:spTgt spid="3">
                                            <p:txEl>
                                              <p:pRg st="6" end="6"/>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1" presetClass="entr" presetSubtype="1" fill="hold" grpId="0"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wheel(1)">
                                      <p:cBhvr>
                                        <p:cTn id="41" dur="2000"/>
                                        <p:tgtEl>
                                          <p:spTgt spid="3">
                                            <p:txEl>
                                              <p:pRg st="7" end="7"/>
                                            </p:txEl>
                                          </p:spTgt>
                                        </p:tgtEl>
                                      </p:cBhvr>
                                    </p:animEffect>
                                  </p:childTnLst>
                                </p:cTn>
                              </p:par>
                            </p:childTnLst>
                          </p:cTn>
                        </p:par>
                        <p:par>
                          <p:cTn id="42" fill="hold">
                            <p:stCondLst>
                              <p:cond delay="2000"/>
                            </p:stCondLst>
                            <p:childTnLst>
                              <p:par>
                                <p:cTn id="43" presetID="21" presetClass="entr" presetSubtype="1" fill="hold" grpId="0" nodeType="after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Effect transition="in" filter="wheel(1)">
                                      <p:cBhvr>
                                        <p:cTn id="45" dur="2000"/>
                                        <p:tgtEl>
                                          <p:spTgt spid="3">
                                            <p:txEl>
                                              <p:pRg st="8" end="8"/>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1" presetClass="entr" presetSubtype="1" fill="hold" grpId="0" nodeType="clickEffect">
                                  <p:stCondLst>
                                    <p:cond delay="0"/>
                                  </p:stCondLst>
                                  <p:childTnLst>
                                    <p:set>
                                      <p:cBhvr>
                                        <p:cTn id="49" dur="1" fill="hold">
                                          <p:stCondLst>
                                            <p:cond delay="0"/>
                                          </p:stCondLst>
                                        </p:cTn>
                                        <p:tgtEl>
                                          <p:spTgt spid="3">
                                            <p:txEl>
                                              <p:pRg st="9" end="9"/>
                                            </p:txEl>
                                          </p:spTgt>
                                        </p:tgtEl>
                                        <p:attrNameLst>
                                          <p:attrName>style.visibility</p:attrName>
                                        </p:attrNameLst>
                                      </p:cBhvr>
                                      <p:to>
                                        <p:strVal val="visible"/>
                                      </p:to>
                                    </p:set>
                                    <p:animEffect transition="in" filter="wheel(1)">
                                      <p:cBhvr>
                                        <p:cTn id="50" dur="2000"/>
                                        <p:tgtEl>
                                          <p:spTgt spid="3">
                                            <p:txEl>
                                              <p:pRg st="9" end="9"/>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1" presetClass="entr" presetSubtype="1" fill="hold" grpId="0" nodeType="clickEffect">
                                  <p:stCondLst>
                                    <p:cond delay="0"/>
                                  </p:stCondLst>
                                  <p:childTnLst>
                                    <p:set>
                                      <p:cBhvr>
                                        <p:cTn id="54" dur="1" fill="hold">
                                          <p:stCondLst>
                                            <p:cond delay="0"/>
                                          </p:stCondLst>
                                        </p:cTn>
                                        <p:tgtEl>
                                          <p:spTgt spid="3">
                                            <p:txEl>
                                              <p:pRg st="10" end="10"/>
                                            </p:txEl>
                                          </p:spTgt>
                                        </p:tgtEl>
                                        <p:attrNameLst>
                                          <p:attrName>style.visibility</p:attrName>
                                        </p:attrNameLst>
                                      </p:cBhvr>
                                      <p:to>
                                        <p:strVal val="visible"/>
                                      </p:to>
                                    </p:set>
                                    <p:animEffect transition="in" filter="wheel(1)">
                                      <p:cBhvr>
                                        <p:cTn id="55" dur="2000"/>
                                        <p:tgtEl>
                                          <p:spTgt spid="3">
                                            <p:txEl>
                                              <p:pRg st="10" end="10"/>
                                            </p:txEl>
                                          </p:spTgt>
                                        </p:tgtEl>
                                      </p:cBhvr>
                                    </p:animEffect>
                                  </p:childTnLst>
                                </p:cTn>
                              </p:par>
                            </p:childTnLst>
                          </p:cTn>
                        </p:par>
                        <p:par>
                          <p:cTn id="56" fill="hold">
                            <p:stCondLst>
                              <p:cond delay="2000"/>
                            </p:stCondLst>
                            <p:childTnLst>
                              <p:par>
                                <p:cTn id="57" presetID="21" presetClass="entr" presetSubtype="1" fill="hold" grpId="0" nodeType="afterEffect">
                                  <p:stCondLst>
                                    <p:cond delay="0"/>
                                  </p:stCondLst>
                                  <p:childTnLst>
                                    <p:set>
                                      <p:cBhvr>
                                        <p:cTn id="58" dur="1" fill="hold">
                                          <p:stCondLst>
                                            <p:cond delay="0"/>
                                          </p:stCondLst>
                                        </p:cTn>
                                        <p:tgtEl>
                                          <p:spTgt spid="3">
                                            <p:txEl>
                                              <p:pRg st="11" end="11"/>
                                            </p:txEl>
                                          </p:spTgt>
                                        </p:tgtEl>
                                        <p:attrNameLst>
                                          <p:attrName>style.visibility</p:attrName>
                                        </p:attrNameLst>
                                      </p:cBhvr>
                                      <p:to>
                                        <p:strVal val="visible"/>
                                      </p:to>
                                    </p:set>
                                    <p:animEffect transition="in" filter="wheel(1)">
                                      <p:cBhvr>
                                        <p:cTn id="59" dur="20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7171" name="Title 2"/>
          <p:cNvSpPr>
            <a:spLocks noGrp="1"/>
          </p:cNvSpPr>
          <p:nvPr>
            <p:ph type="title"/>
          </p:nvPr>
        </p:nvSpPr>
        <p:spPr>
          <a:xfrm>
            <a:off x="2405743" y="228600"/>
            <a:ext cx="7380514" cy="881743"/>
          </a:xfrm>
          <a:solidFill>
            <a:schemeClr val="bg1">
              <a:alpha val="67000"/>
            </a:schemeClr>
          </a:solidFill>
        </p:spPr>
        <p:txBody>
          <a:bodyPr/>
          <a:lstStyle/>
          <a:p>
            <a:pPr eaLnBrk="1" hangingPunct="1">
              <a:defRPr/>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Turn Around was Coming! </a:t>
            </a:r>
            <a:endPar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p:txBody>
      </p:sp>
      <p:sp>
        <p:nvSpPr>
          <p:cNvPr id="4100" name="Content Placeholder 3"/>
          <p:cNvSpPr>
            <a:spLocks noGrp="1"/>
          </p:cNvSpPr>
          <p:nvPr>
            <p:ph idx="1"/>
          </p:nvPr>
        </p:nvSpPr>
        <p:spPr>
          <a:xfrm>
            <a:off x="1937646" y="1197429"/>
            <a:ext cx="8262257" cy="5431971"/>
          </a:xfrm>
          <a:solidFill>
            <a:schemeClr val="bg1">
              <a:alpha val="67000"/>
            </a:schemeClr>
          </a:solidFill>
        </p:spPr>
        <p:txBody>
          <a:bodyPr>
            <a:normAutofit/>
          </a:bodyPr>
          <a:lstStyle/>
          <a:p>
            <a:pPr algn="ctr" eaLnBrk="1" hangingPunct="1">
              <a:lnSpc>
                <a:spcPct val="100000"/>
              </a:lnSpc>
              <a:buFont typeface="Arial" panose="020B0604020202020204" pitchFamily="34" charset="0"/>
              <a:buNone/>
              <a:defRPr/>
            </a:pPr>
            <a:r>
              <a:rPr lang="en-US" sz="36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9:1-5 Sums Up… </a:t>
            </a:r>
            <a:endParaRPr lang="en-US" sz="36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lvl="1" algn="ctr" eaLnBrk="1" hangingPunct="1">
              <a:lnSpc>
                <a:spcPct val="100000"/>
              </a:lnSpc>
              <a:spcBef>
                <a:spcPct val="0"/>
              </a:spcBef>
              <a:buFont typeface="Wingdings" panose="05000000000000000000" pitchFamily="2" charset="2"/>
              <a:buChar char="v"/>
              <a:defRPr/>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a:t>
            </a:r>
            <a:r>
              <a:rPr lang="en-US" sz="3200"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It Will Not Always Be Like This</a:t>
            </a:r>
            <a:endParaRPr lang="en-US" sz="3200"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lvl="1" algn="ctr" eaLnBrk="1" hangingPunct="1">
              <a:lnSpc>
                <a:spcPct val="100000"/>
              </a:lnSpc>
              <a:spcBef>
                <a:spcPct val="0"/>
              </a:spcBef>
              <a:buFont typeface="Wingdings" panose="05000000000000000000" pitchFamily="2" charset="2"/>
              <a:buChar char="v"/>
              <a:defRPr/>
            </a:pPr>
            <a:r>
              <a:rPr lang="en-US" sz="3200"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Better Days are Ahead</a:t>
            </a:r>
            <a:endParaRPr lang="en-US" sz="3200"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lvl="1" algn="ctr" eaLnBrk="1" hangingPunct="1">
              <a:lnSpc>
                <a:spcPct val="100000"/>
              </a:lnSpc>
              <a:spcBef>
                <a:spcPct val="0"/>
              </a:spcBef>
              <a:buFont typeface="Wingdings" panose="05000000000000000000" pitchFamily="2" charset="2"/>
              <a:buChar char="v"/>
              <a:defRPr/>
            </a:pPr>
            <a:r>
              <a:rPr lang="en-US" sz="3200"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God has a Plan</a:t>
            </a:r>
            <a:endParaRPr lang="en-US" sz="3200"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lvl="1" algn="ctr" eaLnBrk="1" hangingPunct="1">
              <a:lnSpc>
                <a:spcPct val="100000"/>
              </a:lnSpc>
              <a:spcBef>
                <a:spcPct val="0"/>
              </a:spcBef>
              <a:buFont typeface="Wingdings" panose="05000000000000000000" pitchFamily="2" charset="2"/>
              <a:buChar char="v"/>
              <a:defRPr/>
            </a:pPr>
            <a:r>
              <a:rPr lang="en-US" sz="3200"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Give Him a Chance to Work!</a:t>
            </a:r>
            <a:endParaRPr lang="en-US" sz="3200"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algn="ctr" eaLnBrk="1" hangingPunct="1">
              <a:lnSpc>
                <a:spcPct val="100000"/>
              </a:lnSpc>
              <a:buFont typeface="Arial" panose="020B0604020202020204" pitchFamily="34" charset="0"/>
              <a:buNone/>
              <a:defRPr/>
            </a:pPr>
            <a:r>
              <a:rPr lang="en-US" sz="36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It May Not Come…</a:t>
            </a:r>
            <a:endParaRPr lang="en-US" sz="36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lvl="1" algn="ctr" eaLnBrk="1" hangingPunct="1">
              <a:lnSpc>
                <a:spcPct val="100000"/>
              </a:lnSpc>
              <a:spcBef>
                <a:spcPct val="0"/>
              </a:spcBef>
              <a:buFont typeface="Wingdings" panose="05000000000000000000" pitchFamily="2" charset="2"/>
              <a:buChar char="v"/>
              <a:defRPr/>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a:t>
            </a:r>
            <a:r>
              <a:rPr lang="en-US" sz="3200"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When you Expect</a:t>
            </a:r>
            <a:endParaRPr lang="en-US" sz="3200"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lvl="1" algn="ctr" eaLnBrk="1" hangingPunct="1">
              <a:lnSpc>
                <a:spcPct val="100000"/>
              </a:lnSpc>
              <a:spcBef>
                <a:spcPct val="0"/>
              </a:spcBef>
              <a:buFont typeface="Wingdings" panose="05000000000000000000" pitchFamily="2" charset="2"/>
              <a:buChar char="v"/>
              <a:defRPr/>
            </a:pPr>
            <a:r>
              <a:rPr lang="en-US" sz="3200"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Like you Expect</a:t>
            </a:r>
            <a:endParaRPr lang="en-US" sz="3200"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lvl="1" algn="ctr" eaLnBrk="1" hangingPunct="1">
              <a:lnSpc>
                <a:spcPct val="100000"/>
              </a:lnSpc>
              <a:spcBef>
                <a:spcPct val="0"/>
              </a:spcBef>
              <a:buFont typeface="Wingdings" panose="05000000000000000000" pitchFamily="2" charset="2"/>
              <a:buChar char="v"/>
              <a:defRPr/>
            </a:pPr>
            <a:r>
              <a:rPr lang="en-US" sz="3200"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How you Expect    -but</a:t>
            </a:r>
            <a:endParaRPr lang="en-US" sz="3200"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lvl="1" algn="ctr" eaLnBrk="1" hangingPunct="1">
              <a:lnSpc>
                <a:spcPct val="100000"/>
              </a:lnSpc>
              <a:spcBef>
                <a:spcPct val="0"/>
              </a:spcBef>
              <a:buFont typeface="Wingdings" panose="05000000000000000000" pitchFamily="2" charset="2"/>
              <a:buChar char="v"/>
              <a:defRPr/>
            </a:pPr>
            <a:r>
              <a:rPr lang="en-US" sz="3200"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Always on Time – (</a:t>
            </a:r>
            <a:r>
              <a:rPr lang="en-US" sz="3200"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fullness of time</a:t>
            </a:r>
            <a:r>
              <a:rPr lang="en-US" sz="3200"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a:t>
            </a:r>
            <a:endParaRPr lang="en-US" sz="3200"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7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171"/>
                                        </p:tgtEl>
                                        <p:attrNameLst>
                                          <p:attrName>style.visibility</p:attrName>
                                        </p:attrNameLst>
                                      </p:cBhvr>
                                      <p:to>
                                        <p:strVal val="visible"/>
                                      </p:to>
                                    </p:set>
                                    <p:animEffect transition="in" filter="barn(inVertical)">
                                      <p:cBhvr>
                                        <p:cTn id="7" dur="1750"/>
                                        <p:tgtEl>
                                          <p:spTgt spid="717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100">
                                            <p:bg/>
                                          </p:spTgt>
                                        </p:tgtEl>
                                        <p:attrNameLst>
                                          <p:attrName>style.visibility</p:attrName>
                                        </p:attrNameLst>
                                      </p:cBhvr>
                                      <p:to>
                                        <p:strVal val="visible"/>
                                      </p:to>
                                    </p:set>
                                    <p:animEffect transition="in" filter="barn(inVertical)">
                                      <p:cBhvr>
                                        <p:cTn id="12" dur="2000"/>
                                        <p:tgtEl>
                                          <p:spTgt spid="4100">
                                            <p:bg/>
                                          </p:spTgt>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4100">
                                            <p:txEl>
                                              <p:pRg st="0" end="0"/>
                                            </p:txEl>
                                          </p:spTgt>
                                        </p:tgtEl>
                                        <p:attrNameLst>
                                          <p:attrName>style.visibility</p:attrName>
                                        </p:attrNameLst>
                                      </p:cBhvr>
                                      <p:to>
                                        <p:strVal val="visible"/>
                                      </p:to>
                                    </p:set>
                                    <p:animEffect transition="in" filter="barn(inVertical)">
                                      <p:cBhvr>
                                        <p:cTn id="15" dur="2000"/>
                                        <p:tgtEl>
                                          <p:spTgt spid="4100">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4100">
                                            <p:txEl>
                                              <p:pRg st="1" end="1"/>
                                            </p:txEl>
                                          </p:spTgt>
                                        </p:tgtEl>
                                        <p:attrNameLst>
                                          <p:attrName>style.visibility</p:attrName>
                                        </p:attrNameLst>
                                      </p:cBhvr>
                                      <p:to>
                                        <p:strVal val="visible"/>
                                      </p:to>
                                    </p:set>
                                    <p:animEffect transition="in" filter="barn(inVertical)">
                                      <p:cBhvr>
                                        <p:cTn id="20" dur="2000"/>
                                        <p:tgtEl>
                                          <p:spTgt spid="4100">
                                            <p:txEl>
                                              <p:pRg st="1" end="1"/>
                                            </p:txEl>
                                          </p:spTgt>
                                        </p:tgtEl>
                                      </p:cBhvr>
                                    </p:animEffect>
                                  </p:childTnLst>
                                </p:cTn>
                              </p:par>
                            </p:childTnLst>
                          </p:cTn>
                        </p:par>
                        <p:par>
                          <p:cTn id="21" fill="hold">
                            <p:stCondLst>
                              <p:cond delay="2000"/>
                            </p:stCondLst>
                            <p:childTnLst>
                              <p:par>
                                <p:cTn id="22" presetID="16" presetClass="entr" presetSubtype="21" fill="hold" grpId="0" nodeType="afterEffect">
                                  <p:stCondLst>
                                    <p:cond delay="0"/>
                                  </p:stCondLst>
                                  <p:childTnLst>
                                    <p:set>
                                      <p:cBhvr>
                                        <p:cTn id="23" dur="1" fill="hold">
                                          <p:stCondLst>
                                            <p:cond delay="0"/>
                                          </p:stCondLst>
                                        </p:cTn>
                                        <p:tgtEl>
                                          <p:spTgt spid="4100">
                                            <p:txEl>
                                              <p:pRg st="2" end="2"/>
                                            </p:txEl>
                                          </p:spTgt>
                                        </p:tgtEl>
                                        <p:attrNameLst>
                                          <p:attrName>style.visibility</p:attrName>
                                        </p:attrNameLst>
                                      </p:cBhvr>
                                      <p:to>
                                        <p:strVal val="visible"/>
                                      </p:to>
                                    </p:set>
                                    <p:animEffect transition="in" filter="barn(inVertical)">
                                      <p:cBhvr>
                                        <p:cTn id="24" dur="2000"/>
                                        <p:tgtEl>
                                          <p:spTgt spid="4100">
                                            <p:txEl>
                                              <p:pRg st="2" end="2"/>
                                            </p:txEl>
                                          </p:spTgt>
                                        </p:tgtEl>
                                      </p:cBhvr>
                                    </p:animEffect>
                                  </p:childTnLst>
                                </p:cTn>
                              </p:par>
                            </p:childTnLst>
                          </p:cTn>
                        </p:par>
                        <p:par>
                          <p:cTn id="25" fill="hold">
                            <p:stCondLst>
                              <p:cond delay="4000"/>
                            </p:stCondLst>
                            <p:childTnLst>
                              <p:par>
                                <p:cTn id="26" presetID="16" presetClass="entr" presetSubtype="21" fill="hold" grpId="0" nodeType="afterEffect">
                                  <p:stCondLst>
                                    <p:cond delay="0"/>
                                  </p:stCondLst>
                                  <p:childTnLst>
                                    <p:set>
                                      <p:cBhvr>
                                        <p:cTn id="27" dur="1" fill="hold">
                                          <p:stCondLst>
                                            <p:cond delay="0"/>
                                          </p:stCondLst>
                                        </p:cTn>
                                        <p:tgtEl>
                                          <p:spTgt spid="4100">
                                            <p:txEl>
                                              <p:pRg st="3" end="3"/>
                                            </p:txEl>
                                          </p:spTgt>
                                        </p:tgtEl>
                                        <p:attrNameLst>
                                          <p:attrName>style.visibility</p:attrName>
                                        </p:attrNameLst>
                                      </p:cBhvr>
                                      <p:to>
                                        <p:strVal val="visible"/>
                                      </p:to>
                                    </p:set>
                                    <p:animEffect transition="in" filter="barn(inVertical)">
                                      <p:cBhvr>
                                        <p:cTn id="28" dur="2000"/>
                                        <p:tgtEl>
                                          <p:spTgt spid="4100">
                                            <p:txEl>
                                              <p:pRg st="3" end="3"/>
                                            </p:txEl>
                                          </p:spTgt>
                                        </p:tgtEl>
                                      </p:cBhvr>
                                    </p:animEffect>
                                  </p:childTnLst>
                                </p:cTn>
                              </p:par>
                            </p:childTnLst>
                          </p:cTn>
                        </p:par>
                        <p:par>
                          <p:cTn id="29" fill="hold">
                            <p:stCondLst>
                              <p:cond delay="6000"/>
                            </p:stCondLst>
                            <p:childTnLst>
                              <p:par>
                                <p:cTn id="30" presetID="16" presetClass="entr" presetSubtype="21" fill="hold" grpId="0" nodeType="afterEffect">
                                  <p:stCondLst>
                                    <p:cond delay="0"/>
                                  </p:stCondLst>
                                  <p:childTnLst>
                                    <p:set>
                                      <p:cBhvr>
                                        <p:cTn id="31" dur="1" fill="hold">
                                          <p:stCondLst>
                                            <p:cond delay="0"/>
                                          </p:stCondLst>
                                        </p:cTn>
                                        <p:tgtEl>
                                          <p:spTgt spid="4100">
                                            <p:txEl>
                                              <p:pRg st="4" end="4"/>
                                            </p:txEl>
                                          </p:spTgt>
                                        </p:tgtEl>
                                        <p:attrNameLst>
                                          <p:attrName>style.visibility</p:attrName>
                                        </p:attrNameLst>
                                      </p:cBhvr>
                                      <p:to>
                                        <p:strVal val="visible"/>
                                      </p:to>
                                    </p:set>
                                    <p:animEffect transition="in" filter="barn(inVertical)">
                                      <p:cBhvr>
                                        <p:cTn id="32" dur="2000"/>
                                        <p:tgtEl>
                                          <p:spTgt spid="4100">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4100">
                                            <p:txEl>
                                              <p:pRg st="5" end="5"/>
                                            </p:txEl>
                                          </p:spTgt>
                                        </p:tgtEl>
                                        <p:attrNameLst>
                                          <p:attrName>style.visibility</p:attrName>
                                        </p:attrNameLst>
                                      </p:cBhvr>
                                      <p:to>
                                        <p:strVal val="visible"/>
                                      </p:to>
                                    </p:set>
                                    <p:animEffect transition="in" filter="barn(inVertical)">
                                      <p:cBhvr>
                                        <p:cTn id="37" dur="2000"/>
                                        <p:tgtEl>
                                          <p:spTgt spid="4100">
                                            <p:txEl>
                                              <p:pRg st="5" end="5"/>
                                            </p:txEl>
                                          </p:spTgt>
                                        </p:tgtEl>
                                      </p:cBhvr>
                                    </p:animEffect>
                                  </p:childTnLst>
                                </p:cTn>
                              </p:par>
                            </p:childTnLst>
                          </p:cTn>
                        </p:par>
                        <p:par>
                          <p:cTn id="38" fill="hold">
                            <p:stCondLst>
                              <p:cond delay="2000"/>
                            </p:stCondLst>
                            <p:childTnLst>
                              <p:par>
                                <p:cTn id="39" presetID="16" presetClass="entr" presetSubtype="21" fill="hold" grpId="0" nodeType="afterEffect">
                                  <p:stCondLst>
                                    <p:cond delay="0"/>
                                  </p:stCondLst>
                                  <p:childTnLst>
                                    <p:set>
                                      <p:cBhvr>
                                        <p:cTn id="40" dur="1" fill="hold">
                                          <p:stCondLst>
                                            <p:cond delay="0"/>
                                          </p:stCondLst>
                                        </p:cTn>
                                        <p:tgtEl>
                                          <p:spTgt spid="4100">
                                            <p:txEl>
                                              <p:pRg st="6" end="6"/>
                                            </p:txEl>
                                          </p:spTgt>
                                        </p:tgtEl>
                                        <p:attrNameLst>
                                          <p:attrName>style.visibility</p:attrName>
                                        </p:attrNameLst>
                                      </p:cBhvr>
                                      <p:to>
                                        <p:strVal val="visible"/>
                                      </p:to>
                                    </p:set>
                                    <p:animEffect transition="in" filter="barn(inVertical)">
                                      <p:cBhvr>
                                        <p:cTn id="41" dur="2000"/>
                                        <p:tgtEl>
                                          <p:spTgt spid="4100">
                                            <p:txEl>
                                              <p:pRg st="6" end="6"/>
                                            </p:txEl>
                                          </p:spTgt>
                                        </p:tgtEl>
                                      </p:cBhvr>
                                    </p:animEffect>
                                  </p:childTnLst>
                                </p:cTn>
                              </p:par>
                            </p:childTnLst>
                          </p:cTn>
                        </p:par>
                        <p:par>
                          <p:cTn id="42" fill="hold">
                            <p:stCondLst>
                              <p:cond delay="4000"/>
                            </p:stCondLst>
                            <p:childTnLst>
                              <p:par>
                                <p:cTn id="43" presetID="16" presetClass="entr" presetSubtype="21" fill="hold" grpId="0" nodeType="afterEffect">
                                  <p:stCondLst>
                                    <p:cond delay="0"/>
                                  </p:stCondLst>
                                  <p:childTnLst>
                                    <p:set>
                                      <p:cBhvr>
                                        <p:cTn id="44" dur="1" fill="hold">
                                          <p:stCondLst>
                                            <p:cond delay="0"/>
                                          </p:stCondLst>
                                        </p:cTn>
                                        <p:tgtEl>
                                          <p:spTgt spid="4100">
                                            <p:txEl>
                                              <p:pRg st="7" end="7"/>
                                            </p:txEl>
                                          </p:spTgt>
                                        </p:tgtEl>
                                        <p:attrNameLst>
                                          <p:attrName>style.visibility</p:attrName>
                                        </p:attrNameLst>
                                      </p:cBhvr>
                                      <p:to>
                                        <p:strVal val="visible"/>
                                      </p:to>
                                    </p:set>
                                    <p:animEffect transition="in" filter="barn(inVertical)">
                                      <p:cBhvr>
                                        <p:cTn id="45" dur="2000"/>
                                        <p:tgtEl>
                                          <p:spTgt spid="4100">
                                            <p:txEl>
                                              <p:pRg st="7" end="7"/>
                                            </p:txEl>
                                          </p:spTgt>
                                        </p:tgtEl>
                                      </p:cBhvr>
                                    </p:animEffect>
                                  </p:childTnLst>
                                </p:cTn>
                              </p:par>
                            </p:childTnLst>
                          </p:cTn>
                        </p:par>
                        <p:par>
                          <p:cTn id="46" fill="hold">
                            <p:stCondLst>
                              <p:cond delay="6000"/>
                            </p:stCondLst>
                            <p:childTnLst>
                              <p:par>
                                <p:cTn id="47" presetID="16" presetClass="entr" presetSubtype="21" fill="hold" grpId="0" nodeType="afterEffect">
                                  <p:stCondLst>
                                    <p:cond delay="0"/>
                                  </p:stCondLst>
                                  <p:childTnLst>
                                    <p:set>
                                      <p:cBhvr>
                                        <p:cTn id="48" dur="1" fill="hold">
                                          <p:stCondLst>
                                            <p:cond delay="0"/>
                                          </p:stCondLst>
                                        </p:cTn>
                                        <p:tgtEl>
                                          <p:spTgt spid="4100">
                                            <p:txEl>
                                              <p:pRg st="8" end="8"/>
                                            </p:txEl>
                                          </p:spTgt>
                                        </p:tgtEl>
                                        <p:attrNameLst>
                                          <p:attrName>style.visibility</p:attrName>
                                        </p:attrNameLst>
                                      </p:cBhvr>
                                      <p:to>
                                        <p:strVal val="visible"/>
                                      </p:to>
                                    </p:set>
                                    <p:animEffect transition="in" filter="barn(inVertical)">
                                      <p:cBhvr>
                                        <p:cTn id="49" dur="2000"/>
                                        <p:tgtEl>
                                          <p:spTgt spid="4100">
                                            <p:txEl>
                                              <p:pRg st="8" end="8"/>
                                            </p:txEl>
                                          </p:spTgt>
                                        </p:tgtEl>
                                      </p:cBhvr>
                                    </p:animEffect>
                                  </p:childTnLst>
                                </p:cTn>
                              </p:par>
                            </p:childTnLst>
                          </p:cTn>
                        </p:par>
                        <p:par>
                          <p:cTn id="50" fill="hold">
                            <p:stCondLst>
                              <p:cond delay="8000"/>
                            </p:stCondLst>
                            <p:childTnLst>
                              <p:par>
                                <p:cTn id="51" presetID="16" presetClass="entr" presetSubtype="21" fill="hold" grpId="0" nodeType="afterEffect">
                                  <p:stCondLst>
                                    <p:cond delay="1000"/>
                                  </p:stCondLst>
                                  <p:childTnLst>
                                    <p:set>
                                      <p:cBhvr>
                                        <p:cTn id="52" dur="1" fill="hold">
                                          <p:stCondLst>
                                            <p:cond delay="0"/>
                                          </p:stCondLst>
                                        </p:cTn>
                                        <p:tgtEl>
                                          <p:spTgt spid="4100">
                                            <p:txEl>
                                              <p:pRg st="9" end="9"/>
                                            </p:txEl>
                                          </p:spTgt>
                                        </p:tgtEl>
                                        <p:attrNameLst>
                                          <p:attrName>style.visibility</p:attrName>
                                        </p:attrNameLst>
                                      </p:cBhvr>
                                      <p:to>
                                        <p:strVal val="visible"/>
                                      </p:to>
                                    </p:set>
                                    <p:animEffect transition="in" filter="barn(inVertical)">
                                      <p:cBhvr>
                                        <p:cTn id="53" dur="2000"/>
                                        <p:tgtEl>
                                          <p:spTgt spid="4100">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animBg="1"/>
      <p:bldP spid="4100" grpId="0" animBg="1"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40000" b="-40000"/>
          </a:stretch>
        </a:blipFill>
        <a:effectLst/>
      </p:bgPr>
    </p:bg>
    <p:spTree>
      <p:nvGrpSpPr>
        <p:cNvPr id="1" name=""/>
        <p:cNvGrpSpPr/>
        <p:nvPr/>
      </p:nvGrpSpPr>
      <p:grpSpPr>
        <a:xfrm>
          <a:off x="0" y="0"/>
          <a:ext cx="0" cy="0"/>
          <a:chOff x="0" y="0"/>
          <a:chExt cx="0" cy="0"/>
        </a:xfrm>
      </p:grpSpPr>
      <p:sp>
        <p:nvSpPr>
          <p:cNvPr id="4" name="Content Placeholder 3"/>
          <p:cNvSpPr>
            <a:spLocks noGrp="1"/>
          </p:cNvSpPr>
          <p:nvPr>
            <p:ph idx="1"/>
          </p:nvPr>
        </p:nvSpPr>
        <p:spPr>
          <a:xfrm>
            <a:off x="232144" y="441505"/>
            <a:ext cx="11727712" cy="5560828"/>
          </a:xfrm>
          <a:solidFill>
            <a:schemeClr val="bg1">
              <a:alpha val="90000"/>
            </a:schemeClr>
          </a:solidFill>
        </p:spPr>
        <p:txBody>
          <a:bodyPr>
            <a:normAutofit/>
          </a:bodyPr>
          <a:lstStyle/>
          <a:p>
            <a:pPr marL="0" marR="0" lvl="0" indent="0" algn="ctr">
              <a:lnSpc>
                <a:spcPct val="100000"/>
              </a:lnSpc>
              <a:spcBef>
                <a:spcPts val="0"/>
              </a:spcBef>
              <a:spcAft>
                <a:spcPts val="0"/>
              </a:spcAft>
              <a:buNone/>
              <a:tabLst>
                <a:tab pos="228600" algn="l"/>
              </a:tabLst>
            </a:pPr>
            <a:r>
              <a:rPr lang="en-US" sz="3200" b="1"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He Saw a Cradle- </a:t>
            </a:r>
            <a:endParaRPr lang="en-US" sz="3200" b="1"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endParaRPr>
          </a:p>
          <a:p>
            <a:pPr marL="0" marR="0" lvl="0" indent="0" algn="ctr">
              <a:lnSpc>
                <a:spcPct val="100000"/>
              </a:lnSpc>
              <a:spcBef>
                <a:spcPts val="0"/>
              </a:spcBef>
              <a:spcAft>
                <a:spcPts val="0"/>
              </a:spcAft>
              <a:buNone/>
              <a:tabLst>
                <a:tab pos="228600" algn="l"/>
              </a:tabLst>
            </a:pPr>
            <a:r>
              <a:rPr lang="en-US" sz="3200" i="1"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“Unto us a child is born” </a:t>
            </a:r>
            <a:endParaRPr lang="en-US" sz="3200" i="1"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endParaRPr>
          </a:p>
          <a:p>
            <a:pPr marL="0" marR="0" lvl="0" indent="0" algn="ctr">
              <a:lnSpc>
                <a:spcPct val="100000"/>
              </a:lnSpc>
              <a:spcBef>
                <a:spcPts val="0"/>
              </a:spcBef>
              <a:spcAft>
                <a:spcPts val="0"/>
              </a:spcAft>
              <a:buNone/>
              <a:tabLst>
                <a:tab pos="228600" algn="l"/>
              </a:tabLst>
            </a:pPr>
            <a:r>
              <a:rPr lang="en-US" sz="3200" b="1"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His Humanity</a:t>
            </a:r>
            <a:endParaRPr lang="en-US" sz="3200" b="1"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endParaRPr>
          </a:p>
          <a:p>
            <a:pPr marL="0" marR="0" lvl="0" indent="0" algn="ctr">
              <a:lnSpc>
                <a:spcPct val="100000"/>
              </a:lnSpc>
              <a:spcBef>
                <a:spcPts val="0"/>
              </a:spcBef>
              <a:spcAft>
                <a:spcPts val="0"/>
              </a:spcAft>
              <a:buNone/>
              <a:tabLst>
                <a:tab pos="228600" algn="l"/>
              </a:tabLst>
            </a:pPr>
            <a:endParaRPr lang="en-US" sz="3200"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endParaRPr>
          </a:p>
          <a:p>
            <a:pPr marL="0" marR="0" lvl="0" indent="0" algn="ctr">
              <a:lnSpc>
                <a:spcPct val="100000"/>
              </a:lnSpc>
              <a:spcBef>
                <a:spcPts val="0"/>
              </a:spcBef>
              <a:spcAft>
                <a:spcPts val="600"/>
              </a:spcAft>
              <a:buNone/>
            </a:pPr>
            <a:r>
              <a:rPr lang="en-US" sz="3200" b="1"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Job 9:33 NLT</a:t>
            </a:r>
            <a:r>
              <a:rPr lang="en-US" sz="3200"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 </a:t>
            </a:r>
            <a:endParaRPr lang="en-US" sz="3200"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endParaRPr>
          </a:p>
          <a:p>
            <a:pPr marL="0" marR="0" lvl="0" indent="0" algn="ctr">
              <a:lnSpc>
                <a:spcPct val="100000"/>
              </a:lnSpc>
              <a:spcBef>
                <a:spcPts val="0"/>
              </a:spcBef>
              <a:spcAft>
                <a:spcPts val="600"/>
              </a:spcAft>
              <a:buNone/>
            </a:pPr>
            <a:r>
              <a:rPr lang="en-US" sz="3200" i="1"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If only there were a mediator between us, someone who could bring us together</a:t>
            </a:r>
            <a:r>
              <a:rPr lang="en-US" sz="3200"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a:t>
            </a:r>
            <a:endParaRPr lang="en-US" sz="3200"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endParaRPr>
          </a:p>
          <a:p>
            <a:pPr marL="0" marR="0" lvl="0" indent="0" algn="ctr">
              <a:lnSpc>
                <a:spcPct val="100000"/>
              </a:lnSpc>
              <a:spcBef>
                <a:spcPts val="0"/>
              </a:spcBef>
              <a:spcAft>
                <a:spcPts val="600"/>
              </a:spcAft>
              <a:buNone/>
            </a:pPr>
            <a:endParaRPr lang="en-US" sz="3200"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endParaRPr>
          </a:p>
          <a:p>
            <a:pPr marL="0" marR="0" lvl="0" indent="0" algn="ctr">
              <a:lnSpc>
                <a:spcPct val="100000"/>
              </a:lnSpc>
              <a:spcBef>
                <a:spcPts val="0"/>
              </a:spcBef>
              <a:spcAft>
                <a:spcPts val="0"/>
              </a:spcAft>
              <a:buNone/>
            </a:pPr>
            <a:r>
              <a:rPr lang="en-US" sz="3200" b="1"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John 1:14 –</a:t>
            </a:r>
            <a:endParaRPr lang="en-US" sz="3200" b="1"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endParaRPr>
          </a:p>
          <a:p>
            <a:pPr marL="0" marR="0" lvl="0" indent="0" algn="ctr">
              <a:lnSpc>
                <a:spcPct val="100000"/>
              </a:lnSpc>
              <a:spcBef>
                <a:spcPts val="0"/>
              </a:spcBef>
              <a:spcAft>
                <a:spcPts val="0"/>
              </a:spcAft>
              <a:buNone/>
            </a:pPr>
            <a:r>
              <a:rPr lang="en-US" sz="3200" i="1"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the Word was made flesh, / dwelt among us… </a:t>
            </a:r>
            <a:endParaRPr lang="en-US" sz="3200"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3500">
        <p:split/>
      </p:transition>
    </mc:Choice>
    <mc:Fallback>
      <p:transition spd="slow">
        <p:spli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circle(in)">
                                      <p:cBhvr>
                                        <p:cTn id="7" dur="2000"/>
                                        <p:tgtEl>
                                          <p:spTgt spid="4">
                                            <p:bg/>
                                          </p:spTgt>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circle(in)">
                                      <p:cBhvr>
                                        <p:cTn id="10" dur="2000"/>
                                        <p:tgtEl>
                                          <p:spTgt spid="4">
                                            <p:txEl>
                                              <p:pRg st="0" end="0"/>
                                            </p:txEl>
                                          </p:spTgt>
                                        </p:tgtEl>
                                      </p:cBhvr>
                                    </p:animEffect>
                                  </p:childTnLst>
                                </p:cTn>
                              </p:par>
                            </p:childTnLst>
                          </p:cTn>
                        </p:par>
                        <p:par>
                          <p:cTn id="11" fill="hold">
                            <p:stCondLst>
                              <p:cond delay="2000"/>
                            </p:stCondLst>
                            <p:childTnLst>
                              <p:par>
                                <p:cTn id="12" presetID="6" presetClass="entr" presetSubtype="16" fill="hold" grpId="0" nodeType="after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circle(in)">
                                      <p:cBhvr>
                                        <p:cTn id="14" dur="2000"/>
                                        <p:tgtEl>
                                          <p:spTgt spid="4">
                                            <p:txEl>
                                              <p:pRg st="1" end="1"/>
                                            </p:txEl>
                                          </p:spTgt>
                                        </p:tgtEl>
                                      </p:cBhvr>
                                    </p:animEffect>
                                  </p:childTnLst>
                                </p:cTn>
                              </p:par>
                            </p:childTnLst>
                          </p:cTn>
                        </p:par>
                        <p:par>
                          <p:cTn id="15" fill="hold">
                            <p:stCondLst>
                              <p:cond delay="4000"/>
                            </p:stCondLst>
                            <p:childTnLst>
                              <p:par>
                                <p:cTn id="16" presetID="6" presetClass="entr" presetSubtype="16" fill="hold" grpId="0" nodeType="after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circle(in)">
                                      <p:cBhvr>
                                        <p:cTn id="18" dur="2000"/>
                                        <p:tgtEl>
                                          <p:spTgt spid="4">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circle(in)">
                                      <p:cBhvr>
                                        <p:cTn id="23" dur="2000"/>
                                        <p:tgtEl>
                                          <p:spTgt spid="4">
                                            <p:txEl>
                                              <p:pRg st="4" end="4"/>
                                            </p:txEl>
                                          </p:spTgt>
                                        </p:tgtEl>
                                      </p:cBhvr>
                                    </p:animEffect>
                                  </p:childTnLst>
                                </p:cTn>
                              </p:par>
                            </p:childTnLst>
                          </p:cTn>
                        </p:par>
                        <p:par>
                          <p:cTn id="24" fill="hold">
                            <p:stCondLst>
                              <p:cond delay="2000"/>
                            </p:stCondLst>
                            <p:childTnLst>
                              <p:par>
                                <p:cTn id="25" presetID="6" presetClass="entr" presetSubtype="16" fill="hold" grpId="0" nodeType="after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circle(in)">
                                      <p:cBhvr>
                                        <p:cTn id="27" dur="2000"/>
                                        <p:tgtEl>
                                          <p:spTgt spid="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4">
                                            <p:txEl>
                                              <p:pRg st="7" end="7"/>
                                            </p:txEl>
                                          </p:spTgt>
                                        </p:tgtEl>
                                        <p:attrNameLst>
                                          <p:attrName>style.visibility</p:attrName>
                                        </p:attrNameLst>
                                      </p:cBhvr>
                                      <p:to>
                                        <p:strVal val="visible"/>
                                      </p:to>
                                    </p:set>
                                    <p:animEffect transition="in" filter="circle(in)">
                                      <p:cBhvr>
                                        <p:cTn id="32" dur="2000"/>
                                        <p:tgtEl>
                                          <p:spTgt spid="4">
                                            <p:txEl>
                                              <p:pRg st="7" end="7"/>
                                            </p:txEl>
                                          </p:spTgt>
                                        </p:tgtEl>
                                      </p:cBhvr>
                                    </p:animEffect>
                                  </p:childTnLst>
                                </p:cTn>
                              </p:par>
                            </p:childTnLst>
                          </p:cTn>
                        </p:par>
                        <p:par>
                          <p:cTn id="33" fill="hold">
                            <p:stCondLst>
                              <p:cond delay="2000"/>
                            </p:stCondLst>
                            <p:childTnLst>
                              <p:par>
                                <p:cTn id="34" presetID="6" presetClass="entr" presetSubtype="16" fill="hold" grpId="0" nodeType="afterEffect">
                                  <p:stCondLst>
                                    <p:cond delay="0"/>
                                  </p:stCondLst>
                                  <p:childTnLst>
                                    <p:set>
                                      <p:cBhvr>
                                        <p:cTn id="35" dur="1" fill="hold">
                                          <p:stCondLst>
                                            <p:cond delay="0"/>
                                          </p:stCondLst>
                                        </p:cTn>
                                        <p:tgtEl>
                                          <p:spTgt spid="4">
                                            <p:txEl>
                                              <p:pRg st="8" end="8"/>
                                            </p:txEl>
                                          </p:spTgt>
                                        </p:tgtEl>
                                        <p:attrNameLst>
                                          <p:attrName>style.visibility</p:attrName>
                                        </p:attrNameLst>
                                      </p:cBhvr>
                                      <p:to>
                                        <p:strVal val="visible"/>
                                      </p:to>
                                    </p:set>
                                    <p:animEffect transition="in" filter="circle(in)">
                                      <p:cBhvr>
                                        <p:cTn id="36" dur="20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4" name="Content Placeholder 3"/>
          <p:cNvSpPr>
            <a:spLocks noGrp="1"/>
          </p:cNvSpPr>
          <p:nvPr>
            <p:ph idx="1"/>
          </p:nvPr>
        </p:nvSpPr>
        <p:spPr>
          <a:xfrm>
            <a:off x="233916" y="1116419"/>
            <a:ext cx="11727712" cy="4827181"/>
          </a:xfrm>
          <a:solidFill>
            <a:schemeClr val="bg1">
              <a:alpha val="80000"/>
            </a:schemeClr>
          </a:solidFill>
        </p:spPr>
        <p:txBody>
          <a:bodyPr/>
          <a:lstStyle/>
          <a:p>
            <a:pPr marL="0" marR="0" lvl="0" indent="0" algn="ctr">
              <a:lnSpc>
                <a:spcPct val="100000"/>
              </a:lnSpc>
              <a:spcBef>
                <a:spcPts val="0"/>
              </a:spcBef>
              <a:spcAft>
                <a:spcPts val="0"/>
              </a:spcAft>
              <a:buNone/>
              <a:tabLst>
                <a:tab pos="228600" algn="l"/>
              </a:tabLst>
            </a:pPr>
            <a:r>
              <a:rPr lang="en-US" sz="3200" b="1"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He Saw a Cross</a:t>
            </a:r>
            <a:endParaRPr lang="en-US" sz="3200" b="1"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endParaRPr>
          </a:p>
          <a:p>
            <a:pPr marL="0" marR="0" lvl="0" indent="0" algn="ctr">
              <a:lnSpc>
                <a:spcPct val="100000"/>
              </a:lnSpc>
              <a:spcBef>
                <a:spcPts val="0"/>
              </a:spcBef>
              <a:spcAft>
                <a:spcPts val="0"/>
              </a:spcAft>
              <a:buNone/>
              <a:tabLst>
                <a:tab pos="228600" algn="l"/>
              </a:tabLst>
            </a:pPr>
            <a:r>
              <a:rPr lang="en-US" sz="3200" i="1"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"Unto us a son is given” </a:t>
            </a:r>
            <a:endParaRPr lang="en-US" sz="3200" i="1"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endParaRPr>
          </a:p>
          <a:p>
            <a:pPr marL="0" marR="0" lvl="0" indent="0" algn="ctr">
              <a:lnSpc>
                <a:spcPct val="100000"/>
              </a:lnSpc>
              <a:spcBef>
                <a:spcPts val="0"/>
              </a:spcBef>
              <a:spcAft>
                <a:spcPts val="0"/>
              </a:spcAft>
              <a:buNone/>
              <a:tabLst>
                <a:tab pos="228600" algn="l"/>
              </a:tabLst>
            </a:pPr>
            <a:r>
              <a:rPr lang="en-US" sz="3200" b="1"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His Deity</a:t>
            </a:r>
            <a:endParaRPr lang="en-US" sz="3200"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endParaRPr>
          </a:p>
          <a:p>
            <a:pPr marL="742950" marR="0" lvl="1" indent="-285750">
              <a:lnSpc>
                <a:spcPct val="100000"/>
              </a:lnSpc>
              <a:spcBef>
                <a:spcPts val="0"/>
              </a:spcBef>
              <a:spcAft>
                <a:spcPts val="0"/>
              </a:spcAft>
              <a:buFont typeface="Symbol" panose="05050102010706020507" pitchFamily="18" charset="2"/>
              <a:buChar char=""/>
              <a:tabLst>
                <a:tab pos="685800" algn="l"/>
              </a:tabLst>
            </a:pPr>
            <a:r>
              <a:rPr lang="en-US" sz="3200" b="1"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Rom 5:6</a:t>
            </a:r>
            <a:r>
              <a:rPr lang="en-US" sz="3200"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 When we were utterly helpless, Christ came at just the right time and died for us sinners.</a:t>
            </a:r>
            <a:endParaRPr lang="en-US" sz="3200"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endParaRPr>
          </a:p>
          <a:p>
            <a:pPr marL="457200" marR="0" lvl="1" indent="0" algn="ctr">
              <a:lnSpc>
                <a:spcPct val="100000"/>
              </a:lnSpc>
              <a:spcBef>
                <a:spcPts val="0"/>
              </a:spcBef>
              <a:spcAft>
                <a:spcPts val="600"/>
              </a:spcAft>
              <a:buNone/>
              <a:tabLst>
                <a:tab pos="685800" algn="l"/>
              </a:tabLst>
            </a:pPr>
            <a:r>
              <a:rPr lang="en-US" sz="3200" b="1"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Final Word- </a:t>
            </a:r>
            <a:r>
              <a:rPr lang="en-US" sz="3200"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It is Finished! – </a:t>
            </a:r>
            <a:endParaRPr lang="en-US" sz="3200"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endParaRPr>
          </a:p>
          <a:p>
            <a:pPr marL="457200" marR="0" lvl="1" indent="0" algn="ctr">
              <a:lnSpc>
                <a:spcPct val="100000"/>
              </a:lnSpc>
              <a:spcBef>
                <a:spcPts val="0"/>
              </a:spcBef>
              <a:spcAft>
                <a:spcPts val="600"/>
              </a:spcAft>
              <a:buNone/>
              <a:tabLst>
                <a:tab pos="685800" algn="l"/>
              </a:tabLst>
            </a:pPr>
            <a:r>
              <a:rPr lang="en-US" sz="3200" b="1"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God For Us    </a:t>
            </a:r>
            <a:endParaRPr lang="en-US" sz="3200" b="1"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endParaRPr>
          </a:p>
          <a:p>
            <a:pPr marL="457200" marR="0" lvl="1" indent="0" algn="ctr">
              <a:lnSpc>
                <a:spcPct val="100000"/>
              </a:lnSpc>
              <a:spcBef>
                <a:spcPts val="0"/>
              </a:spcBef>
              <a:spcAft>
                <a:spcPts val="600"/>
              </a:spcAft>
              <a:buNone/>
              <a:tabLst>
                <a:tab pos="685800" algn="l"/>
              </a:tabLst>
            </a:pPr>
            <a:r>
              <a:rPr lang="en-US" sz="3200"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Satan thought </a:t>
            </a:r>
            <a:r>
              <a:rPr lang="en-US" sz="3200" b="1"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he had Won</a:t>
            </a:r>
            <a:r>
              <a:rPr lang="en-US" sz="3200"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a:t>
            </a:r>
            <a:endParaRPr lang="en-US" sz="3200"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endParaRPr>
          </a:p>
          <a:p>
            <a:pPr marL="457200" marR="0" lvl="1" indent="0" algn="ctr">
              <a:lnSpc>
                <a:spcPct val="100000"/>
              </a:lnSpc>
              <a:spcBef>
                <a:spcPts val="0"/>
              </a:spcBef>
              <a:spcAft>
                <a:spcPts val="600"/>
              </a:spcAft>
              <a:buNone/>
              <a:tabLst>
                <a:tab pos="685800" algn="l"/>
              </a:tabLst>
            </a:pPr>
            <a:r>
              <a:rPr lang="en-US" sz="3200" b="1"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But on that Cross was Our Mighty God!!</a:t>
            </a:r>
            <a:endParaRPr lang="en-US" sz="3200" b="1"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endParaRPr>
          </a:p>
          <a:p>
            <a:pPr marL="0" marR="0" lvl="0" indent="0">
              <a:lnSpc>
                <a:spcPct val="115000"/>
              </a:lnSpc>
              <a:spcBef>
                <a:spcPts val="0"/>
              </a:spcBef>
              <a:spcAft>
                <a:spcPts val="0"/>
              </a:spcAft>
              <a:buNone/>
              <a:tabLst>
                <a:tab pos="228600" algn="l"/>
              </a:tabLst>
            </a:pP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75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plus(in)">
                                      <p:cBhvr>
                                        <p:cTn id="7" dur="2000"/>
                                        <p:tgtEl>
                                          <p:spTgt spid="4">
                                            <p:bg/>
                                          </p:spTgt>
                                        </p:tgtEl>
                                      </p:cBhvr>
                                    </p:animEffect>
                                  </p:childTnLst>
                                </p:cTn>
                              </p:par>
                              <p:par>
                                <p:cTn id="8" presetID="13" presetClass="entr" presetSubtype="16"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plus(in)">
                                      <p:cBhvr>
                                        <p:cTn id="10" dur="2000"/>
                                        <p:tgtEl>
                                          <p:spTgt spid="4">
                                            <p:txEl>
                                              <p:pRg st="0" end="0"/>
                                            </p:txEl>
                                          </p:spTgt>
                                        </p:tgtEl>
                                      </p:cBhvr>
                                    </p:animEffect>
                                  </p:childTnLst>
                                </p:cTn>
                              </p:par>
                            </p:childTnLst>
                          </p:cTn>
                        </p:par>
                        <p:par>
                          <p:cTn id="11" fill="hold">
                            <p:stCondLst>
                              <p:cond delay="2000"/>
                            </p:stCondLst>
                            <p:childTnLst>
                              <p:par>
                                <p:cTn id="12" presetID="13" presetClass="entr" presetSubtype="16" fill="hold" grpId="0" nodeType="after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plus(in)">
                                      <p:cBhvr>
                                        <p:cTn id="14" dur="2000"/>
                                        <p:tgtEl>
                                          <p:spTgt spid="4">
                                            <p:txEl>
                                              <p:pRg st="1" end="1"/>
                                            </p:txEl>
                                          </p:spTgt>
                                        </p:tgtEl>
                                      </p:cBhvr>
                                    </p:animEffect>
                                  </p:childTnLst>
                                </p:cTn>
                              </p:par>
                            </p:childTnLst>
                          </p:cTn>
                        </p:par>
                        <p:par>
                          <p:cTn id="15" fill="hold">
                            <p:stCondLst>
                              <p:cond delay="4000"/>
                            </p:stCondLst>
                            <p:childTnLst>
                              <p:par>
                                <p:cTn id="16" presetID="13" presetClass="entr" presetSubtype="16" fill="hold" grpId="0" nodeType="after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plus(in)">
                                      <p:cBhvr>
                                        <p:cTn id="18" dur="2000"/>
                                        <p:tgtEl>
                                          <p:spTgt spid="4">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3" presetClass="entr" presetSubtype="16" fill="hold" grpId="0"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Effect transition="in" filter="plus(in)">
                                      <p:cBhvr>
                                        <p:cTn id="23" dur="20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3" presetClass="entr" presetSubtype="16" fill="hold" grpId="0"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Effect transition="in" filter="plus(in)">
                                      <p:cBhvr>
                                        <p:cTn id="28" dur="2000"/>
                                        <p:tgtEl>
                                          <p:spTgt spid="4">
                                            <p:txEl>
                                              <p:pRg st="4" end="4"/>
                                            </p:txEl>
                                          </p:spTgt>
                                        </p:tgtEl>
                                      </p:cBhvr>
                                    </p:animEffect>
                                  </p:childTnLst>
                                </p:cTn>
                              </p:par>
                            </p:childTnLst>
                          </p:cTn>
                        </p:par>
                        <p:par>
                          <p:cTn id="29" fill="hold">
                            <p:stCondLst>
                              <p:cond delay="2000"/>
                            </p:stCondLst>
                            <p:childTnLst>
                              <p:par>
                                <p:cTn id="30" presetID="13" presetClass="entr" presetSubtype="16" fill="hold" grpId="0" nodeType="after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plus(in)">
                                      <p:cBhvr>
                                        <p:cTn id="32" dur="20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3" presetClass="entr" presetSubtype="16"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plus(in)">
                                      <p:cBhvr>
                                        <p:cTn id="37" dur="2000"/>
                                        <p:tgtEl>
                                          <p:spTgt spid="4">
                                            <p:txEl>
                                              <p:pRg st="6" end="6"/>
                                            </p:txEl>
                                          </p:spTgt>
                                        </p:tgtEl>
                                      </p:cBhvr>
                                    </p:animEffect>
                                  </p:childTnLst>
                                </p:cTn>
                              </p:par>
                            </p:childTnLst>
                          </p:cTn>
                        </p:par>
                        <p:par>
                          <p:cTn id="38" fill="hold">
                            <p:stCondLst>
                              <p:cond delay="2000"/>
                            </p:stCondLst>
                            <p:childTnLst>
                              <p:par>
                                <p:cTn id="39" presetID="13" presetClass="entr" presetSubtype="16" fill="hold" grpId="0" nodeType="afterEffect">
                                  <p:stCondLst>
                                    <p:cond delay="0"/>
                                  </p:stCondLst>
                                  <p:childTnLst>
                                    <p:set>
                                      <p:cBhvr>
                                        <p:cTn id="40" dur="1" fill="hold">
                                          <p:stCondLst>
                                            <p:cond delay="0"/>
                                          </p:stCondLst>
                                        </p:cTn>
                                        <p:tgtEl>
                                          <p:spTgt spid="4">
                                            <p:txEl>
                                              <p:pRg st="7" end="7"/>
                                            </p:txEl>
                                          </p:spTgt>
                                        </p:tgtEl>
                                        <p:attrNameLst>
                                          <p:attrName>style.visibility</p:attrName>
                                        </p:attrNameLst>
                                      </p:cBhvr>
                                      <p:to>
                                        <p:strVal val="visible"/>
                                      </p:to>
                                    </p:set>
                                    <p:animEffect transition="in" filter="plus(in)">
                                      <p:cBhvr>
                                        <p:cTn id="41" dur="20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2748</Words>
  <Application>WPS Presentation</Application>
  <PresentationFormat>Widescreen</PresentationFormat>
  <Paragraphs>104</Paragraphs>
  <Slides>12</Slides>
  <Notes>6</Notes>
  <HiddenSlides>0</HiddenSlides>
  <MMClips>0</MMClips>
  <ScaleCrop>false</ScaleCrop>
  <HeadingPairs>
    <vt:vector size="6" baseType="variant">
      <vt:variant>
        <vt:lpstr>已用的字体</vt:lpstr>
      </vt:variant>
      <vt:variant>
        <vt:i4>17</vt:i4>
      </vt:variant>
      <vt:variant>
        <vt:lpstr>主题</vt:lpstr>
      </vt:variant>
      <vt:variant>
        <vt:i4>2</vt:i4>
      </vt:variant>
      <vt:variant>
        <vt:lpstr>幻灯片标题</vt:lpstr>
      </vt:variant>
      <vt:variant>
        <vt:i4>12</vt:i4>
      </vt:variant>
    </vt:vector>
  </HeadingPairs>
  <TitlesOfParts>
    <vt:vector size="31" baseType="lpstr">
      <vt:lpstr>Arial</vt:lpstr>
      <vt:lpstr>SimSun</vt:lpstr>
      <vt:lpstr>Wingdings</vt:lpstr>
      <vt:lpstr>Arial Rounded MT Bold</vt:lpstr>
      <vt:lpstr>Courier New</vt:lpstr>
      <vt:lpstr>Times New Roman</vt:lpstr>
      <vt:lpstr>Calibri</vt:lpstr>
      <vt:lpstr>Roboto</vt:lpstr>
      <vt:lpstr>Yantiq</vt:lpstr>
      <vt:lpstr>Verdana</vt:lpstr>
      <vt:lpstr>Microsoft YaHei</vt:lpstr>
      <vt:lpstr>Arial Unicode MS</vt:lpstr>
      <vt:lpstr>Calibri Light</vt:lpstr>
      <vt:lpstr>Arial Unicode MS</vt:lpstr>
      <vt:lpstr>Symbol</vt:lpstr>
      <vt:lpstr>Andalus</vt:lpstr>
      <vt:lpstr>Ezra SIL</vt:lpstr>
      <vt:lpstr>Office Theme</vt:lpstr>
      <vt:lpstr>1_Office Theme</vt:lpstr>
      <vt:lpstr>PowerPoint 演示文稿</vt:lpstr>
      <vt:lpstr>PowerPoint 演示文稿</vt:lpstr>
      <vt:lpstr>Christmas 2022 Isaiah 9:4-7</vt:lpstr>
      <vt:lpstr>Unrest</vt:lpstr>
      <vt:lpstr>PowerPoint 演示文稿</vt:lpstr>
      <vt:lpstr>PowerPoint 演示文稿</vt:lpstr>
      <vt:lpstr>Turn Around was Coming! </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Linton</dc:creator>
  <cp:lastModifiedBy>edwar</cp:lastModifiedBy>
  <cp:revision>54</cp:revision>
  <dcterms:created xsi:type="dcterms:W3CDTF">2022-12-16T04:55:00Z</dcterms:created>
  <dcterms:modified xsi:type="dcterms:W3CDTF">2022-12-18T22:03:37Z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605FAB392A154A65B7B9A6D6FA545343</vt:lpwstr>
  </property>
  <property fmtid="{D5CDD505-2E9C-101B-9397-08002B2CF9AE}" pid="3" name="KSOProductBuildVer">
    <vt:lpwstr>1033-11.2.0.11440</vt:lpwstr>
  </property>
</Properties>
</file>