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314" r:id="rId3"/>
    <p:sldId id="497" r:id="rId4"/>
    <p:sldId id="293" r:id="rId5"/>
    <p:sldId id="256" r:id="rId6"/>
    <p:sldId id="499" r:id="rId7"/>
    <p:sldId id="551" r:id="rId8"/>
    <p:sldId id="549" r:id="rId9"/>
    <p:sldId id="540" r:id="rId10"/>
    <p:sldId id="557" r:id="rId11"/>
    <p:sldId id="552" r:id="rId12"/>
    <p:sldId id="546" r:id="rId13"/>
    <p:sldId id="542" r:id="rId14"/>
    <p:sldId id="547" r:id="rId15"/>
    <p:sldId id="543" r:id="rId16"/>
    <p:sldId id="545" r:id="rId17"/>
    <p:sldId id="544" r:id="rId18"/>
    <p:sldId id="538" r:id="rId19"/>
    <p:sldId id="562" r:id="rId2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5" autoAdjust="0"/>
    <p:restoredTop sz="91541" autoAdjust="0"/>
  </p:normalViewPr>
  <p:slideViewPr>
    <p:cSldViewPr snapToGrid="0">
      <p:cViewPr varScale="1">
        <p:scale>
          <a:sx n="54" d="100"/>
          <a:sy n="54" d="100"/>
        </p:scale>
        <p:origin x="588" y="56"/>
      </p:cViewPr>
      <p:guideLst>
        <p:guide pos="3840"/>
        <p:guide orient="horz" pos="2160"/>
      </p:guideLst>
    </p:cSldViewPr>
  </p:slideViewPr>
  <p:outlineViewPr>
    <p:cViewPr>
      <p:scale>
        <a:sx n="33" d="100"/>
        <a:sy n="33" d="100"/>
      </p:scale>
      <p:origin x="0" y="-15392"/>
    </p:cViewPr>
  </p:outlineViewPr>
  <p:notesTextViewPr>
    <p:cViewPr>
      <p:scale>
        <a:sx n="1" d="1"/>
        <a:sy n="1" d="1"/>
      </p:scale>
      <p:origin x="0" y="0"/>
    </p:cViewPr>
  </p:notesTextViewPr>
  <p:sorterViewPr>
    <p:cViewPr>
      <p:scale>
        <a:sx n="100" d="100"/>
        <a:sy n="100" d="100"/>
      </p:scale>
      <p:origin x="0" y="-584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notesMaster" Target="notesMasters/notesMaster1.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866AF3F-DAA0-4911-A801-037762F35880}" type="datetimeFigureOut">
              <a:rPr lang="en-US" smtClean="0"/>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AE80CADF-1291-4177-9F8E-40E814FAA7F9}"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D6375852-61CA-44D9-A76E-70B3F5292D01}"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D6375852-61CA-44D9-A76E-70B3F5292D01}"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D6375852-61CA-44D9-A76E-70B3F5292D01}"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75852-61CA-44D9-A76E-70B3F5292D01}"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6375852-61CA-44D9-A76E-70B3F5292D01}"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6375852-61CA-44D9-A76E-70B3F5292D01}"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75852-61CA-44D9-A76E-70B3F5292D01}" type="datetimeFigureOut">
              <a:rPr lang="en-US" smtClean="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F46209-A428-43DB-A794-C7E986699F74}"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noChangeArrowheads="1"/>
          </p:cNvSpPr>
          <p:nvPr>
            <p:ph idx="1"/>
          </p:nvPr>
        </p:nvSpPr>
        <p:spPr>
          <a:xfrm>
            <a:off x="1915886" y="992266"/>
            <a:ext cx="8251371" cy="4821626"/>
          </a:xfrm>
        </p:spPr>
        <p:txBody>
          <a:bodyPr>
            <a:normAutofit/>
          </a:bodyPr>
          <a:lstStyle/>
          <a:p>
            <a:pPr marL="0" indent="0" algn="ctr" eaLnBrk="1">
              <a:buNone/>
              <a:defRPr/>
            </a:pPr>
            <a:r>
              <a:rPr lang="en-US" altLang="en-US" b="1" dirty="0">
                <a:effectLst>
                  <a:outerShdw blurRad="38100" dist="38100" dir="2700000" algn="tl">
                    <a:srgbClr val="000000">
                      <a:alpha val="43137"/>
                    </a:srgbClr>
                  </a:outerShdw>
                </a:effectLst>
                <a:latin typeface="Arial Rounded MT Bold" panose="020F0704030504030204" pitchFamily="34" charset="0"/>
              </a:rPr>
              <a:t>Repeat</a:t>
            </a:r>
            <a:endParaRPr lang="en-US" alt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eaLnBrk="1">
              <a:buNone/>
              <a:defRPr/>
            </a:pPr>
            <a:r>
              <a:rPr lang="en-US" altLang="en-US" sz="3200" b="1" dirty="0">
                <a:effectLst>
                  <a:outerShdw blurRad="38100" dist="38100" dir="2700000" algn="tl">
                    <a:srgbClr val="000000">
                      <a:alpha val="43137"/>
                    </a:srgbClr>
                  </a:outerShdw>
                </a:effectLst>
                <a:latin typeface="Arial Rounded MT Bold" panose="020F0704030504030204" pitchFamily="34" charset="0"/>
              </a:rPr>
              <a:t>These are the 2 Most Important Hours of My Week – Help Me to Cherish Them </a:t>
            </a:r>
            <a:endParaRPr lang="en-US" altLang="en-US" sz="3200" dirty="0">
              <a:effectLst>
                <a:outerShdw blurRad="38100" dist="38100" dir="2700000" algn="tl">
                  <a:srgbClr val="000000">
                    <a:alpha val="43137"/>
                  </a:srgbClr>
                </a:outerShdw>
              </a:effectLst>
              <a:latin typeface="Arial Rounded MT Bold" panose="020F0704030504030204" pitchFamily="34" charset="0"/>
            </a:endParaRPr>
          </a:p>
          <a:p>
            <a:pPr marL="0" indent="0" algn="ctr" eaLnBrk="1">
              <a:buNone/>
              <a:defRPr/>
            </a:pPr>
            <a:endParaRPr lang="en-US" altLang="en-US" sz="32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815"/>
              </a:spcBef>
              <a:buNone/>
              <a:defRPr/>
            </a:pPr>
            <a:r>
              <a:rPr lang="en-US" altLang="en-US" b="1" dirty="0">
                <a:effectLst>
                  <a:outerShdw blurRad="38100" dist="38100" dir="2700000" algn="tl">
                    <a:srgbClr val="000000">
                      <a:alpha val="43137"/>
                    </a:srgbClr>
                  </a:outerShdw>
                </a:effectLst>
                <a:latin typeface="Arial Rounded MT Bold" panose="020F0704030504030204" pitchFamily="34" charset="0"/>
              </a:rPr>
              <a:t>I Am Here Today to Worship</a:t>
            </a:r>
            <a:endParaRPr lang="en-US" altLang="en-US"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815"/>
              </a:spcBef>
              <a:buNone/>
              <a:defRPr/>
            </a:pPr>
            <a:r>
              <a:rPr lang="en-US" altLang="en-US" b="1" dirty="0">
                <a:effectLst>
                  <a:outerShdw blurRad="38100" dist="38100" dir="2700000" algn="tl">
                    <a:srgbClr val="000000">
                      <a:alpha val="43137"/>
                    </a:srgbClr>
                  </a:outerShdw>
                </a:effectLst>
                <a:latin typeface="Arial Rounded MT Bold" panose="020F0704030504030204" pitchFamily="34" charset="0"/>
              </a:rPr>
              <a:t>Not to Be Entertained</a:t>
            </a:r>
            <a:endParaRPr lang="en-US" altLang="en-US"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815"/>
              </a:spcBef>
              <a:buNone/>
              <a:defRPr/>
            </a:pPr>
            <a:r>
              <a:rPr lang="en-US" altLang="en-US" b="1" dirty="0">
                <a:effectLst>
                  <a:outerShdw blurRad="38100" dist="38100" dir="2700000" algn="tl">
                    <a:srgbClr val="000000">
                      <a:alpha val="43137"/>
                    </a:srgbClr>
                  </a:outerShdw>
                </a:effectLst>
                <a:latin typeface="Arial Rounded MT Bold" panose="020F0704030504030204" pitchFamily="34" charset="0"/>
              </a:rPr>
              <a:t>I Am Singing to An Audience of One</a:t>
            </a:r>
            <a:endParaRPr lang="en-US" altLang="en-US"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815"/>
              </a:spcBef>
              <a:buNone/>
              <a:defRPr/>
            </a:pPr>
            <a:r>
              <a:rPr lang="en-US" altLang="en-US" b="1" dirty="0">
                <a:effectLst>
                  <a:outerShdw blurRad="38100" dist="38100" dir="2700000" algn="tl">
                    <a:srgbClr val="000000">
                      <a:alpha val="43137"/>
                    </a:srgbClr>
                  </a:outerShdw>
                </a:effectLst>
                <a:latin typeface="Arial Rounded MT Bold" panose="020F0704030504030204" pitchFamily="34" charset="0"/>
              </a:rPr>
              <a:t>Accept My Worship Oh Lord!</a:t>
            </a:r>
            <a:endParaRPr lang="en-US" altLang="en-US" b="1" dirty="0">
              <a:effectLst>
                <a:outerShdw blurRad="38100" dist="38100" dir="2700000" algn="tl">
                  <a:srgbClr val="000000">
                    <a:alpha val="43137"/>
                  </a:srgbClr>
                </a:outerShdw>
              </a:effectLst>
              <a:latin typeface="Arial Rounded MT Bold" panose="020F0704030504030204" pitchFamily="34" charset="0"/>
            </a:endParaRPr>
          </a:p>
          <a:p>
            <a:pPr eaLnBrk="1">
              <a:defRPr/>
            </a:pP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4" y="206829"/>
            <a:ext cx="12050486" cy="3742872"/>
          </a:xfrm>
        </p:spPr>
        <p:txBody>
          <a:bodyPr>
            <a:normAutofit/>
          </a:bodyPr>
          <a:lstStyle/>
          <a:p>
            <a:pPr marL="0" indent="0">
              <a:lnSpc>
                <a:spcPct val="100000"/>
              </a:lnSpc>
              <a:buNone/>
            </a:pPr>
            <a:r>
              <a:rPr lang="en-US" sz="2000" dirty="0"/>
              <a:t> </a:t>
            </a:r>
            <a:r>
              <a:rPr lang="en-US" dirty="0">
                <a:effectLst>
                  <a:outerShdw blurRad="38100" dist="38100" dir="2700000" algn="tl">
                    <a:srgbClr val="000000">
                      <a:alpha val="43137"/>
                    </a:srgbClr>
                  </a:outerShdw>
                </a:effectLst>
                <a:latin typeface="Arial Rounded MT Bold" panose="020F0704030504030204" pitchFamily="34" charset="0"/>
              </a:rPr>
              <a:t>AFTER THE death of Moses the servant of the Lord, the Lord said to Joshua son of Nun, Moses' minister, </a:t>
            </a:r>
            <a:r>
              <a:rPr lang="en-US" baseline="30000" dirty="0">
                <a:effectLst>
                  <a:outerShdw blurRad="38100" dist="38100" dir="2700000" algn="tl">
                    <a:srgbClr val="000000">
                      <a:alpha val="43137"/>
                    </a:srgbClr>
                  </a:outerShdw>
                </a:effectLst>
                <a:latin typeface="Arial Rounded MT Bold" panose="020F0704030504030204" pitchFamily="34" charset="0"/>
              </a:rPr>
              <a:t>2 </a:t>
            </a:r>
            <a:r>
              <a:rPr lang="en-US" dirty="0">
                <a:effectLst>
                  <a:outerShdw blurRad="38100" dist="38100" dir="2700000" algn="tl">
                    <a:srgbClr val="000000">
                      <a:alpha val="43137"/>
                    </a:srgbClr>
                  </a:outerShdw>
                </a:effectLst>
                <a:latin typeface="Arial Rounded MT Bold" panose="020F0704030504030204" pitchFamily="34" charset="0"/>
              </a:rPr>
              <a:t>Moses My servant is dead. So now arise [take his place], go over this Jordan, you / all this people, into the land which I am giving to them, the Israelites. </a:t>
            </a:r>
            <a:r>
              <a:rPr lang="en-US" b="1" dirty="0">
                <a:effectLst>
                  <a:outerShdw blurRad="38100" dist="38100" dir="2700000" algn="tl">
                    <a:srgbClr val="000000">
                      <a:alpha val="43137"/>
                    </a:srgbClr>
                  </a:outerShdw>
                </a:effectLst>
                <a:latin typeface="Arial Rounded MT Bold" panose="020F0704030504030204" pitchFamily="34" charset="0"/>
              </a:rPr>
              <a:t>Josh 1:1-2 AMP</a:t>
            </a:r>
            <a:endParaRPr lang="en-US" b="1" dirty="0">
              <a:effectLst>
                <a:outerShdw blurRad="38100" dist="38100" dir="2700000" algn="tl">
                  <a:srgbClr val="000000">
                    <a:alpha val="43137"/>
                  </a:srgbClr>
                </a:outerShdw>
              </a:effectLst>
              <a:latin typeface="Arial Rounded MT Bold" panose="020F0704030504030204" pitchFamily="34" charset="0"/>
            </a:endParaRPr>
          </a:p>
          <a:p>
            <a:pPr lvl="1" algn="ct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Moses Dead= </a:t>
            </a:r>
            <a:r>
              <a:rPr lang="en-US" sz="3200" i="1" dirty="0">
                <a:effectLst>
                  <a:outerShdw blurRad="38100" dist="38100" dir="2700000" algn="tl">
                    <a:srgbClr val="000000">
                      <a:alpha val="43137"/>
                    </a:srgbClr>
                  </a:outerShdw>
                </a:effectLst>
                <a:latin typeface="Arial Rounded MT Bold" panose="020F0704030504030204" pitchFamily="34" charset="0"/>
              </a:rPr>
              <a:t>Things Are Changing </a:t>
            </a:r>
            <a:r>
              <a:rPr lang="en-US" sz="3200" b="1" dirty="0">
                <a:effectLst>
                  <a:outerShdw blurRad="38100" dist="38100" dir="2700000" algn="tl">
                    <a:srgbClr val="000000">
                      <a:alpha val="43137"/>
                    </a:srgbClr>
                  </a:outerShdw>
                </a:effectLst>
                <a:latin typeface="Arial Rounded MT Bold" panose="020F0704030504030204" pitchFamily="34" charset="0"/>
              </a:rPr>
              <a:t>(Then)</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1" algn="ct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Now Arise= </a:t>
            </a:r>
            <a:r>
              <a:rPr lang="en-US" sz="3200" i="1" dirty="0">
                <a:effectLst>
                  <a:outerShdw blurRad="38100" dist="38100" dir="2700000" algn="tl">
                    <a:srgbClr val="000000">
                      <a:alpha val="43137"/>
                    </a:srgbClr>
                  </a:outerShdw>
                </a:effectLst>
                <a:latin typeface="Arial Rounded MT Bold" panose="020F0704030504030204" pitchFamily="34" charset="0"/>
              </a:rPr>
              <a:t>Quit Mourning What Used Be</a:t>
            </a:r>
            <a:endParaRPr lang="en-US" sz="3200" i="1" dirty="0">
              <a:effectLst>
                <a:outerShdw blurRad="38100" dist="38100" dir="2700000" algn="tl">
                  <a:srgbClr val="000000">
                    <a:alpha val="43137"/>
                  </a:srgbClr>
                </a:outerShdw>
              </a:effectLst>
              <a:latin typeface="Arial Rounded MT Bold" panose="020F0704030504030204" pitchFamily="34" charset="0"/>
            </a:endParaRPr>
          </a:p>
          <a:p>
            <a:pPr lvl="1" algn="ct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Go Over=  </a:t>
            </a:r>
            <a:r>
              <a:rPr lang="en-US" sz="3200" i="1" dirty="0">
                <a:effectLst>
                  <a:outerShdw blurRad="38100" dist="38100" dir="2700000" algn="tl">
                    <a:srgbClr val="000000">
                      <a:alpha val="43137"/>
                    </a:srgbClr>
                  </a:outerShdw>
                </a:effectLst>
                <a:latin typeface="Arial Rounded MT Bold" panose="020F0704030504030204" pitchFamily="34" charset="0"/>
              </a:rPr>
              <a:t>Get Back Into the Game </a:t>
            </a:r>
            <a:r>
              <a:rPr lang="en-US" sz="3200" b="1" dirty="0">
                <a:effectLst>
                  <a:outerShdw blurRad="38100" dist="38100" dir="2700000" algn="tl">
                    <a:srgbClr val="000000">
                      <a:alpha val="43137"/>
                    </a:srgbClr>
                  </a:outerShdw>
                </a:effectLst>
                <a:latin typeface="Arial Rounded MT Bold" panose="020F0704030504030204" pitchFamily="34" charset="0"/>
              </a:rPr>
              <a:t>(Now)</a:t>
            </a:r>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outVertical)">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outVertical)">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outVertical)">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857" y="3701143"/>
            <a:ext cx="11974286" cy="2280558"/>
          </a:xfrm>
          <a:solidFill>
            <a:schemeClr val="bg2">
              <a:alpha val="80000"/>
            </a:schemeClr>
          </a:solidFill>
        </p:spPr>
        <p:txBody>
          <a:bodyPr/>
          <a:lstStyle/>
          <a:p>
            <a:pPr marL="0" indent="0">
              <a:lnSpc>
                <a:spcPct val="100000"/>
              </a:lnSpc>
              <a:buNone/>
            </a:pPr>
            <a:r>
              <a:rPr lang="en-US" baseline="30000" dirty="0">
                <a:effectLst>
                  <a:outerShdw blurRad="38100" dist="38100" dir="2700000" algn="tl">
                    <a:srgbClr val="000000">
                      <a:alpha val="43137"/>
                    </a:srgbClr>
                  </a:outerShdw>
                </a:effectLst>
              </a:rPr>
              <a:t>3 </a:t>
            </a:r>
            <a:r>
              <a:rPr lang="en-US" dirty="0">
                <a:effectLst>
                  <a:outerShdw blurRad="38100" dist="38100" dir="2700000" algn="tl">
                    <a:srgbClr val="000000">
                      <a:alpha val="43137"/>
                    </a:srgbClr>
                  </a:outerShdw>
                </a:effectLst>
              </a:rPr>
              <a:t> </a:t>
            </a:r>
            <a:r>
              <a:rPr lang="en-US" b="1" u="sng" dirty="0">
                <a:effectLst>
                  <a:outerShdw blurRad="38100" dist="38100" dir="2700000" algn="tl">
                    <a:srgbClr val="000000">
                      <a:alpha val="43137"/>
                    </a:srgbClr>
                  </a:outerShdw>
                </a:effectLst>
                <a:latin typeface="Arial Rounded MT Bold" panose="020F0704030504030204" pitchFamily="34" charset="0"/>
              </a:rPr>
              <a:t>Every place </a:t>
            </a:r>
            <a:r>
              <a:rPr lang="en-US" dirty="0">
                <a:effectLst>
                  <a:outerShdw blurRad="38100" dist="38100" dir="2700000" algn="tl">
                    <a:srgbClr val="000000">
                      <a:alpha val="43137"/>
                    </a:srgbClr>
                  </a:outerShdw>
                </a:effectLst>
                <a:latin typeface="Arial Rounded MT Bold" panose="020F0704030504030204" pitchFamily="34" charset="0"/>
              </a:rPr>
              <a:t>upon which the </a:t>
            </a:r>
            <a:r>
              <a:rPr lang="en-US" b="1" u="sng" dirty="0">
                <a:effectLst>
                  <a:outerShdw blurRad="38100" dist="38100" dir="2700000" algn="tl">
                    <a:srgbClr val="000000">
                      <a:alpha val="43137"/>
                    </a:srgbClr>
                  </a:outerShdw>
                </a:effectLst>
                <a:latin typeface="Arial Rounded MT Bold" panose="020F0704030504030204" pitchFamily="34" charset="0"/>
              </a:rPr>
              <a:t>sole of your foot shall tread</a:t>
            </a:r>
            <a:r>
              <a:rPr lang="en-US" dirty="0">
                <a:effectLst>
                  <a:outerShdw blurRad="38100" dist="38100" dir="2700000" algn="tl">
                    <a:srgbClr val="000000">
                      <a:alpha val="43137"/>
                    </a:srgbClr>
                  </a:outerShdw>
                </a:effectLst>
                <a:latin typeface="Arial Rounded MT Bold" panose="020F0704030504030204" pitchFamily="34" charset="0"/>
              </a:rPr>
              <a:t>, that have I </a:t>
            </a:r>
            <a:r>
              <a:rPr lang="en-US" b="1" u="sng" dirty="0">
                <a:effectLst>
                  <a:outerShdw blurRad="38100" dist="38100" dir="2700000" algn="tl">
                    <a:srgbClr val="000000">
                      <a:alpha val="43137"/>
                    </a:srgbClr>
                  </a:outerShdw>
                </a:effectLst>
                <a:latin typeface="Arial Rounded MT Bold" panose="020F0704030504030204" pitchFamily="34" charset="0"/>
              </a:rPr>
              <a:t>given to you</a:t>
            </a:r>
            <a:r>
              <a:rPr lang="en-US" dirty="0">
                <a:effectLst>
                  <a:outerShdw blurRad="38100" dist="38100" dir="2700000" algn="tl">
                    <a:srgbClr val="000000">
                      <a:alpha val="43137"/>
                    </a:srgbClr>
                  </a:outerShdw>
                </a:effectLst>
                <a:latin typeface="Arial Rounded MT Bold" panose="020F0704030504030204" pitchFamily="34" charset="0"/>
              </a:rPr>
              <a:t>, as I promised Moses. </a:t>
            </a:r>
            <a:r>
              <a:rPr lang="en-US" baseline="30000" dirty="0">
                <a:effectLst>
                  <a:outerShdw blurRad="38100" dist="38100" dir="2700000" algn="tl">
                    <a:srgbClr val="000000">
                      <a:alpha val="43137"/>
                    </a:srgbClr>
                  </a:outerShdw>
                </a:effectLst>
                <a:latin typeface="Arial Rounded MT Bold" panose="020F0704030504030204" pitchFamily="34" charset="0"/>
              </a:rPr>
              <a:t>4 </a:t>
            </a:r>
            <a:r>
              <a:rPr lang="en-US" dirty="0">
                <a:effectLst>
                  <a:outerShdw blurRad="38100" dist="38100" dir="2700000" algn="tl">
                    <a:srgbClr val="000000">
                      <a:alpha val="43137"/>
                    </a:srgbClr>
                  </a:outerShdw>
                </a:effectLst>
                <a:latin typeface="Arial Rounded MT Bold" panose="020F0704030504030204" pitchFamily="34" charset="0"/>
              </a:rPr>
              <a:t> From the wilderness and this Lebanon to the great river Euphrates—all the land of the Hittites [Canaan]—and to the Great [Mediterranean] Sea on the west shall be your territory.  </a:t>
            </a:r>
            <a:r>
              <a:rPr lang="en-US" b="1" dirty="0">
                <a:effectLst>
                  <a:outerShdw blurRad="38100" dist="38100" dir="2700000" algn="tl">
                    <a:srgbClr val="000000">
                      <a:alpha val="43137"/>
                    </a:srgbClr>
                  </a:outerShdw>
                </a:effectLst>
                <a:latin typeface="Arial Rounded MT Bold" panose="020F0704030504030204" pitchFamily="34" charset="0"/>
              </a:rPr>
              <a:t>Joshua 1:3-5 (AMP) </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750">
        <p:wheel spokes="1"/>
      </p:transition>
    </mc:Choice>
    <mc:Fallback>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20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1500" y="266700"/>
            <a:ext cx="9991270" cy="6253843"/>
          </a:xfrm>
        </p:spPr>
        <p:txBody>
          <a:bodyPr>
            <a:normAutofit fontScale="92500" lnSpcReduction="20000"/>
          </a:bodyPr>
          <a:lstStyle/>
          <a:p>
            <a:pPr>
              <a:lnSpc>
                <a:spcPct val="110000"/>
              </a:lnSpc>
            </a:pPr>
            <a:r>
              <a:rPr lang="en-US" sz="3500" b="1" dirty="0">
                <a:effectLst>
                  <a:outerShdw blurRad="38100" dist="38100" dir="2700000" algn="tl">
                    <a:srgbClr val="000000">
                      <a:alpha val="43137"/>
                    </a:srgbClr>
                  </a:outerShdw>
                </a:effectLst>
                <a:latin typeface="Arial Rounded MT Bold" panose="020F0704030504030204" pitchFamily="34" charset="0"/>
              </a:rPr>
              <a:t>God’s Promises Are Unlimited</a:t>
            </a:r>
            <a:endParaRPr lang="en-US" sz="3500" b="1" dirty="0">
              <a:effectLst>
                <a:outerShdw blurRad="38100" dist="38100" dir="2700000" algn="tl">
                  <a:srgbClr val="000000">
                    <a:alpha val="43137"/>
                  </a:srgbClr>
                </a:outerShdw>
              </a:effectLst>
              <a:latin typeface="Arial Rounded MT Bold" panose="020F0704030504030204" pitchFamily="34" charset="0"/>
            </a:endParaRPr>
          </a:p>
          <a:p>
            <a:pPr lvl="1">
              <a:lnSpc>
                <a:spcPct val="110000"/>
              </a:lnSpc>
              <a:buFont typeface="Courier New" panose="02070309020205020404" pitchFamily="49" charset="0"/>
              <a:buChar char="o"/>
            </a:pPr>
            <a:r>
              <a:rPr lang="en-US" sz="3500" dirty="0">
                <a:effectLst>
                  <a:outerShdw blurRad="38100" dist="38100" dir="2700000" algn="tl">
                    <a:srgbClr val="000000">
                      <a:alpha val="43137"/>
                    </a:srgbClr>
                  </a:outerShdw>
                </a:effectLst>
                <a:latin typeface="Arial Rounded MT Bold" panose="020F0704030504030204" pitchFamily="34" charset="0"/>
              </a:rPr>
              <a:t>Based on His Ability</a:t>
            </a:r>
            <a:endParaRPr lang="en-US" sz="3500" dirty="0">
              <a:effectLst>
                <a:outerShdw blurRad="38100" dist="38100" dir="2700000" algn="tl">
                  <a:srgbClr val="000000">
                    <a:alpha val="43137"/>
                  </a:srgbClr>
                </a:outerShdw>
              </a:effectLst>
              <a:latin typeface="Arial Rounded MT Bold" panose="020F0704030504030204" pitchFamily="34" charset="0"/>
            </a:endParaRPr>
          </a:p>
          <a:p>
            <a:pPr lvl="2">
              <a:lnSpc>
                <a:spcPct val="120000"/>
              </a:lnSpc>
            </a:pPr>
            <a:r>
              <a:rPr lang="en-US" sz="3500" b="1" dirty="0">
                <a:effectLst>
                  <a:outerShdw blurRad="38100" dist="38100" dir="2700000" algn="tl">
                    <a:srgbClr val="000000">
                      <a:alpha val="43137"/>
                    </a:srgbClr>
                  </a:outerShdw>
                </a:effectLst>
                <a:latin typeface="Arial Rounded MT Bold" panose="020F0704030504030204" pitchFamily="34" charset="0"/>
              </a:rPr>
              <a:t>Our Acceptance is Limited</a:t>
            </a:r>
            <a:endParaRPr lang="en-US" sz="3500" b="1" dirty="0">
              <a:effectLst>
                <a:outerShdw blurRad="38100" dist="38100" dir="2700000" algn="tl">
                  <a:srgbClr val="000000">
                    <a:alpha val="43137"/>
                  </a:srgbClr>
                </a:outerShdw>
              </a:effectLst>
              <a:latin typeface="Arial Rounded MT Bold" panose="020F0704030504030204" pitchFamily="34" charset="0"/>
            </a:endParaRPr>
          </a:p>
          <a:p>
            <a:pPr lvl="3">
              <a:lnSpc>
                <a:spcPct val="110000"/>
              </a:lnSpc>
              <a:buFont typeface="Courier New" panose="02070309020205020404" pitchFamily="49" charset="0"/>
              <a:buChar char="o"/>
            </a:pPr>
            <a:r>
              <a:rPr lang="en-US" sz="3500" dirty="0">
                <a:effectLst>
                  <a:outerShdw blurRad="38100" dist="38100" dir="2700000" algn="tl">
                    <a:srgbClr val="000000">
                      <a:alpha val="43137"/>
                    </a:srgbClr>
                  </a:outerShdw>
                </a:effectLst>
                <a:latin typeface="Arial Rounded MT Bold" panose="020F0704030504030204" pitchFamily="34" charset="0"/>
              </a:rPr>
              <a:t>Based on Faith in His Ability + Ours</a:t>
            </a:r>
            <a:endParaRPr lang="en-US" sz="3500" dirty="0">
              <a:effectLst>
                <a:outerShdw blurRad="38100" dist="38100" dir="2700000" algn="tl">
                  <a:srgbClr val="000000">
                    <a:alpha val="43137"/>
                  </a:srgbClr>
                </a:outerShdw>
              </a:effectLst>
              <a:latin typeface="Arial Rounded MT Bold" panose="020F0704030504030204" pitchFamily="34" charset="0"/>
            </a:endParaRPr>
          </a:p>
          <a:p>
            <a:pPr lvl="1"/>
            <a:endParaRPr lang="en-US" sz="3200" b="1" dirty="0">
              <a:effectLst>
                <a:outerShdw blurRad="38100" dist="38100" dir="2700000" algn="tl">
                  <a:srgbClr val="000000">
                    <a:alpha val="43137"/>
                  </a:srgbClr>
                </a:outerShdw>
              </a:effectLst>
              <a:latin typeface="Arial Rounded MT Bold" panose="020F0704030504030204" pitchFamily="34" charset="0"/>
            </a:endParaRPr>
          </a:p>
          <a:p>
            <a:endParaRPr lang="en-US" sz="3200" dirty="0">
              <a:latin typeface="Arial Rounded MT Bold" panose="020F0704030504030204" pitchFamily="34" charset="0"/>
            </a:endParaRPr>
          </a:p>
          <a:p>
            <a:endParaRPr lang="en-US" sz="3200" dirty="0">
              <a:latin typeface="Arial Rounded MT Bold" panose="020F0704030504030204" pitchFamily="34" charset="0"/>
            </a:endParaRPr>
          </a:p>
          <a:p>
            <a:endParaRPr lang="en-US" sz="3200" dirty="0">
              <a:latin typeface="Arial Rounded MT Bold" panose="020F0704030504030204" pitchFamily="34" charset="0"/>
            </a:endParaRPr>
          </a:p>
          <a:p>
            <a:endParaRPr lang="en-US" sz="3200" dirty="0">
              <a:latin typeface="Arial Rounded MT Bold" panose="020F0704030504030204" pitchFamily="34" charset="0"/>
            </a:endParaRPr>
          </a:p>
          <a:p>
            <a:endParaRPr lang="en-US" sz="3200" dirty="0">
              <a:latin typeface="Arial Rounded MT Bold" panose="020F0704030504030204" pitchFamily="34" charset="0"/>
            </a:endParaRPr>
          </a:p>
          <a:p>
            <a:endParaRPr lang="en-US" sz="3200" dirty="0">
              <a:latin typeface="Arial Rounded MT Bold" panose="020F0704030504030204" pitchFamily="34" charset="0"/>
            </a:endParaRPr>
          </a:p>
          <a:p>
            <a:r>
              <a:rPr lang="en-US" sz="3500" b="1" dirty="0">
                <a:effectLst>
                  <a:outerShdw blurRad="38100" dist="38100" dir="2700000" algn="tl">
                    <a:srgbClr val="000000">
                      <a:alpha val="43137"/>
                    </a:srgbClr>
                  </a:outerShdw>
                </a:effectLst>
                <a:latin typeface="Arial Rounded MT Bold" panose="020F0704030504030204" pitchFamily="34" charset="0"/>
              </a:rPr>
              <a:t>God Dares Us to Dream… </a:t>
            </a:r>
            <a:endParaRPr lang="en-US" sz="35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500" b="1" dirty="0">
                <a:effectLst>
                  <a:outerShdw blurRad="38100" dist="38100" dir="2700000" algn="tl">
                    <a:srgbClr val="000000">
                      <a:alpha val="43137"/>
                    </a:srgbClr>
                  </a:outerShdw>
                </a:effectLst>
                <a:latin typeface="Arial Rounded MT Bold" panose="020F0704030504030204" pitchFamily="34" charset="0"/>
              </a:rPr>
              <a:t>                          …and Stretch Our Faith</a:t>
            </a:r>
            <a:endParaRPr lang="en-US" sz="3500" b="1"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 calcmode="lin" valueType="num">
                                      <p:cBhvr additive="base">
                                        <p:cTn id="29" dur="2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3">
                                            <p:txEl>
                                              <p:pRg st="12" end="12"/>
                                            </p:txEl>
                                          </p:spTgt>
                                        </p:tgtEl>
                                        <p:attrNameLst>
                                          <p:attrName>style.visibility</p:attrName>
                                        </p:attrNameLst>
                                      </p:cBhvr>
                                      <p:to>
                                        <p:strVal val="visible"/>
                                      </p:to>
                                    </p:set>
                                    <p:anim calcmode="lin" valueType="num">
                                      <p:cBhvr additive="base">
                                        <p:cTn id="34" dur="20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5" dur="20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52400"/>
            <a:ext cx="11451771" cy="3949700"/>
          </a:xfrm>
        </p:spPr>
        <p:txBody>
          <a:bodyPr/>
          <a:lstStyle/>
          <a:p>
            <a:pPr marL="0" indent="0">
              <a:lnSpc>
                <a:spcPct val="100000"/>
              </a:lnSpc>
              <a:buNone/>
            </a:pPr>
            <a:r>
              <a:rPr lang="en-US" baseline="30000" dirty="0">
                <a:effectLst>
                  <a:outerShdw blurRad="38100" dist="38100" dir="2700000" algn="tl">
                    <a:srgbClr val="000000">
                      <a:alpha val="43137"/>
                    </a:srgbClr>
                  </a:outerShdw>
                </a:effectLst>
                <a:latin typeface="Arial Rounded MT Bold" panose="020F0704030504030204" pitchFamily="34" charset="0"/>
              </a:rPr>
              <a:t>5 </a:t>
            </a:r>
            <a:r>
              <a:rPr lang="en-US" dirty="0">
                <a:effectLst>
                  <a:outerShdw blurRad="38100" dist="38100" dir="2700000" algn="tl">
                    <a:srgbClr val="000000">
                      <a:alpha val="43137"/>
                    </a:srgbClr>
                  </a:outerShdw>
                </a:effectLst>
                <a:latin typeface="Arial Rounded MT Bold" panose="020F0704030504030204" pitchFamily="34" charset="0"/>
              </a:rPr>
              <a:t> No man shall be able to stand before you all the days of your life. As I was with Moses, so I will be with you; I will not fail you or forsake you. </a:t>
            </a:r>
            <a:r>
              <a:rPr lang="en-US" baseline="30000" dirty="0">
                <a:effectLst>
                  <a:outerShdw blurRad="38100" dist="38100" dir="2700000" algn="tl">
                    <a:srgbClr val="000000">
                      <a:alpha val="43137"/>
                    </a:srgbClr>
                  </a:outerShdw>
                </a:effectLst>
                <a:latin typeface="Arial Rounded MT Bold" panose="020F0704030504030204" pitchFamily="34" charset="0"/>
              </a:rPr>
              <a:t>6 </a:t>
            </a:r>
            <a:r>
              <a:rPr lang="en-US" dirty="0">
                <a:effectLst>
                  <a:outerShdw blurRad="38100" dist="38100" dir="2700000" algn="tl">
                    <a:srgbClr val="000000">
                      <a:alpha val="43137"/>
                    </a:srgbClr>
                  </a:outerShdw>
                </a:effectLst>
                <a:latin typeface="Arial Rounded MT Bold" panose="020F0704030504030204" pitchFamily="34" charset="0"/>
              </a:rPr>
              <a:t> </a:t>
            </a:r>
            <a:r>
              <a:rPr lang="en-US" b="1" u="sng" dirty="0">
                <a:effectLst>
                  <a:outerShdw blurRad="38100" dist="38100" dir="2700000" algn="tl">
                    <a:srgbClr val="000000">
                      <a:alpha val="43137"/>
                    </a:srgbClr>
                  </a:outerShdw>
                </a:effectLst>
                <a:latin typeface="Arial Rounded MT Bold" panose="020F0704030504030204" pitchFamily="34" charset="0"/>
              </a:rPr>
              <a:t>Be strong </a:t>
            </a:r>
            <a:r>
              <a:rPr lang="en-US" dirty="0">
                <a:effectLst>
                  <a:outerShdw blurRad="38100" dist="38100" dir="2700000" algn="tl">
                    <a:srgbClr val="000000">
                      <a:alpha val="43137"/>
                    </a:srgbClr>
                  </a:outerShdw>
                </a:effectLst>
                <a:latin typeface="Arial Rounded MT Bold" panose="020F0704030504030204" pitchFamily="34" charset="0"/>
              </a:rPr>
              <a:t>(confident) and of </a:t>
            </a:r>
            <a:r>
              <a:rPr lang="en-US" b="1" u="sng" dirty="0">
                <a:effectLst>
                  <a:outerShdw blurRad="38100" dist="38100" dir="2700000" algn="tl">
                    <a:srgbClr val="000000">
                      <a:alpha val="43137"/>
                    </a:srgbClr>
                  </a:outerShdw>
                </a:effectLst>
                <a:latin typeface="Arial Rounded MT Bold" panose="020F0704030504030204" pitchFamily="34" charset="0"/>
              </a:rPr>
              <a:t>good courage</a:t>
            </a:r>
            <a:r>
              <a:rPr lang="en-US" dirty="0">
                <a:effectLst>
                  <a:outerShdw blurRad="38100" dist="38100" dir="2700000" algn="tl">
                    <a:srgbClr val="000000">
                      <a:alpha val="43137"/>
                    </a:srgbClr>
                  </a:outerShdw>
                </a:effectLst>
                <a:latin typeface="Arial Rounded MT Bold" panose="020F0704030504030204" pitchFamily="34" charset="0"/>
              </a:rPr>
              <a:t>, for you shall cause this people to inherit the land which I swore to their fathers to give them. </a:t>
            </a:r>
            <a:r>
              <a:rPr lang="en-US" baseline="30000" dirty="0">
                <a:effectLst>
                  <a:outerShdw blurRad="38100" dist="38100" dir="2700000" algn="tl">
                    <a:srgbClr val="000000">
                      <a:alpha val="43137"/>
                    </a:srgbClr>
                  </a:outerShdw>
                </a:effectLst>
                <a:latin typeface="Arial Rounded MT Bold" panose="020F0704030504030204" pitchFamily="34" charset="0"/>
              </a:rPr>
              <a:t>7 </a:t>
            </a:r>
            <a:r>
              <a:rPr lang="en-US" dirty="0">
                <a:effectLst>
                  <a:outerShdw blurRad="38100" dist="38100" dir="2700000" algn="tl">
                    <a:srgbClr val="000000">
                      <a:alpha val="43137"/>
                    </a:srgbClr>
                  </a:outerShdw>
                </a:effectLst>
                <a:latin typeface="Arial Rounded MT Bold" panose="020F0704030504030204" pitchFamily="34" charset="0"/>
              </a:rPr>
              <a:t> Only you </a:t>
            </a:r>
            <a:r>
              <a:rPr lang="en-US" b="1" u="sng" dirty="0">
                <a:effectLst>
                  <a:outerShdw blurRad="38100" dist="38100" dir="2700000" algn="tl">
                    <a:srgbClr val="000000">
                      <a:alpha val="43137"/>
                    </a:srgbClr>
                  </a:outerShdw>
                </a:effectLst>
                <a:latin typeface="Arial Rounded MT Bold" panose="020F0704030504030204" pitchFamily="34" charset="0"/>
              </a:rPr>
              <a:t>be strong </a:t>
            </a:r>
            <a:r>
              <a:rPr lang="en-US" dirty="0">
                <a:effectLst>
                  <a:outerShdw blurRad="38100" dist="38100" dir="2700000" algn="tl">
                    <a:srgbClr val="000000">
                      <a:alpha val="43137"/>
                    </a:srgbClr>
                  </a:outerShdw>
                </a:effectLst>
                <a:latin typeface="Arial Rounded MT Bold" panose="020F0704030504030204" pitchFamily="34" charset="0"/>
              </a:rPr>
              <a:t>and </a:t>
            </a:r>
            <a:r>
              <a:rPr lang="en-US" b="1" u="sng" dirty="0">
                <a:effectLst>
                  <a:outerShdw blurRad="38100" dist="38100" dir="2700000" algn="tl">
                    <a:srgbClr val="000000">
                      <a:alpha val="43137"/>
                    </a:srgbClr>
                  </a:outerShdw>
                </a:effectLst>
                <a:latin typeface="Arial Rounded MT Bold" panose="020F0704030504030204" pitchFamily="34" charset="0"/>
              </a:rPr>
              <a:t>very courageous</a:t>
            </a:r>
            <a:r>
              <a:rPr lang="en-US" dirty="0">
                <a:effectLst>
                  <a:outerShdw blurRad="38100" dist="38100" dir="2700000" algn="tl">
                    <a:srgbClr val="000000">
                      <a:alpha val="43137"/>
                    </a:srgbClr>
                  </a:outerShdw>
                </a:effectLst>
                <a:latin typeface="Arial Rounded MT Bold" panose="020F0704030504030204" pitchFamily="34" charset="0"/>
              </a:rPr>
              <a:t>, that you may do according to all the law which Moses My servant commanded you. Turn not from it to the right hand or to the left, that you may prosper wherever you go. </a:t>
            </a:r>
            <a:r>
              <a:rPr lang="en-US" b="1" dirty="0">
                <a:effectLst>
                  <a:outerShdw blurRad="38100" dist="38100" dir="2700000" algn="tl">
                    <a:srgbClr val="000000">
                      <a:alpha val="43137"/>
                    </a:srgbClr>
                  </a:outerShdw>
                </a:effectLst>
                <a:latin typeface="Arial Rounded MT Bold" panose="020F0704030504030204" pitchFamily="34" charset="0"/>
              </a:rPr>
              <a:t>Joshua 1:5-7 (AMP)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750">
        <p:comb/>
      </p:transition>
    </mc:Choice>
    <mc:Fallback>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1799" y="1383393"/>
            <a:ext cx="9055101" cy="4091214"/>
          </a:xfrm>
          <a:solidFill>
            <a:schemeClr val="bg1"/>
          </a:solidFill>
        </p:spPr>
        <p:txBody>
          <a:bodyPr>
            <a:normAutofit lnSpcReduction="10000"/>
          </a:bodyPr>
          <a:lstStyle/>
          <a:p>
            <a:pPr marL="0" indent="0" algn="ctr">
              <a:buNone/>
            </a:pPr>
            <a:r>
              <a:rPr lang="en-US" sz="3200" dirty="0">
                <a:effectLst>
                  <a:outerShdw blurRad="38100" dist="38100" dir="2700000" algn="tl">
                    <a:srgbClr val="000000">
                      <a:alpha val="43137"/>
                    </a:srgbClr>
                  </a:outerShdw>
                </a:effectLst>
                <a:latin typeface="Arial Rounded MT Bold" panose="020F0704030504030204" pitchFamily="34" charset="0"/>
              </a:rPr>
              <a:t>Strong - Action</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dirty="0">
                <a:effectLst>
                  <a:outerShdw blurRad="38100" dist="38100" dir="2700000" algn="tl">
                    <a:srgbClr val="000000">
                      <a:alpha val="43137"/>
                    </a:srgbClr>
                  </a:outerShdw>
                </a:effectLst>
                <a:latin typeface="Arial Rounded MT Bold" panose="020F0704030504030204" pitchFamily="34" charset="0"/>
              </a:rPr>
              <a:t>Courageous - Attitude</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dirty="0">
                <a:effectLst>
                  <a:outerShdw blurRad="38100" dist="38100" dir="2700000" algn="tl">
                    <a:srgbClr val="000000">
                      <a:alpha val="43137"/>
                    </a:srgbClr>
                  </a:outerShdw>
                </a:effectLst>
                <a:latin typeface="Arial Rounded MT Bold" panose="020F0704030504030204" pitchFamily="34" charset="0"/>
              </a:rPr>
              <a:t>Repeated 3 Times - Attack</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dirty="0">
                <a:effectLst>
                  <a:outerShdw blurRad="38100" dist="38100" dir="2700000" algn="tl">
                    <a:srgbClr val="000000">
                      <a:alpha val="43137"/>
                    </a:srgbClr>
                  </a:outerShdw>
                </a:effectLst>
                <a:latin typeface="Arial Rounded MT Bold" panose="020F0704030504030204" pitchFamily="34" charset="0"/>
              </a:rPr>
              <a:t>Our Back Bone Assists Our Wishbone</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lvl="1" algn="ctr"/>
            <a:r>
              <a:rPr lang="en-US" sz="3200" dirty="0">
                <a:effectLst>
                  <a:outerShdw blurRad="38100" dist="38100" dir="2700000" algn="tl">
                    <a:srgbClr val="000000">
                      <a:alpha val="43137"/>
                    </a:srgbClr>
                  </a:outerShdw>
                </a:effectLst>
                <a:latin typeface="Arial Rounded MT Bold" panose="020F0704030504030204" pitchFamily="34" charset="0"/>
              </a:rPr>
              <a:t>Stability</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lvl="1" algn="ctr"/>
            <a:r>
              <a:rPr lang="en-US" sz="3200" dirty="0">
                <a:effectLst>
                  <a:outerShdw blurRad="38100" dist="38100" dir="2700000" algn="tl">
                    <a:srgbClr val="000000">
                      <a:alpha val="43137"/>
                    </a:srgbClr>
                  </a:outerShdw>
                </a:effectLst>
                <a:latin typeface="Arial Rounded MT Bold" panose="020F0704030504030204" pitchFamily="34" charset="0"/>
              </a:rPr>
              <a:t>Support</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lvl="1" algn="ctr"/>
            <a:r>
              <a:rPr lang="en-US" sz="3200" dirty="0">
                <a:effectLst>
                  <a:outerShdw blurRad="38100" dist="38100" dir="2700000" algn="tl">
                    <a:srgbClr val="000000">
                      <a:alpha val="43137"/>
                    </a:srgbClr>
                  </a:outerShdw>
                </a:effectLst>
                <a:latin typeface="Arial Rounded MT Bold" panose="020F0704030504030204" pitchFamily="34" charset="0"/>
              </a:rPr>
              <a:t>Spring</a:t>
            </a:r>
            <a:endParaRPr lang="en-US" sz="3200"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4" fill="hold" grpId="0"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0" fill="hold">
                            <p:stCondLst>
                              <p:cond delay="6000"/>
                            </p:stCondLst>
                            <p:childTnLst>
                              <p:par>
                                <p:cTn id="41" presetID="2" presetClass="entr" presetSubtype="4" fill="hold" grpId="0"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
            <a:ext cx="12192000" cy="3048000"/>
          </a:xfrm>
          <a:solidFill>
            <a:schemeClr val="bg2">
              <a:alpha val="90000"/>
            </a:schemeClr>
          </a:solidFill>
        </p:spPr>
        <p:txBody>
          <a:bodyPr/>
          <a:lstStyle/>
          <a:p>
            <a:pPr marL="0" indent="0">
              <a:lnSpc>
                <a:spcPct val="100000"/>
              </a:lnSpc>
              <a:buNone/>
            </a:pPr>
            <a:r>
              <a:rPr lang="en-US" baseline="30000" dirty="0"/>
              <a:t>8 </a:t>
            </a:r>
            <a:r>
              <a:rPr lang="en-US" dirty="0"/>
              <a:t> </a:t>
            </a:r>
            <a:r>
              <a:rPr lang="en-US" sz="2700" dirty="0">
                <a:effectLst>
                  <a:outerShdw blurRad="38100" dist="38100" dir="2700000" algn="tl">
                    <a:srgbClr val="000000">
                      <a:alpha val="43137"/>
                    </a:srgbClr>
                  </a:outerShdw>
                </a:effectLst>
                <a:latin typeface="Arial Rounded MT Bold" panose="020F0704030504030204" pitchFamily="34" charset="0"/>
              </a:rPr>
              <a:t>This Book of the Law shall not depart out of your mouth, but you shall meditate on it day and night, that you may observe </a:t>
            </a:r>
            <a:r>
              <a:rPr lang="en-US" sz="2700" i="1" dirty="0">
                <a:effectLst>
                  <a:outerShdw blurRad="38100" dist="38100" dir="2700000" algn="tl">
                    <a:srgbClr val="000000">
                      <a:alpha val="43137"/>
                    </a:srgbClr>
                  </a:outerShdw>
                </a:effectLst>
                <a:latin typeface="Arial Rounded MT Bold" panose="020F0704030504030204" pitchFamily="34" charset="0"/>
              </a:rPr>
              <a:t>/ </a:t>
            </a:r>
            <a:r>
              <a:rPr lang="en-US" sz="2700" dirty="0">
                <a:effectLst>
                  <a:outerShdw blurRad="38100" dist="38100" dir="2700000" algn="tl">
                    <a:srgbClr val="000000">
                      <a:alpha val="43137"/>
                    </a:srgbClr>
                  </a:outerShdw>
                </a:effectLst>
                <a:latin typeface="Arial Rounded MT Bold" panose="020F0704030504030204" pitchFamily="34" charset="0"/>
              </a:rPr>
              <a:t>do according to all that is written in it. For then you shall make your way prosperous, / then you shall deal wisely </a:t>
            </a:r>
            <a:r>
              <a:rPr lang="en-US" sz="2700" i="1" dirty="0">
                <a:effectLst>
                  <a:outerShdw blurRad="38100" dist="38100" dir="2700000" algn="tl">
                    <a:srgbClr val="000000">
                      <a:alpha val="43137"/>
                    </a:srgbClr>
                  </a:outerShdw>
                </a:effectLst>
                <a:latin typeface="Arial Rounded MT Bold" panose="020F0704030504030204" pitchFamily="34" charset="0"/>
              </a:rPr>
              <a:t>/</a:t>
            </a:r>
            <a:r>
              <a:rPr lang="en-US" sz="2700" dirty="0">
                <a:effectLst>
                  <a:outerShdw blurRad="38100" dist="38100" dir="2700000" algn="tl">
                    <a:srgbClr val="000000">
                      <a:alpha val="43137"/>
                    </a:srgbClr>
                  </a:outerShdw>
                </a:effectLst>
                <a:latin typeface="Arial Rounded MT Bold" panose="020F0704030504030204" pitchFamily="34" charset="0"/>
              </a:rPr>
              <a:t> have good success. </a:t>
            </a:r>
            <a:r>
              <a:rPr lang="en-US" sz="2700" baseline="30000" dirty="0">
                <a:effectLst>
                  <a:outerShdw blurRad="38100" dist="38100" dir="2700000" algn="tl">
                    <a:srgbClr val="000000">
                      <a:alpha val="43137"/>
                    </a:srgbClr>
                  </a:outerShdw>
                </a:effectLst>
                <a:latin typeface="Arial Rounded MT Bold" panose="020F0704030504030204" pitchFamily="34" charset="0"/>
              </a:rPr>
              <a:t>9 </a:t>
            </a:r>
            <a:r>
              <a:rPr lang="en-US" sz="2700" dirty="0">
                <a:effectLst>
                  <a:outerShdw blurRad="38100" dist="38100" dir="2700000" algn="tl">
                    <a:srgbClr val="000000">
                      <a:alpha val="43137"/>
                    </a:srgbClr>
                  </a:outerShdw>
                </a:effectLst>
                <a:latin typeface="Arial Rounded MT Bold" panose="020F0704030504030204" pitchFamily="34" charset="0"/>
              </a:rPr>
              <a:t> Have not I commanded you? </a:t>
            </a:r>
            <a:r>
              <a:rPr lang="en-US" sz="2700" b="1" dirty="0">
                <a:effectLst>
                  <a:outerShdw blurRad="38100" dist="38100" dir="2700000" algn="tl">
                    <a:srgbClr val="000000">
                      <a:alpha val="43137"/>
                    </a:srgbClr>
                  </a:outerShdw>
                </a:effectLst>
                <a:latin typeface="Arial Rounded MT Bold" panose="020F0704030504030204" pitchFamily="34" charset="0"/>
              </a:rPr>
              <a:t>Be strong, vigorous, / very courageous</a:t>
            </a:r>
            <a:r>
              <a:rPr lang="en-US" sz="2700" dirty="0">
                <a:effectLst>
                  <a:outerShdw blurRad="38100" dist="38100" dir="2700000" algn="tl">
                    <a:srgbClr val="000000">
                      <a:alpha val="43137"/>
                    </a:srgbClr>
                  </a:outerShdw>
                </a:effectLst>
                <a:latin typeface="Arial Rounded MT Bold" panose="020F0704030504030204" pitchFamily="34" charset="0"/>
              </a:rPr>
              <a:t>. </a:t>
            </a:r>
            <a:r>
              <a:rPr lang="en-US" sz="2700" b="1" u="sng" dirty="0">
                <a:effectLst>
                  <a:outerShdw blurRad="38100" dist="38100" dir="2700000" algn="tl">
                    <a:srgbClr val="000000">
                      <a:alpha val="43137"/>
                    </a:srgbClr>
                  </a:outerShdw>
                </a:effectLst>
                <a:latin typeface="Arial Rounded MT Bold" panose="020F0704030504030204" pitchFamily="34" charset="0"/>
              </a:rPr>
              <a:t>Be not afraid</a:t>
            </a:r>
            <a:r>
              <a:rPr lang="en-US" sz="2700" dirty="0">
                <a:effectLst>
                  <a:outerShdw blurRad="38100" dist="38100" dir="2700000" algn="tl">
                    <a:srgbClr val="000000">
                      <a:alpha val="43137"/>
                    </a:srgbClr>
                  </a:outerShdw>
                </a:effectLst>
                <a:latin typeface="Arial Rounded MT Bold" panose="020F0704030504030204" pitchFamily="34" charset="0"/>
              </a:rPr>
              <a:t>, neither be </a:t>
            </a:r>
            <a:r>
              <a:rPr lang="en-US" sz="2700" b="1" u="sng" dirty="0">
                <a:effectLst>
                  <a:outerShdw blurRad="38100" dist="38100" dir="2700000" algn="tl">
                    <a:srgbClr val="000000">
                      <a:alpha val="43137"/>
                    </a:srgbClr>
                  </a:outerShdw>
                </a:effectLst>
                <a:latin typeface="Arial Rounded MT Bold" panose="020F0704030504030204" pitchFamily="34" charset="0"/>
              </a:rPr>
              <a:t>dismayed</a:t>
            </a:r>
            <a:r>
              <a:rPr lang="en-US" sz="2700" dirty="0">
                <a:effectLst>
                  <a:outerShdw blurRad="38100" dist="38100" dir="2700000" algn="tl">
                    <a:srgbClr val="000000">
                      <a:alpha val="43137"/>
                    </a:srgbClr>
                  </a:outerShdw>
                </a:effectLst>
                <a:latin typeface="Arial Rounded MT Bold" panose="020F0704030504030204" pitchFamily="34" charset="0"/>
              </a:rPr>
              <a:t>, for the Lord your God is with you wherever you go. </a:t>
            </a:r>
            <a:r>
              <a:rPr lang="en-US" sz="2700" b="1" dirty="0">
                <a:effectLst>
                  <a:outerShdw blurRad="38100" dist="38100" dir="2700000" algn="tl">
                    <a:srgbClr val="000000">
                      <a:alpha val="43137"/>
                    </a:srgbClr>
                  </a:outerShdw>
                </a:effectLst>
                <a:latin typeface="Arial Rounded MT Bold" panose="020F0704030504030204" pitchFamily="34" charset="0"/>
              </a:rPr>
              <a:t>Joshua 1:8-9 (AMP) </a:t>
            </a:r>
            <a:endParaRPr lang="en-US" sz="2700"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
        <p:nvSpPr>
          <p:cNvPr id="4" name="TextBox 3"/>
          <p:cNvSpPr txBox="1"/>
          <p:nvPr/>
        </p:nvSpPr>
        <p:spPr>
          <a:xfrm>
            <a:off x="381001" y="4827181"/>
            <a:ext cx="11321142" cy="1815882"/>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Arial Rounded MT Bold" panose="020F0704030504030204" pitchFamily="34" charset="0"/>
              </a:rPr>
              <a:t>Be Not- </a:t>
            </a:r>
            <a:r>
              <a:rPr lang="en-US" sz="2800" i="1" dirty="0">
                <a:effectLst>
                  <a:outerShdw blurRad="38100" dist="38100" dir="2700000" algn="tl">
                    <a:srgbClr val="000000">
                      <a:alpha val="43137"/>
                    </a:srgbClr>
                  </a:outerShdw>
                </a:effectLst>
                <a:latin typeface="Arial Rounded MT Bold" panose="020F0704030504030204" pitchFamily="34" charset="0"/>
              </a:rPr>
              <a:t>do not be in a continual state of</a:t>
            </a:r>
            <a:endParaRPr lang="en-US" sz="2800" i="1" dirty="0">
              <a:effectLst>
                <a:outerShdw blurRad="38100" dist="38100" dir="2700000" algn="tl">
                  <a:srgbClr val="000000">
                    <a:alpha val="43137"/>
                  </a:srgbClr>
                </a:outerShdw>
              </a:effectLst>
              <a:latin typeface="Arial Rounded MT Bold" panose="020F0704030504030204" pitchFamily="34" charset="0"/>
            </a:endParaRPr>
          </a:p>
          <a:p>
            <a:pPr marL="457200" indent="-457200">
              <a:buFont typeface="Arial" panose="020B0604020202020204" pitchFamily="34" charset="0"/>
              <a:buChar char="•"/>
            </a:pPr>
            <a:r>
              <a:rPr lang="en-US" sz="2800" b="1" dirty="0">
                <a:effectLst>
                  <a:outerShdw blurRad="38100" dist="38100" dir="2700000" algn="tl">
                    <a:srgbClr val="000000">
                      <a:alpha val="43137"/>
                    </a:srgbClr>
                  </a:outerShdw>
                </a:effectLst>
                <a:latin typeface="Arial Rounded MT Bold" panose="020F0704030504030204" pitchFamily="34" charset="0"/>
              </a:rPr>
              <a:t>Afraid- </a:t>
            </a:r>
            <a:r>
              <a:rPr lang="en-US" sz="2800" i="1" dirty="0">
                <a:effectLst>
                  <a:outerShdw blurRad="38100" dist="38100" dir="2700000" algn="tl">
                    <a:srgbClr val="000000">
                      <a:alpha val="43137"/>
                    </a:srgbClr>
                  </a:outerShdw>
                </a:effectLst>
                <a:latin typeface="Arial Rounded MT Bold" panose="020F0704030504030204" pitchFamily="34" charset="0"/>
              </a:rPr>
              <a:t>harassed, Full of Dread</a:t>
            </a:r>
            <a:endParaRPr lang="en-US" sz="2800" i="1" dirty="0">
              <a:effectLst>
                <a:outerShdw blurRad="38100" dist="38100" dir="2700000" algn="tl">
                  <a:srgbClr val="000000">
                    <a:alpha val="43137"/>
                  </a:srgbClr>
                </a:outerShdw>
              </a:effectLst>
              <a:latin typeface="Arial Rounded MT Bold" panose="020F0704030504030204" pitchFamily="34" charset="0"/>
            </a:endParaRPr>
          </a:p>
          <a:p>
            <a:pPr marL="457200" indent="-457200">
              <a:buFont typeface="Arial" panose="020B0604020202020204" pitchFamily="34" charset="0"/>
              <a:buChar char="•"/>
            </a:pPr>
            <a:r>
              <a:rPr lang="en-US" sz="2800" b="1" dirty="0">
                <a:effectLst>
                  <a:outerShdw blurRad="38100" dist="38100" dir="2700000" algn="tl">
                    <a:srgbClr val="000000">
                      <a:alpha val="43137"/>
                    </a:srgbClr>
                  </a:outerShdw>
                </a:effectLst>
                <a:latin typeface="Arial Rounded MT Bold" panose="020F0704030504030204" pitchFamily="34" charset="0"/>
              </a:rPr>
              <a:t>Dismayed- </a:t>
            </a:r>
            <a:r>
              <a:rPr lang="en-US" sz="2800" i="1" dirty="0">
                <a:effectLst>
                  <a:outerShdw blurRad="38100" dist="38100" dir="2700000" algn="tl">
                    <a:srgbClr val="000000">
                      <a:alpha val="43137"/>
                    </a:srgbClr>
                  </a:outerShdw>
                </a:effectLst>
                <a:latin typeface="Arial Rounded MT Bold" panose="020F0704030504030204" pitchFamily="34" charset="0"/>
              </a:rPr>
              <a:t>break</a:t>
            </a:r>
            <a:r>
              <a:rPr lang="en-US" sz="2800" dirty="0">
                <a:effectLst>
                  <a:outerShdw blurRad="38100" dist="38100" dir="2700000" algn="tl">
                    <a:srgbClr val="000000">
                      <a:alpha val="43137"/>
                    </a:srgbClr>
                  </a:outerShdw>
                </a:effectLst>
                <a:latin typeface="Arial Rounded MT Bold" panose="020F0704030504030204" pitchFamily="34" charset="0"/>
              </a:rPr>
              <a:t> down, by confusion and fear :- be (make) afraid, beat down, discourage, go down, scare, terrify.</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5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2000" fill="hold"/>
                                        <p:tgtEl>
                                          <p:spTgt spid="4"/>
                                        </p:tgtEl>
                                        <p:attrNameLst>
                                          <p:attrName>ppt_w</p:attrName>
                                        </p:attrNameLst>
                                      </p:cBhvr>
                                      <p:tavLst>
                                        <p:tav tm="0">
                                          <p:val>
                                            <p:strVal val="#ppt_w+.3"/>
                                          </p:val>
                                        </p:tav>
                                        <p:tav tm="100000">
                                          <p:val>
                                            <p:strVal val="#ppt_w"/>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animEffect transition="in" filter="fade">
                                      <p:cBhvr>
                                        <p:cTn id="17" dur="2000"/>
                                        <p:tgtEl>
                                          <p:spTgt spid="4"/>
                                        </p:tgtEl>
                                      </p:cBhvr>
                                    </p:animEffect>
                                  </p:childTnLst>
                                </p:cTn>
                              </p:par>
                              <p:par>
                                <p:cTn id="18" presetID="50" presetClass="entr" presetSubtype="0" decel="100000" fill="hold" nodeType="with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p:cTn id="20" dur="2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21" dur="2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22" dur="20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0" presetClass="entr" presetSubtype="0" decel="10000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p:cTn id="27" dur="2000" fill="hold"/>
                                        <p:tgtEl>
                                          <p:spTgt spid="4">
                                            <p:txEl>
                                              <p:pRg st="1" end="1"/>
                                            </p:txEl>
                                          </p:spTgt>
                                        </p:tgtEl>
                                        <p:attrNameLst>
                                          <p:attrName>ppt_w</p:attrName>
                                        </p:attrNameLst>
                                      </p:cBhvr>
                                      <p:tavLst>
                                        <p:tav tm="0">
                                          <p:val>
                                            <p:strVal val="#ppt_w+.3"/>
                                          </p:val>
                                        </p:tav>
                                        <p:tav tm="100000">
                                          <p:val>
                                            <p:strVal val="#ppt_w"/>
                                          </p:val>
                                        </p:tav>
                                      </p:tavLst>
                                    </p:anim>
                                    <p:anim calcmode="lin" valueType="num">
                                      <p:cBhvr>
                                        <p:cTn id="28" dur="2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29" dur="20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0" presetClass="entr" presetSubtype="0" decel="100000" fill="hold"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 calcmode="lin" valueType="num">
                                      <p:cBhvr>
                                        <p:cTn id="34" dur="2000" fill="hold"/>
                                        <p:tgtEl>
                                          <p:spTgt spid="4">
                                            <p:txEl>
                                              <p:pRg st="2" end="2"/>
                                            </p:txEl>
                                          </p:spTgt>
                                        </p:tgtEl>
                                        <p:attrNameLst>
                                          <p:attrName>ppt_w</p:attrName>
                                        </p:attrNameLst>
                                      </p:cBhvr>
                                      <p:tavLst>
                                        <p:tav tm="0">
                                          <p:val>
                                            <p:strVal val="#ppt_w+.3"/>
                                          </p:val>
                                        </p:tav>
                                        <p:tav tm="100000">
                                          <p:val>
                                            <p:strVal val="#ppt_w"/>
                                          </p:val>
                                        </p:tav>
                                      </p:tavLst>
                                    </p:anim>
                                    <p:anim calcmode="lin" valueType="num">
                                      <p:cBhvr>
                                        <p:cTn id="35" dur="2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36"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3030" y="27659"/>
            <a:ext cx="9829800" cy="1311279"/>
          </a:xfrm>
          <a:solidFill>
            <a:schemeClr val="bg1"/>
          </a:solidFill>
          <a:effectLst>
            <a:softEdge rad="50800"/>
          </a:effectLst>
        </p:spPr>
        <p:txBody>
          <a:bodyPr>
            <a:normAutofit/>
          </a:bodyPr>
          <a:lstStyle/>
          <a:p>
            <a:pPr algn="ctr"/>
            <a:r>
              <a:rPr lang="en-US" sz="4000" b="1" dirty="0">
                <a:effectLst>
                  <a:outerShdw blurRad="38100" dist="38100" dir="2700000" algn="tl">
                    <a:srgbClr val="000000">
                      <a:alpha val="43137"/>
                    </a:srgbClr>
                  </a:outerShdw>
                </a:effectLst>
                <a:latin typeface="Arial Rounded MT Bold" panose="020F0704030504030204" pitchFamily="34" charset="0"/>
              </a:rPr>
              <a:t>A Back Bone Without a Funny Bone…</a:t>
            </a:r>
            <a:br>
              <a:rPr lang="en-US" sz="4000" b="1" dirty="0">
                <a:effectLst>
                  <a:outerShdw blurRad="38100" dist="38100" dir="2700000" algn="tl">
                    <a:srgbClr val="000000">
                      <a:alpha val="43137"/>
                    </a:srgbClr>
                  </a:outerShdw>
                </a:effectLst>
                <a:latin typeface="Arial Rounded MT Bold" panose="020F0704030504030204" pitchFamily="34" charset="0"/>
              </a:rPr>
            </a:br>
            <a:r>
              <a:rPr lang="en-US" sz="4000" b="1" dirty="0">
                <a:effectLst>
                  <a:outerShdw blurRad="38100" dist="38100" dir="2700000" algn="tl">
                    <a:srgbClr val="000000">
                      <a:alpha val="43137"/>
                    </a:srgbClr>
                  </a:outerShdw>
                </a:effectLst>
                <a:latin typeface="Arial Rounded MT Bold" panose="020F0704030504030204" pitchFamily="34" charset="0"/>
              </a:rPr>
              <a:t>     …Can Be Painful</a:t>
            </a:r>
            <a:endParaRPr lang="en-US" sz="4000"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794655" y="1371590"/>
            <a:ext cx="8991593" cy="2699667"/>
          </a:xfrm>
          <a:solidFill>
            <a:schemeClr val="bg1">
              <a:alpha val="90000"/>
            </a:schemeClr>
          </a:solidFill>
        </p:spPr>
        <p:txBody>
          <a:bodyPr>
            <a:normAutofit/>
          </a:bodyPr>
          <a:lstStyle/>
          <a:p>
            <a:pPr algn="ctr">
              <a:lnSpc>
                <a:spcPct val="100000"/>
              </a:lnSpc>
              <a:spcBef>
                <a:spcPts val="0"/>
              </a:spcBef>
            </a:pPr>
            <a:r>
              <a:rPr lang="en-US" sz="2700" b="1" dirty="0">
                <a:effectLst>
                  <a:outerShdw blurRad="38100" dist="38100" dir="2700000" algn="tl">
                    <a:srgbClr val="000000">
                      <a:alpha val="43137"/>
                    </a:srgbClr>
                  </a:outerShdw>
                </a:effectLst>
                <a:latin typeface="Arial Rounded MT Bold" panose="020F0704030504030204" pitchFamily="34" charset="0"/>
              </a:rPr>
              <a:t>Proverbs 17:22 (KJV) </a:t>
            </a:r>
            <a:br>
              <a:rPr lang="en-US" sz="2700" b="1" dirty="0">
                <a:effectLst>
                  <a:outerShdw blurRad="38100" dist="38100" dir="2700000" algn="tl">
                    <a:srgbClr val="000000">
                      <a:alpha val="43137"/>
                    </a:srgbClr>
                  </a:outerShdw>
                </a:effectLst>
                <a:latin typeface="Arial Rounded MT Bold" panose="020F0704030504030204" pitchFamily="34" charset="0"/>
              </a:rPr>
            </a:br>
            <a:r>
              <a:rPr lang="en-US" sz="2700" b="1" baseline="30000" dirty="0">
                <a:effectLst>
                  <a:outerShdw blurRad="38100" dist="38100" dir="2700000" algn="tl">
                    <a:srgbClr val="000000">
                      <a:alpha val="43137"/>
                    </a:srgbClr>
                  </a:outerShdw>
                </a:effectLst>
                <a:latin typeface="Arial Rounded MT Bold" panose="020F0704030504030204" pitchFamily="34" charset="0"/>
              </a:rPr>
              <a:t>22 </a:t>
            </a:r>
            <a:r>
              <a:rPr lang="en-US" sz="2700" b="1" dirty="0">
                <a:effectLst>
                  <a:outerShdw blurRad="38100" dist="38100" dir="2700000" algn="tl">
                    <a:srgbClr val="000000">
                      <a:alpha val="43137"/>
                    </a:srgbClr>
                  </a:outerShdw>
                </a:effectLst>
                <a:latin typeface="Arial Rounded MT Bold" panose="020F0704030504030204" pitchFamily="34" charset="0"/>
              </a:rPr>
              <a:t> A merry heart doeth good </a:t>
            </a:r>
            <a:r>
              <a:rPr lang="en-US" sz="2700" b="1" i="1" dirty="0">
                <a:effectLst>
                  <a:outerShdw blurRad="38100" dist="38100" dir="2700000" algn="tl">
                    <a:srgbClr val="000000">
                      <a:alpha val="43137"/>
                    </a:srgbClr>
                  </a:outerShdw>
                </a:effectLst>
                <a:latin typeface="Arial Rounded MT Bold" panose="020F0704030504030204" pitchFamily="34" charset="0"/>
              </a:rPr>
              <a:t>like</a:t>
            </a:r>
            <a:r>
              <a:rPr lang="en-US" sz="2700" b="1" dirty="0">
                <a:effectLst>
                  <a:outerShdw blurRad="38100" dist="38100" dir="2700000" algn="tl">
                    <a:srgbClr val="000000">
                      <a:alpha val="43137"/>
                    </a:srgbClr>
                  </a:outerShdw>
                </a:effectLst>
                <a:latin typeface="Arial Rounded MT Bold" panose="020F0704030504030204" pitchFamily="34" charset="0"/>
              </a:rPr>
              <a:t> a medicine: </a:t>
            </a:r>
            <a:endParaRPr lang="en-US" sz="27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0"/>
              </a:spcBef>
              <a:buNone/>
            </a:pPr>
            <a:r>
              <a:rPr lang="en-US" sz="2700" b="1" dirty="0">
                <a:effectLst>
                  <a:outerShdw blurRad="38100" dist="38100" dir="2700000" algn="tl">
                    <a:srgbClr val="000000">
                      <a:alpha val="43137"/>
                    </a:srgbClr>
                  </a:outerShdw>
                </a:effectLst>
                <a:latin typeface="Arial Rounded MT Bold" panose="020F0704030504030204" pitchFamily="34" charset="0"/>
              </a:rPr>
              <a:t>but a broken spirit drieth the bones</a:t>
            </a:r>
            <a:r>
              <a:rPr lang="en-US" sz="2700" dirty="0">
                <a:effectLst>
                  <a:outerShdw blurRad="38100" dist="38100" dir="2700000" algn="tl">
                    <a:srgbClr val="000000">
                      <a:alpha val="43137"/>
                    </a:srgbClr>
                  </a:outerShdw>
                </a:effectLst>
                <a:latin typeface="Arial Rounded MT Bold" panose="020F0704030504030204" pitchFamily="34" charset="0"/>
              </a:rPr>
              <a:t>. </a:t>
            </a:r>
            <a:endParaRPr lang="en-US" sz="2700"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spcBef>
                <a:spcPts val="600"/>
              </a:spcBef>
            </a:pPr>
            <a:r>
              <a:rPr lang="en-US" sz="2700" dirty="0">
                <a:effectLst>
                  <a:outerShdw blurRad="38100" dist="38100" dir="2700000" algn="tl">
                    <a:srgbClr val="000000">
                      <a:alpha val="43137"/>
                    </a:srgbClr>
                  </a:outerShdw>
                </a:effectLst>
                <a:latin typeface="Arial Rounded MT Bold" panose="020F0704030504030204" pitchFamily="34" charset="0"/>
              </a:rPr>
              <a:t>Proverbs 17:22 (MSG) </a:t>
            </a:r>
            <a:br>
              <a:rPr lang="en-US" sz="2700" dirty="0">
                <a:effectLst>
                  <a:outerShdw blurRad="38100" dist="38100" dir="2700000" algn="tl">
                    <a:srgbClr val="000000">
                      <a:alpha val="43137"/>
                    </a:srgbClr>
                  </a:outerShdw>
                </a:effectLst>
                <a:latin typeface="Arial Rounded MT Bold" panose="020F0704030504030204" pitchFamily="34" charset="0"/>
              </a:rPr>
            </a:br>
            <a:r>
              <a:rPr lang="en-US" sz="2700" baseline="30000" dirty="0">
                <a:effectLst>
                  <a:outerShdw blurRad="38100" dist="38100" dir="2700000" algn="tl">
                    <a:srgbClr val="000000">
                      <a:alpha val="43137"/>
                    </a:srgbClr>
                  </a:outerShdw>
                </a:effectLst>
                <a:latin typeface="Arial Rounded MT Bold" panose="020F0704030504030204" pitchFamily="34" charset="0"/>
              </a:rPr>
              <a:t>22 </a:t>
            </a:r>
            <a:r>
              <a:rPr lang="en-US" sz="2700" dirty="0">
                <a:effectLst>
                  <a:outerShdw blurRad="38100" dist="38100" dir="2700000" algn="tl">
                    <a:srgbClr val="000000">
                      <a:alpha val="43137"/>
                    </a:srgbClr>
                  </a:outerShdw>
                </a:effectLst>
                <a:latin typeface="Arial Rounded MT Bold" panose="020F0704030504030204" pitchFamily="34" charset="0"/>
              </a:rPr>
              <a:t> A cheerful disposition is good for your health; </a:t>
            </a:r>
            <a:endParaRPr lang="en-US" sz="2700"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0"/>
              </a:spcBef>
              <a:buNone/>
            </a:pPr>
            <a:r>
              <a:rPr lang="en-US" sz="2700" dirty="0">
                <a:effectLst>
                  <a:outerShdw blurRad="38100" dist="38100" dir="2700000" algn="tl">
                    <a:srgbClr val="000000">
                      <a:alpha val="43137"/>
                    </a:srgbClr>
                  </a:outerShdw>
                </a:effectLst>
                <a:latin typeface="Arial Rounded MT Bold" panose="020F0704030504030204" pitchFamily="34" charset="0"/>
              </a:rPr>
              <a:t>gloom and doom leave you bone-tired. </a:t>
            </a:r>
            <a:endParaRPr lang="en-US" sz="2700" dirty="0">
              <a:effectLst>
                <a:outerShdw blurRad="38100" dist="38100" dir="2700000" algn="tl">
                  <a:srgbClr val="000000">
                    <a:alpha val="43137"/>
                  </a:srgbClr>
                </a:outerShdw>
              </a:effectLst>
              <a:latin typeface="Arial Rounded MT Bold" panose="020F0704030504030204" pitchFamily="34" charset="0"/>
            </a:endParaRPr>
          </a:p>
          <a:p>
            <a:pPr>
              <a:lnSpc>
                <a:spcPct val="110000"/>
              </a:lnSpc>
            </a:pPr>
            <a:endParaRPr lang="en-US" dirty="0"/>
          </a:p>
        </p:txBody>
      </p:sp>
      <p:sp>
        <p:nvSpPr>
          <p:cNvPr id="4" name="Content Placeholder 2"/>
          <p:cNvSpPr txBox="1"/>
          <p:nvPr/>
        </p:nvSpPr>
        <p:spPr>
          <a:xfrm>
            <a:off x="3037114" y="4103917"/>
            <a:ext cx="9263743" cy="2950030"/>
          </a:xfrm>
          <a:prstGeom prst="rect">
            <a:avLst/>
          </a:prstGeom>
          <a:solidFill>
            <a:schemeClr val="bg1">
              <a:alpha val="9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b="1" dirty="0">
                <a:effectLst>
                  <a:outerShdw blurRad="38100" dist="38100" dir="2700000" algn="tl">
                    <a:srgbClr val="000000">
                      <a:alpha val="43137"/>
                    </a:srgbClr>
                  </a:outerShdw>
                </a:effectLst>
                <a:latin typeface="Arial Rounded MT Bold" panose="020F0704030504030204" pitchFamily="34" charset="0"/>
              </a:rPr>
              <a:t>Proverbs 15:13 (KJV) </a:t>
            </a:r>
            <a:br>
              <a:rPr lang="en-US" b="1" dirty="0">
                <a:effectLst>
                  <a:outerShdw blurRad="38100" dist="38100" dir="2700000" algn="tl">
                    <a:srgbClr val="000000">
                      <a:alpha val="43137"/>
                    </a:srgbClr>
                  </a:outerShdw>
                </a:effectLst>
                <a:latin typeface="Arial Rounded MT Bold" panose="020F0704030504030204" pitchFamily="34" charset="0"/>
              </a:rPr>
            </a:br>
            <a:r>
              <a:rPr lang="en-US" b="1" baseline="30000" dirty="0">
                <a:effectLst>
                  <a:outerShdw blurRad="38100" dist="38100" dir="2700000" algn="tl">
                    <a:srgbClr val="000000">
                      <a:alpha val="43137"/>
                    </a:srgbClr>
                  </a:outerShdw>
                </a:effectLst>
                <a:latin typeface="Arial Rounded MT Bold" panose="020F0704030504030204" pitchFamily="34" charset="0"/>
              </a:rPr>
              <a:t>13 </a:t>
            </a:r>
            <a:r>
              <a:rPr lang="en-US" b="1" dirty="0">
                <a:effectLst>
                  <a:outerShdw blurRad="38100" dist="38100" dir="2700000" algn="tl">
                    <a:srgbClr val="000000">
                      <a:alpha val="43137"/>
                    </a:srgbClr>
                  </a:outerShdw>
                </a:effectLst>
                <a:latin typeface="Arial Rounded MT Bold" panose="020F0704030504030204" pitchFamily="34" charset="0"/>
              </a:rPr>
              <a:t> A merry heart maketh a cheerful countenance: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but by sorrow of the heart the spirit is broken. </a:t>
            </a:r>
            <a:endParaRPr lang="en-US" b="1"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spcBef>
                <a:spcPts val="0"/>
              </a:spcBef>
            </a:pPr>
            <a:r>
              <a:rPr lang="en-US" dirty="0">
                <a:effectLst>
                  <a:outerShdw blurRad="38100" dist="38100" dir="2700000" algn="tl">
                    <a:srgbClr val="000000">
                      <a:alpha val="43137"/>
                    </a:srgbClr>
                  </a:outerShdw>
                </a:effectLst>
                <a:latin typeface="Arial Rounded MT Bold" panose="020F0704030504030204" pitchFamily="34" charset="0"/>
              </a:rPr>
              <a:t>Proverbs 15:13 (MSG) </a:t>
            </a:r>
            <a:br>
              <a:rPr lang="en-US" dirty="0">
                <a:effectLst>
                  <a:outerShdw blurRad="38100" dist="38100" dir="2700000" algn="tl">
                    <a:srgbClr val="000000">
                      <a:alpha val="43137"/>
                    </a:srgbClr>
                  </a:outerShdw>
                </a:effectLst>
                <a:latin typeface="Arial Rounded MT Bold" panose="020F0704030504030204" pitchFamily="34" charset="0"/>
              </a:rPr>
            </a:br>
            <a:r>
              <a:rPr lang="en-US" baseline="30000" dirty="0">
                <a:effectLst>
                  <a:outerShdw blurRad="38100" dist="38100" dir="2700000" algn="tl">
                    <a:srgbClr val="000000">
                      <a:alpha val="43137"/>
                    </a:srgbClr>
                  </a:outerShdw>
                </a:effectLst>
                <a:latin typeface="Arial Rounded MT Bold" panose="020F0704030504030204" pitchFamily="34" charset="0"/>
              </a:rPr>
              <a:t>13 </a:t>
            </a:r>
            <a:r>
              <a:rPr lang="en-US" dirty="0">
                <a:effectLst>
                  <a:outerShdw blurRad="38100" dist="38100" dir="2700000" algn="tl">
                    <a:srgbClr val="000000">
                      <a:alpha val="43137"/>
                    </a:srgbClr>
                  </a:outerShdw>
                </a:effectLst>
                <a:latin typeface="Arial Rounded MT Bold" panose="020F0704030504030204" pitchFamily="34" charset="0"/>
              </a:rPr>
              <a:t> A cheerful heart brings a smile to your face; a sad heart makes it hard to get through the day. </a:t>
            </a:r>
            <a:endParaRPr lang="en-US" dirty="0">
              <a:effectLst>
                <a:outerShdw blurRad="38100" dist="38100" dir="2700000" algn="tl">
                  <a:srgbClr val="000000">
                    <a:alpha val="43137"/>
                  </a:srgbClr>
                </a:outerShdw>
              </a:effectLst>
              <a:latin typeface="Arial Rounded MT Bold" panose="020F0704030504030204" pitchFamily="34" charset="0"/>
            </a:endParaRPr>
          </a:p>
          <a:p>
            <a:pPr>
              <a:lnSpc>
                <a:spcPct val="110000"/>
              </a:lnSpc>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750">
        <p:push dir="r"/>
      </p:transition>
    </mc:Choice>
    <mc:Fallback>
      <p:transition spd="slow">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2000" fill="hold"/>
                                        <p:tgtEl>
                                          <p:spTgt spid="3">
                                            <p:bg/>
                                          </p:spTgt>
                                        </p:tgtEl>
                                        <p:attrNameLst>
                                          <p:attrName>ppt_x</p:attrName>
                                        </p:attrNameLst>
                                      </p:cBhvr>
                                      <p:tavLst>
                                        <p:tav tm="0">
                                          <p:val>
                                            <p:strVal val="1+#ppt_w/2"/>
                                          </p:val>
                                        </p:tav>
                                        <p:tav tm="100000">
                                          <p:val>
                                            <p:strVal val="#ppt_x"/>
                                          </p:val>
                                        </p:tav>
                                      </p:tavLst>
                                    </p:anim>
                                    <p:anim calcmode="lin" valueType="num">
                                      <p:cBhvr additive="base">
                                        <p:cTn id="14" dur="2000" fill="hold"/>
                                        <p:tgtEl>
                                          <p:spTgt spid="3">
                                            <p:bg/>
                                          </p:spTgt>
                                        </p:tgtEl>
                                        <p:attrNameLst>
                                          <p:attrName>ppt_y</p:attrName>
                                        </p:attrNameLst>
                                      </p:cBhvr>
                                      <p:tavLst>
                                        <p:tav tm="0">
                                          <p:val>
                                            <p:strVal val="0-#ppt_h/2"/>
                                          </p:val>
                                        </p:tav>
                                        <p:tav tm="100000">
                                          <p:val>
                                            <p:strVal val="#ppt_y"/>
                                          </p:val>
                                        </p:tav>
                                      </p:tavLst>
                                    </p:anim>
                                  </p:childTnLst>
                                </p:cTn>
                              </p:par>
                              <p:par>
                                <p:cTn id="15" presetID="2" presetClass="entr" presetSubtype="3"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2" presetClass="entr" presetSubtype="3"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3" dur="2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3"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9" dur="2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par>
                          <p:cTn id="30" fill="hold">
                            <p:stCondLst>
                              <p:cond delay="2000"/>
                            </p:stCondLst>
                            <p:childTnLst>
                              <p:par>
                                <p:cTn id="31" presetID="2" presetClass="entr" presetSubtype="3" fill="hold" grpId="0" nodeType="after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2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4" dur="20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9"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2000" fill="hold"/>
                                        <p:tgtEl>
                                          <p:spTgt spid="4"/>
                                        </p:tgtEl>
                                        <p:attrNameLst>
                                          <p:attrName>ppt_x</p:attrName>
                                        </p:attrNameLst>
                                      </p:cBhvr>
                                      <p:tavLst>
                                        <p:tav tm="0">
                                          <p:val>
                                            <p:strVal val="0-#ppt_w/2"/>
                                          </p:val>
                                        </p:tav>
                                        <p:tav tm="100000">
                                          <p:val>
                                            <p:strVal val="#ppt_x"/>
                                          </p:val>
                                        </p:tav>
                                      </p:tavLst>
                                    </p:anim>
                                    <p:anim calcmode="lin" valueType="num">
                                      <p:cBhvr additive="base">
                                        <p:cTn id="40" dur="2000" fill="hold"/>
                                        <p:tgtEl>
                                          <p:spTgt spid="4"/>
                                        </p:tgtEl>
                                        <p:attrNameLst>
                                          <p:attrName>ppt_y</p:attrName>
                                        </p:attrNameLst>
                                      </p:cBhvr>
                                      <p:tavLst>
                                        <p:tav tm="0">
                                          <p:val>
                                            <p:strVal val="0-#ppt_h/2"/>
                                          </p:val>
                                        </p:tav>
                                        <p:tav tm="100000">
                                          <p:val>
                                            <p:strVal val="#ppt_y"/>
                                          </p:val>
                                        </p:tav>
                                      </p:tavLst>
                                    </p:anim>
                                  </p:childTnLst>
                                </p:cTn>
                              </p:par>
                              <p:par>
                                <p:cTn id="41" presetID="2" presetClass="entr" presetSubtype="9" fill="hold" nodeType="with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 calcmode="lin" valueType="num">
                                      <p:cBhvr additive="base">
                                        <p:cTn id="43" dur="2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44" dur="20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par>
                          <p:cTn id="45" fill="hold">
                            <p:stCondLst>
                              <p:cond delay="2000"/>
                            </p:stCondLst>
                            <p:childTnLst>
                              <p:par>
                                <p:cTn id="46" presetID="2" presetClass="entr" presetSubtype="9" fill="hold" nodeType="afterEffect">
                                  <p:stCondLst>
                                    <p:cond delay="0"/>
                                  </p:stCondLst>
                                  <p:childTnLst>
                                    <p:set>
                                      <p:cBhvr>
                                        <p:cTn id="47" dur="1" fill="hold">
                                          <p:stCondLst>
                                            <p:cond delay="0"/>
                                          </p:stCondLst>
                                        </p:cTn>
                                        <p:tgtEl>
                                          <p:spTgt spid="4">
                                            <p:txEl>
                                              <p:pRg st="1" end="1"/>
                                            </p:txEl>
                                          </p:spTgt>
                                        </p:tgtEl>
                                        <p:attrNameLst>
                                          <p:attrName>style.visibility</p:attrName>
                                        </p:attrNameLst>
                                      </p:cBhvr>
                                      <p:to>
                                        <p:strVal val="visible"/>
                                      </p:to>
                                    </p:set>
                                    <p:anim calcmode="lin" valueType="num">
                                      <p:cBhvr additive="base">
                                        <p:cTn id="48" dur="2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49" dur="20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9" fill="hold" nodeType="clickEffect">
                                  <p:stCondLst>
                                    <p:cond delay="0"/>
                                  </p:stCondLst>
                                  <p:childTnLst>
                                    <p:set>
                                      <p:cBhvr>
                                        <p:cTn id="53" dur="1" fill="hold">
                                          <p:stCondLst>
                                            <p:cond delay="0"/>
                                          </p:stCondLst>
                                        </p:cTn>
                                        <p:tgtEl>
                                          <p:spTgt spid="4">
                                            <p:txEl>
                                              <p:pRg st="2" end="2"/>
                                            </p:txEl>
                                          </p:spTgt>
                                        </p:tgtEl>
                                        <p:attrNameLst>
                                          <p:attrName>style.visibility</p:attrName>
                                        </p:attrNameLst>
                                      </p:cBhvr>
                                      <p:to>
                                        <p:strVal val="visible"/>
                                      </p:to>
                                    </p:set>
                                    <p:anim calcmode="lin" valueType="num">
                                      <p:cBhvr additive="base">
                                        <p:cTn id="54" dur="2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55" dur="20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286" y="927101"/>
            <a:ext cx="11800114" cy="5257800"/>
          </a:xfrm>
          <a:solidFill>
            <a:schemeClr val="bg1">
              <a:alpha val="90000"/>
            </a:schemeClr>
          </a:solidFill>
        </p:spPr>
        <p:txBody>
          <a:bodyPr>
            <a:normAutofit/>
          </a:bodyPr>
          <a:lstStyle/>
          <a:p>
            <a:pPr marL="0" indent="0" algn="ctr" fontAlgn="base">
              <a:lnSpc>
                <a:spcPct val="100000"/>
              </a:lnSpc>
              <a:buNone/>
            </a:pPr>
            <a:r>
              <a:rPr lang="en-US" dirty="0">
                <a:effectLst>
                  <a:outerShdw blurRad="38100" dist="38100" dir="2700000" algn="tl">
                    <a:srgbClr val="000000">
                      <a:alpha val="43137"/>
                    </a:srgbClr>
                  </a:outerShdw>
                </a:effectLst>
                <a:latin typeface="Arial Rounded MT Bold" panose="020F0704030504030204" pitchFamily="34" charset="0"/>
              </a:rPr>
              <a:t>We All</a:t>
            </a:r>
            <a:r>
              <a:rPr lang="en-US" b="0" dirty="0">
                <a:effectLst>
                  <a:outerShdw blurRad="38100" dist="38100" dir="2700000" algn="tl">
                    <a:srgbClr val="000000">
                      <a:alpha val="43137"/>
                    </a:srgbClr>
                  </a:outerShdw>
                </a:effectLst>
                <a:latin typeface="Arial Rounded MT Bold" panose="020F0704030504030204" pitchFamily="34" charset="0"/>
              </a:rPr>
              <a:t> Need a </a:t>
            </a:r>
            <a:r>
              <a:rPr lang="en-US" b="1" dirty="0">
                <a:effectLst>
                  <a:outerShdw blurRad="38100" dist="38100" dir="2700000" algn="tl">
                    <a:srgbClr val="000000">
                      <a:alpha val="43137"/>
                    </a:srgbClr>
                  </a:outerShdw>
                </a:effectLst>
                <a:latin typeface="Arial Rounded MT Bold" panose="020F0704030504030204" pitchFamily="34" charset="0"/>
              </a:rPr>
              <a:t>Wish Bone</a:t>
            </a:r>
            <a:endParaRPr lang="en-US" b="1" dirty="0">
              <a:effectLst>
                <a:outerShdw blurRad="38100" dist="38100" dir="2700000" algn="tl">
                  <a:srgbClr val="000000">
                    <a:alpha val="43137"/>
                  </a:srgbClr>
                </a:outerShdw>
              </a:effectLst>
              <a:latin typeface="Arial Rounded MT Bold" panose="020F0704030504030204" pitchFamily="34" charset="0"/>
            </a:endParaRPr>
          </a:p>
          <a:p>
            <a:pPr algn="ctr" fontAlgn="base">
              <a:lnSpc>
                <a:spcPct val="100000"/>
              </a:lnSpc>
              <a:spcBef>
                <a:spcPts val="0"/>
              </a:spcBef>
            </a:pPr>
            <a:r>
              <a:rPr lang="en-US" b="0" dirty="0">
                <a:effectLst>
                  <a:outerShdw blurRad="38100" dist="38100" dir="2700000" algn="tl">
                    <a:srgbClr val="000000">
                      <a:alpha val="43137"/>
                    </a:srgbClr>
                  </a:outerShdw>
                </a:effectLst>
                <a:latin typeface="Arial Rounded MT Bold" panose="020F0704030504030204" pitchFamily="34" charset="0"/>
              </a:rPr>
              <a:t>a vision, a dream, something to provide motivation </a:t>
            </a:r>
            <a:endParaRPr lang="en-US" b="0" dirty="0">
              <a:effectLst>
                <a:outerShdw blurRad="38100" dist="38100" dir="2700000" algn="tl">
                  <a:srgbClr val="000000">
                    <a:alpha val="43137"/>
                  </a:srgbClr>
                </a:outerShdw>
              </a:effectLst>
              <a:latin typeface="Arial Rounded MT Bold" panose="020F0704030504030204" pitchFamily="34" charset="0"/>
            </a:endParaRPr>
          </a:p>
          <a:p>
            <a:pPr marL="0" indent="0" algn="ctr" fontAlgn="base">
              <a:lnSpc>
                <a:spcPct val="100000"/>
              </a:lnSpc>
              <a:spcBef>
                <a:spcPts val="0"/>
              </a:spcBef>
              <a:buNone/>
            </a:pPr>
            <a:r>
              <a:rPr lang="en-US" b="0" dirty="0">
                <a:effectLst>
                  <a:outerShdw blurRad="38100" dist="38100" dir="2700000" algn="tl">
                    <a:srgbClr val="000000">
                      <a:alpha val="43137"/>
                    </a:srgbClr>
                  </a:outerShdw>
                </a:effectLst>
                <a:latin typeface="Arial Rounded MT Bold" panose="020F0704030504030204" pitchFamily="34" charset="0"/>
              </a:rPr>
              <a:t>and a goal for you to strive towards.</a:t>
            </a:r>
            <a:endParaRPr lang="en-US" b="0" dirty="0">
              <a:effectLst>
                <a:outerShdw blurRad="38100" dist="38100" dir="2700000" algn="tl">
                  <a:srgbClr val="000000">
                    <a:alpha val="43137"/>
                  </a:srgbClr>
                </a:outerShdw>
              </a:effectLst>
              <a:latin typeface="Arial Rounded MT Bold" panose="020F0704030504030204" pitchFamily="34" charset="0"/>
            </a:endParaRPr>
          </a:p>
          <a:p>
            <a:pPr marL="0" indent="0" algn="ctr" fontAlgn="base">
              <a:lnSpc>
                <a:spcPct val="100000"/>
              </a:lnSpc>
              <a:spcBef>
                <a:spcPts val="1800"/>
              </a:spcBef>
              <a:buNone/>
            </a:pPr>
            <a:r>
              <a:rPr lang="en-US" dirty="0">
                <a:effectLst>
                  <a:outerShdw blurRad="38100" dist="38100" dir="2700000" algn="tl">
                    <a:srgbClr val="000000">
                      <a:alpha val="43137"/>
                    </a:srgbClr>
                  </a:outerShdw>
                </a:effectLst>
                <a:latin typeface="Arial Rounded MT Bold" panose="020F0704030504030204" pitchFamily="34" charset="0"/>
              </a:rPr>
              <a:t>We All</a:t>
            </a:r>
            <a:r>
              <a:rPr lang="en-US" b="0" dirty="0">
                <a:effectLst>
                  <a:outerShdw blurRad="38100" dist="38100" dir="2700000" algn="tl">
                    <a:srgbClr val="000000">
                      <a:alpha val="43137"/>
                    </a:srgbClr>
                  </a:outerShdw>
                </a:effectLst>
                <a:latin typeface="Arial Rounded MT Bold" panose="020F0704030504030204" pitchFamily="34" charset="0"/>
              </a:rPr>
              <a:t> Need a </a:t>
            </a:r>
            <a:r>
              <a:rPr lang="en-US" b="1" dirty="0">
                <a:effectLst>
                  <a:outerShdw blurRad="38100" dist="38100" dir="2700000" algn="tl">
                    <a:srgbClr val="000000">
                      <a:alpha val="43137"/>
                    </a:srgbClr>
                  </a:outerShdw>
                </a:effectLst>
                <a:latin typeface="Arial Rounded MT Bold" panose="020F0704030504030204" pitchFamily="34" charset="0"/>
              </a:rPr>
              <a:t>Back Bone</a:t>
            </a:r>
            <a:endParaRPr lang="en-US" b="1" dirty="0">
              <a:effectLst>
                <a:outerShdw blurRad="38100" dist="38100" dir="2700000" algn="tl">
                  <a:srgbClr val="000000">
                    <a:alpha val="43137"/>
                  </a:srgbClr>
                </a:outerShdw>
              </a:effectLst>
              <a:latin typeface="Arial Rounded MT Bold" panose="020F0704030504030204" pitchFamily="34" charset="0"/>
            </a:endParaRPr>
          </a:p>
          <a:p>
            <a:pPr algn="ctr" fontAlgn="base">
              <a:lnSpc>
                <a:spcPct val="100000"/>
              </a:lnSpc>
              <a:spcBef>
                <a:spcPts val="0"/>
              </a:spcBef>
            </a:pPr>
            <a:r>
              <a:rPr lang="en-US" b="0" dirty="0">
                <a:effectLst>
                  <a:outerShdw blurRad="38100" dist="38100" dir="2700000" algn="tl">
                    <a:srgbClr val="000000">
                      <a:alpha val="43137"/>
                    </a:srgbClr>
                  </a:outerShdw>
                </a:effectLst>
                <a:latin typeface="Arial Rounded MT Bold" panose="020F0704030504030204" pitchFamily="34" charset="0"/>
              </a:rPr>
              <a:t>to have some gumption, some fortitude, some stick-to-it-ness, something to keep you going when things get tough, and the toughness to stand your ground in the face of opposition.</a:t>
            </a:r>
            <a:endParaRPr lang="en-US" b="0" dirty="0">
              <a:effectLst>
                <a:outerShdw blurRad="38100" dist="38100" dir="2700000" algn="tl">
                  <a:srgbClr val="000000">
                    <a:alpha val="43137"/>
                  </a:srgbClr>
                </a:outerShdw>
              </a:effectLst>
              <a:latin typeface="Arial Rounded MT Bold" panose="020F0704030504030204" pitchFamily="34" charset="0"/>
            </a:endParaRPr>
          </a:p>
          <a:p>
            <a:pPr marL="0" indent="0" algn="ctr" fontAlgn="base">
              <a:lnSpc>
                <a:spcPct val="100000"/>
              </a:lnSpc>
              <a:spcBef>
                <a:spcPts val="1800"/>
              </a:spcBef>
              <a:buNone/>
            </a:pPr>
            <a:r>
              <a:rPr lang="en-US" dirty="0">
                <a:effectLst>
                  <a:outerShdw blurRad="38100" dist="38100" dir="2700000" algn="tl">
                    <a:srgbClr val="000000">
                      <a:alpha val="43137"/>
                    </a:srgbClr>
                  </a:outerShdw>
                </a:effectLst>
                <a:latin typeface="Arial Rounded MT Bold" panose="020F0704030504030204" pitchFamily="34" charset="0"/>
              </a:rPr>
              <a:t>We All</a:t>
            </a:r>
            <a:r>
              <a:rPr lang="en-US" b="0" dirty="0">
                <a:effectLst>
                  <a:outerShdw blurRad="38100" dist="38100" dir="2700000" algn="tl">
                    <a:srgbClr val="000000">
                      <a:alpha val="43137"/>
                    </a:srgbClr>
                  </a:outerShdw>
                </a:effectLst>
                <a:latin typeface="Arial Rounded MT Bold" panose="020F0704030504030204" pitchFamily="34" charset="0"/>
              </a:rPr>
              <a:t> Need a </a:t>
            </a:r>
            <a:r>
              <a:rPr lang="en-US" b="1" dirty="0">
                <a:effectLst>
                  <a:outerShdw blurRad="38100" dist="38100" dir="2700000" algn="tl">
                    <a:srgbClr val="000000">
                      <a:alpha val="43137"/>
                    </a:srgbClr>
                  </a:outerShdw>
                </a:effectLst>
                <a:latin typeface="Arial Rounded MT Bold" panose="020F0704030504030204" pitchFamily="34" charset="0"/>
              </a:rPr>
              <a:t>Funny Bone</a:t>
            </a:r>
            <a:endParaRPr lang="en-US" b="1" dirty="0">
              <a:effectLst>
                <a:outerShdw blurRad="38100" dist="38100" dir="2700000" algn="tl">
                  <a:srgbClr val="000000">
                    <a:alpha val="43137"/>
                  </a:srgbClr>
                </a:outerShdw>
              </a:effectLst>
              <a:latin typeface="Arial Rounded MT Bold" panose="020F0704030504030204" pitchFamily="34" charset="0"/>
            </a:endParaRPr>
          </a:p>
          <a:p>
            <a:pPr algn="ctr" fontAlgn="base">
              <a:lnSpc>
                <a:spcPct val="100000"/>
              </a:lnSpc>
              <a:spcBef>
                <a:spcPts val="0"/>
              </a:spcBef>
            </a:pPr>
            <a:r>
              <a:rPr lang="en-US" b="0" dirty="0">
                <a:effectLst>
                  <a:outerShdw blurRad="38100" dist="38100" dir="2700000" algn="tl">
                    <a:srgbClr val="000000">
                      <a:alpha val="43137"/>
                    </a:srgbClr>
                  </a:outerShdw>
                </a:effectLst>
                <a:latin typeface="Arial Rounded MT Bold" panose="020F0704030504030204" pitchFamily="34" charset="0"/>
              </a:rPr>
              <a:t>to have a sense of humor, a willingness to look for the silver lining in every dark cloud, something to keep a smile on your face</a:t>
            </a:r>
            <a:endParaRPr lang="en-US" b="0" dirty="0">
              <a:effectLst>
                <a:outerShdw blurRad="38100" dist="38100" dir="2700000" algn="tl">
                  <a:srgbClr val="000000">
                    <a:alpha val="43137"/>
                  </a:srgbClr>
                </a:outerShdw>
              </a:effectLst>
              <a:latin typeface="Arial Rounded MT Bold" panose="020F0704030504030204" pitchFamily="34" charset="0"/>
            </a:endParaRPr>
          </a:p>
          <a:p>
            <a:pPr marL="0" indent="0" algn="ctr" fontAlgn="base">
              <a:lnSpc>
                <a:spcPct val="100000"/>
              </a:lnSpc>
              <a:spcBef>
                <a:spcPts val="0"/>
              </a:spcBef>
              <a:buNone/>
            </a:pPr>
            <a:r>
              <a:rPr lang="en-US" b="0" dirty="0">
                <a:effectLst>
                  <a:outerShdw blurRad="38100" dist="38100" dir="2700000" algn="tl">
                    <a:srgbClr val="000000">
                      <a:alpha val="43137"/>
                    </a:srgbClr>
                  </a:outerShdw>
                </a:effectLst>
                <a:latin typeface="Arial Rounded MT Bold" panose="020F0704030504030204" pitchFamily="34" charset="0"/>
              </a:rPr>
              <a:t> when you want to run, hide, or cry.</a:t>
            </a:r>
            <a:endParaRPr lang="en-US" b="0"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5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plus(in)">
                                      <p:cBhvr>
                                        <p:cTn id="7" dur="2000"/>
                                        <p:tgtEl>
                                          <p:spTgt spid="3">
                                            <p:bg/>
                                          </p:spTgt>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plus(in)">
                                      <p:cBhvr>
                                        <p:cTn id="10" dur="2000"/>
                                        <p:tgtEl>
                                          <p:spTgt spid="3">
                                            <p:txEl>
                                              <p:pRg st="0" end="0"/>
                                            </p:txEl>
                                          </p:spTgt>
                                        </p:tgtEl>
                                      </p:cBhvr>
                                    </p:animEffect>
                                  </p:childTnLst>
                                </p:cTn>
                              </p:par>
                            </p:childTnLst>
                          </p:cTn>
                        </p:par>
                        <p:par>
                          <p:cTn id="11" fill="hold">
                            <p:stCondLst>
                              <p:cond delay="2000"/>
                            </p:stCondLst>
                            <p:childTnLst>
                              <p:par>
                                <p:cTn id="12" presetID="13"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plus(in)">
                                      <p:cBhvr>
                                        <p:cTn id="14" dur="2000"/>
                                        <p:tgtEl>
                                          <p:spTgt spid="3">
                                            <p:txEl>
                                              <p:pRg st="1" end="1"/>
                                            </p:txEl>
                                          </p:spTgt>
                                        </p:tgtEl>
                                      </p:cBhvr>
                                    </p:animEffect>
                                  </p:childTnLst>
                                </p:cTn>
                              </p:par>
                            </p:childTnLst>
                          </p:cTn>
                        </p:par>
                        <p:par>
                          <p:cTn id="15" fill="hold">
                            <p:stCondLst>
                              <p:cond delay="4000"/>
                            </p:stCondLst>
                            <p:childTnLst>
                              <p:par>
                                <p:cTn id="16" presetID="13" presetClass="entr" presetSubtype="16"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plus(in)">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plus(in)">
                                      <p:cBhvr>
                                        <p:cTn id="23" dur="2000"/>
                                        <p:tgtEl>
                                          <p:spTgt spid="3">
                                            <p:txEl>
                                              <p:pRg st="3" end="3"/>
                                            </p:txEl>
                                          </p:spTgt>
                                        </p:tgtEl>
                                      </p:cBhvr>
                                    </p:animEffect>
                                  </p:childTnLst>
                                </p:cTn>
                              </p:par>
                            </p:childTnLst>
                          </p:cTn>
                        </p:par>
                        <p:par>
                          <p:cTn id="24" fill="hold">
                            <p:stCondLst>
                              <p:cond delay="2000"/>
                            </p:stCondLst>
                            <p:childTnLst>
                              <p:par>
                                <p:cTn id="25" presetID="13" presetClass="entr" presetSubtype="16"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plus(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plus(in)">
                                      <p:cBhvr>
                                        <p:cTn id="32" dur="2000"/>
                                        <p:tgtEl>
                                          <p:spTgt spid="3">
                                            <p:txEl>
                                              <p:pRg st="5" end="5"/>
                                            </p:txEl>
                                          </p:spTgt>
                                        </p:tgtEl>
                                      </p:cBhvr>
                                    </p:animEffect>
                                  </p:childTnLst>
                                </p:cTn>
                              </p:par>
                            </p:childTnLst>
                          </p:cTn>
                        </p:par>
                        <p:par>
                          <p:cTn id="33" fill="hold">
                            <p:stCondLst>
                              <p:cond delay="2000"/>
                            </p:stCondLst>
                            <p:childTnLst>
                              <p:par>
                                <p:cTn id="34" presetID="13" presetClass="entr" presetSubtype="16"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plus(in)">
                                      <p:cBhvr>
                                        <p:cTn id="36" dur="2000"/>
                                        <p:tgtEl>
                                          <p:spTgt spid="3">
                                            <p:txEl>
                                              <p:pRg st="6" end="6"/>
                                            </p:txEl>
                                          </p:spTgt>
                                        </p:tgtEl>
                                      </p:cBhvr>
                                    </p:animEffect>
                                  </p:childTnLst>
                                </p:cTn>
                              </p:par>
                            </p:childTnLst>
                          </p:cTn>
                        </p:par>
                        <p:par>
                          <p:cTn id="37" fill="hold">
                            <p:stCondLst>
                              <p:cond delay="4000"/>
                            </p:stCondLst>
                            <p:childTnLst>
                              <p:par>
                                <p:cTn id="38" presetID="13" presetClass="entr" presetSubtype="16" fill="hold" grpId="0"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plus(in)">
                                      <p:cBhvr>
                                        <p:cTn id="40"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Picture 2" descr="Empowering Joshua 1:9 Printable ~ Heaven not Harv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1150"/>
            <a:ext cx="3573310" cy="4025900"/>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pic>
        <p:nvPicPr>
          <p:cNvPr id="7" name="Picture 2" descr="Pin on Worship~"/>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83216" y="637275"/>
            <a:ext cx="3911600" cy="4351338"/>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4690753"/>
            <a:ext cx="6555179" cy="1569660"/>
          </a:xfrm>
          <a:prstGeom prst="rect">
            <a:avLst/>
          </a:prstGeom>
          <a:solidFill>
            <a:schemeClr val="bg1"/>
          </a:solidFill>
          <a:effectLst>
            <a:softEdge rad="38100"/>
          </a:effectLst>
        </p:spPr>
        <p:txBody>
          <a:bodyPr wrap="square" rtlCol="0">
            <a:spAutoFit/>
          </a:bodyPr>
          <a:lstStyle/>
          <a:p>
            <a:pPr algn="ctr"/>
            <a:r>
              <a:rPr lang="en-US" sz="3200" b="1" dirty="0">
                <a:effectLst>
                  <a:outerShdw blurRad="38100" dist="38100" dir="2700000" algn="tl">
                    <a:srgbClr val="000000">
                      <a:alpha val="43137"/>
                    </a:srgbClr>
                  </a:outerShdw>
                </a:effectLst>
                <a:latin typeface="Arial Rounded MT Bold" panose="020F0704030504030204" pitchFamily="34" charset="0"/>
              </a:rPr>
              <a:t>Yes - Our World is Changing</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r>
              <a:rPr lang="en-US" sz="3200" b="1" dirty="0">
                <a:effectLst>
                  <a:outerShdw blurRad="38100" dist="38100" dir="2700000" algn="tl">
                    <a:srgbClr val="000000">
                      <a:alpha val="43137"/>
                    </a:srgbClr>
                  </a:outerShdw>
                </a:effectLst>
                <a:latin typeface="Arial Rounded MT Bold" panose="020F0704030504030204" pitchFamily="34" charset="0"/>
              </a:rPr>
              <a:t>Yes -  Our Ethics Are Haywire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r>
              <a:rPr lang="en-US" sz="3200" b="1" dirty="0">
                <a:effectLst>
                  <a:outerShdw blurRad="38100" dist="38100" dir="2700000" algn="tl">
                    <a:srgbClr val="000000">
                      <a:alpha val="43137"/>
                    </a:srgbClr>
                  </a:outerShdw>
                </a:effectLst>
                <a:latin typeface="Arial Rounded MT Bold" panose="020F0704030504030204" pitchFamily="34" charset="0"/>
              </a:rPr>
              <a:t>No- Our God Will Never Change!</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250">
        <p:wheel spokes="1"/>
      </p:transition>
    </mc:Choice>
    <mc:Fallback>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2000"/>
                                        <p:tgtEl>
                                          <p:spTgt spid="6"/>
                                        </p:tgtEl>
                                      </p:cBhvr>
                                    </p:animEffect>
                                  </p:childTnLst>
                                </p:cTn>
                              </p:par>
                            </p:childTnLst>
                          </p:cTn>
                        </p:par>
                        <p:par>
                          <p:cTn id="8" fill="hold">
                            <p:stCondLst>
                              <p:cond delay="2000"/>
                            </p:stCondLst>
                            <p:childTnLst>
                              <p:par>
                                <p:cTn id="9" presetID="13" presetClass="entr" presetSubtype="3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plus(out)">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2000" fill="hold"/>
                                        <p:tgtEl>
                                          <p:spTgt spid="3"/>
                                        </p:tgtEl>
                                        <p:attrNameLst>
                                          <p:attrName>ppt_w</p:attrName>
                                        </p:attrNameLst>
                                      </p:cBhvr>
                                      <p:tavLst>
                                        <p:tav tm="0">
                                          <p:val>
                                            <p:fltVal val="0"/>
                                          </p:val>
                                        </p:tav>
                                        <p:tav tm="100000">
                                          <p:val>
                                            <p:strVal val="#ppt_w"/>
                                          </p:val>
                                        </p:tav>
                                      </p:tavLst>
                                    </p:anim>
                                    <p:anim calcmode="lin" valueType="num">
                                      <p:cBhvr>
                                        <p:cTn id="17" dur="2000" fill="hold"/>
                                        <p:tgtEl>
                                          <p:spTgt spid="3"/>
                                        </p:tgtEl>
                                        <p:attrNameLst>
                                          <p:attrName>ppt_h</p:attrName>
                                        </p:attrNameLst>
                                      </p:cBhvr>
                                      <p:tavLst>
                                        <p:tav tm="0">
                                          <p:val>
                                            <p:fltVal val="0"/>
                                          </p:val>
                                        </p:tav>
                                        <p:tav tm="100000">
                                          <p:val>
                                            <p:strVal val="#ppt_h"/>
                                          </p:val>
                                        </p:tav>
                                      </p:tavLst>
                                    </p:anim>
                                    <p:animEffect transition="in" filter="fade">
                                      <p:cBhvr>
                                        <p:cTn id="18" dur="2000"/>
                                        <p:tgtEl>
                                          <p:spTgt spid="3"/>
                                        </p:tgtEl>
                                      </p:cBhvr>
                                    </p:animEffect>
                                  </p:childTnLst>
                                </p:cTn>
                              </p:par>
                              <p:par>
                                <p:cTn id="19" presetID="21" presetClass="entr" presetSubtype="1" fill="hold"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heel(1)">
                                      <p:cBhvr>
                                        <p:cTn id="21" dur="2000"/>
                                        <p:tgtEl>
                                          <p:spTgt spid="3">
                                            <p:txEl>
                                              <p:pRg st="0" end="0"/>
                                            </p:txEl>
                                          </p:spTgt>
                                        </p:tgtEl>
                                      </p:cBhvr>
                                    </p:animEffect>
                                  </p:childTnLst>
                                </p:cTn>
                              </p:par>
                            </p:childTnLst>
                          </p:cTn>
                        </p:par>
                        <p:par>
                          <p:cTn id="22" fill="hold">
                            <p:stCondLst>
                              <p:cond delay="2000"/>
                            </p:stCondLst>
                            <p:childTnLst>
                              <p:par>
                                <p:cTn id="23" presetID="21" presetClass="entr" presetSubtype="1" fill="hold"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heel(1)">
                                      <p:cBhvr>
                                        <p:cTn id="25" dur="2000"/>
                                        <p:tgtEl>
                                          <p:spTgt spid="3">
                                            <p:txEl>
                                              <p:pRg st="1" end="1"/>
                                            </p:txEl>
                                          </p:spTgt>
                                        </p:tgtEl>
                                      </p:cBhvr>
                                    </p:animEffect>
                                  </p:childTnLst>
                                </p:cTn>
                              </p:par>
                            </p:childTnLst>
                          </p:cTn>
                        </p:par>
                        <p:par>
                          <p:cTn id="26" fill="hold">
                            <p:stCondLst>
                              <p:cond delay="4000"/>
                            </p:stCondLst>
                            <p:childTnLst>
                              <p:par>
                                <p:cTn id="27" presetID="21" presetClass="entr" presetSubtype="1" fill="hold" nodeType="after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heel(1)">
                                      <p:cBhvr>
                                        <p:cTn id="2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48343"/>
            <a:ext cx="10515600" cy="6400800"/>
          </a:xfrm>
        </p:spPr>
        <p:txBody>
          <a:bodyPr>
            <a:normAutofit/>
          </a:bodyPr>
          <a:lstStyle/>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Thank You God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For This NEW…</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rPr>
              <a:t>Year</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rPr>
              <a:t>Start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rPr>
              <a:t>Opportunities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rPr>
              <a:t>Challenges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rPr>
              <a:t>Victories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buFont typeface="Wingdings" panose="05000000000000000000" pitchFamily="2" charset="2"/>
              <a:buChar char="§"/>
            </a:pP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Help Me to Take Advantage of These New Opportunities </a:t>
            </a:r>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heel(1)">
                                      <p:cBhvr>
                                        <p:cTn id="11" dur="2000"/>
                                        <p:tgtEl>
                                          <p:spTgt spid="3">
                                            <p:txEl>
                                              <p:pRg st="1" end="1"/>
                                            </p:txEl>
                                          </p:spTgt>
                                        </p:tgtEl>
                                      </p:cBhvr>
                                    </p:animEffect>
                                  </p:childTnLst>
                                </p:cTn>
                              </p:par>
                            </p:childTnLst>
                          </p:cTn>
                        </p:par>
                        <p:par>
                          <p:cTn id="12" fill="hold">
                            <p:stCondLst>
                              <p:cond delay="4000"/>
                            </p:stCondLst>
                            <p:childTnLst>
                              <p:par>
                                <p:cTn id="13" presetID="21" presetClass="entr" presetSubtype="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1)">
                                      <p:cBhvr>
                                        <p:cTn id="15" dur="2000"/>
                                        <p:tgtEl>
                                          <p:spTgt spid="3">
                                            <p:txEl>
                                              <p:pRg st="2" end="2"/>
                                            </p:txEl>
                                          </p:spTgt>
                                        </p:tgtEl>
                                      </p:cBhvr>
                                    </p:animEffect>
                                  </p:childTnLst>
                                </p:cTn>
                              </p:par>
                            </p:childTnLst>
                          </p:cTn>
                        </p:par>
                        <p:par>
                          <p:cTn id="16" fill="hold">
                            <p:stCondLst>
                              <p:cond delay="6000"/>
                            </p:stCondLst>
                            <p:childTnLst>
                              <p:par>
                                <p:cTn id="17" presetID="21" presetClass="entr" presetSubtype="1"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heel(1)">
                                      <p:cBhvr>
                                        <p:cTn id="19" dur="2000"/>
                                        <p:tgtEl>
                                          <p:spTgt spid="3">
                                            <p:txEl>
                                              <p:pRg st="3" end="3"/>
                                            </p:txEl>
                                          </p:spTgt>
                                        </p:tgtEl>
                                      </p:cBhvr>
                                    </p:animEffect>
                                  </p:childTnLst>
                                </p:cTn>
                              </p:par>
                            </p:childTnLst>
                          </p:cTn>
                        </p:par>
                        <p:par>
                          <p:cTn id="20" fill="hold">
                            <p:stCondLst>
                              <p:cond delay="8000"/>
                            </p:stCondLst>
                            <p:childTnLst>
                              <p:par>
                                <p:cTn id="21" presetID="21" presetClass="entr" presetSubtype="1"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heel(1)">
                                      <p:cBhvr>
                                        <p:cTn id="23" dur="2000"/>
                                        <p:tgtEl>
                                          <p:spTgt spid="3">
                                            <p:txEl>
                                              <p:pRg st="4" end="4"/>
                                            </p:txEl>
                                          </p:spTgt>
                                        </p:tgtEl>
                                      </p:cBhvr>
                                    </p:animEffect>
                                  </p:childTnLst>
                                </p:cTn>
                              </p:par>
                            </p:childTnLst>
                          </p:cTn>
                        </p:par>
                        <p:par>
                          <p:cTn id="24" fill="hold">
                            <p:stCondLst>
                              <p:cond delay="10000"/>
                            </p:stCondLst>
                            <p:childTnLst>
                              <p:par>
                                <p:cTn id="25" presetID="21" presetClass="entr" presetSubtype="1"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heel(1)">
                                      <p:cBhvr>
                                        <p:cTn id="27" dur="2000"/>
                                        <p:tgtEl>
                                          <p:spTgt spid="3">
                                            <p:txEl>
                                              <p:pRg st="5" end="5"/>
                                            </p:txEl>
                                          </p:spTgt>
                                        </p:tgtEl>
                                      </p:cBhvr>
                                    </p:animEffect>
                                  </p:childTnLst>
                                </p:cTn>
                              </p:par>
                            </p:childTnLst>
                          </p:cTn>
                        </p:par>
                        <p:par>
                          <p:cTn id="28" fill="hold">
                            <p:stCondLst>
                              <p:cond delay="12000"/>
                            </p:stCondLst>
                            <p:childTnLst>
                              <p:par>
                                <p:cTn id="29" presetID="21" presetClass="entr" presetSubtype="1"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heel(1)">
                                      <p:cBhvr>
                                        <p:cTn id="31" dur="2000"/>
                                        <p:tgtEl>
                                          <p:spTgt spid="3">
                                            <p:txEl>
                                              <p:pRg st="6" end="6"/>
                                            </p:txEl>
                                          </p:spTgt>
                                        </p:tgtEl>
                                      </p:cBhvr>
                                    </p:animEffect>
                                  </p:childTnLst>
                                </p:cTn>
                              </p:par>
                            </p:childTnLst>
                          </p:cTn>
                        </p:par>
                        <p:par>
                          <p:cTn id="32" fill="hold">
                            <p:stCondLst>
                              <p:cond delay="14000"/>
                            </p:stCondLst>
                            <p:childTnLst>
                              <p:par>
                                <p:cTn id="33" presetID="21" presetClass="entr" presetSubtype="1" fill="hold"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heel(1)">
                                      <p:cBhvr>
                                        <p:cTn id="35"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21771"/>
            <a:ext cx="8469086" cy="925286"/>
          </a:xfrm>
          <a:solidFill>
            <a:schemeClr val="bg1">
              <a:alpha val="80000"/>
            </a:schemeClr>
          </a:solidFill>
        </p:spPr>
        <p:txBody>
          <a:bodyPr>
            <a:normAutofit fontScale="90000"/>
          </a:bodyPr>
          <a:lstStyle/>
          <a:p>
            <a:r>
              <a:rPr lang="en-US" b="1" dirty="0">
                <a:effectLst>
                  <a:outerShdw blurRad="38100" dist="38100" dir="2700000" algn="tl">
                    <a:srgbClr val="000000">
                      <a:alpha val="43137"/>
                    </a:srgbClr>
                  </a:outerShdw>
                </a:effectLst>
                <a:latin typeface="Bahnschrift SemiBold SemiCondensed" panose="020B0502040204020203" pitchFamily="34" charset="0"/>
              </a:rPr>
              <a:t>From Surviving to Thriving P3 </a:t>
            </a:r>
            <a:endParaRPr lang="en-US" b="1" dirty="0">
              <a:effectLst>
                <a:outerShdw blurRad="38100" dist="38100" dir="2700000" algn="tl">
                  <a:srgbClr val="000000">
                    <a:alpha val="43137"/>
                  </a:srgbClr>
                </a:outerShdw>
              </a:effectLst>
              <a:latin typeface="Bahnschrift SemiBold SemiCondensed" panose="020B0502040204020203" pitchFamily="34" charset="0"/>
            </a:endParaRPr>
          </a:p>
        </p:txBody>
      </p:sp>
      <p:sp>
        <p:nvSpPr>
          <p:cNvPr id="3" name="TextBox 2"/>
          <p:cNvSpPr txBox="1"/>
          <p:nvPr/>
        </p:nvSpPr>
        <p:spPr>
          <a:xfrm>
            <a:off x="2950029" y="5146917"/>
            <a:ext cx="6942555" cy="584775"/>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New Year – New ________________</a:t>
            </a:r>
            <a:endPar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25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771" y="500743"/>
            <a:ext cx="11408229" cy="6172200"/>
          </a:xfrm>
        </p:spPr>
        <p:txBody>
          <a:bodyPr/>
          <a:lstStyle/>
          <a:p>
            <a:pPr marL="0" indent="0" algn="ctr">
              <a:lnSpc>
                <a:spcPct val="100000"/>
              </a:lnSpc>
              <a:buNone/>
            </a:pPr>
            <a:r>
              <a:rPr lang="en-US" sz="11500" b="1" dirty="0">
                <a:effectLst>
                  <a:outerShdw blurRad="38100" dist="38100" dir="2700000" algn="tl">
                    <a:srgbClr val="000000">
                      <a:alpha val="43137"/>
                    </a:srgbClr>
                  </a:outerShdw>
                </a:effectLst>
                <a:latin typeface="Arial Rounded MT Bold" panose="020F0704030504030204" pitchFamily="34" charset="0"/>
              </a:rPr>
              <a:t>3</a:t>
            </a:r>
            <a:r>
              <a:rPr lang="en-US" sz="11500" b="1" baseline="30000" dirty="0">
                <a:effectLst>
                  <a:outerShdw blurRad="38100" dist="38100" dir="2700000" algn="tl">
                    <a:srgbClr val="000000">
                      <a:alpha val="43137"/>
                    </a:srgbClr>
                  </a:outerShdw>
                </a:effectLst>
                <a:latin typeface="Arial Rounded MT Bold" panose="020F0704030504030204" pitchFamily="34" charset="0"/>
              </a:rPr>
              <a:t>rd</a:t>
            </a:r>
            <a:r>
              <a:rPr lang="en-US" sz="11500" b="1" dirty="0">
                <a:effectLst>
                  <a:outerShdw blurRad="38100" dist="38100" dir="2700000" algn="tl">
                    <a:srgbClr val="000000">
                      <a:alpha val="43137"/>
                    </a:srgbClr>
                  </a:outerShdw>
                </a:effectLst>
                <a:latin typeface="Arial Rounded MT Bold" panose="020F0704030504030204" pitchFamily="34" charset="0"/>
              </a:rPr>
              <a:t> Principle</a:t>
            </a:r>
            <a:endParaRPr lang="en-US" sz="115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11500" dirty="0">
                <a:effectLst>
                  <a:outerShdw blurRad="38100" dist="38100" dir="2700000" algn="tl">
                    <a:srgbClr val="000000">
                      <a:alpha val="43137"/>
                    </a:srgbClr>
                  </a:outerShdw>
                </a:effectLst>
                <a:latin typeface="Arial Rounded MT Bold" panose="020F0704030504030204" pitchFamily="34" charset="0"/>
              </a:rPr>
              <a:t>of </a:t>
            </a:r>
            <a:endParaRPr lang="en-US" sz="11500"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11500" dirty="0">
                <a:effectLst>
                  <a:outerShdw blurRad="38100" dist="38100" dir="2700000" algn="tl">
                    <a:srgbClr val="000000">
                      <a:alpha val="43137"/>
                    </a:srgbClr>
                  </a:outerShdw>
                </a:effectLst>
                <a:latin typeface="Arial Rounded MT Bold" panose="020F0704030504030204" pitchFamily="34" charset="0"/>
              </a:rPr>
              <a:t>“KISS”</a:t>
            </a:r>
            <a:endParaRPr lang="en-US" sz="3200" dirty="0">
              <a:effectLst>
                <a:outerShdw blurRad="38100" dist="38100" dir="2700000" algn="tl">
                  <a:srgbClr val="000000">
                    <a:alpha val="43137"/>
                  </a:srgbClr>
                </a:outerShdw>
              </a:effectLst>
              <a:latin typeface="Arial Rounded MT Bold" panose="020F0704030504030204" pitchFamily="34" charset="0"/>
            </a:endParaRPr>
          </a:p>
        </p:txBody>
      </p:sp>
      <p:sp>
        <p:nvSpPr>
          <p:cNvPr id="4" name="TextBox 3"/>
          <p:cNvSpPr txBox="1"/>
          <p:nvPr/>
        </p:nvSpPr>
        <p:spPr>
          <a:xfrm>
            <a:off x="2326125" y="2518815"/>
            <a:ext cx="7539750" cy="1820370"/>
          </a:xfrm>
          <a:prstGeom prst="rect">
            <a:avLst/>
          </a:prstGeom>
          <a:solidFill>
            <a:schemeClr val="bg1">
              <a:alpha val="90000"/>
            </a:schemeClr>
          </a:solidFill>
        </p:spPr>
        <p:txBody>
          <a:bodyPr wrap="square" rtlCol="0">
            <a:spAutoFit/>
          </a:bodyPr>
          <a:lstStyle/>
          <a:p>
            <a:pPr algn="ctr">
              <a:lnSpc>
                <a:spcPct val="150000"/>
              </a:lnSpc>
            </a:pPr>
            <a:r>
              <a:rPr lang="en-US" sz="4000" b="1" dirty="0">
                <a:effectLst>
                  <a:outerShdw blurRad="38100" dist="38100" dir="2700000" algn="tl">
                    <a:srgbClr val="000000">
                      <a:alpha val="43137"/>
                    </a:srgbClr>
                  </a:outerShdw>
                </a:effectLst>
                <a:latin typeface="Arial Rounded MT Bold" panose="020F0704030504030204" pitchFamily="34" charset="0"/>
              </a:rPr>
              <a:t>Follow the Three Bone Principle</a:t>
            </a:r>
            <a:endParaRPr lang="en-US" sz="40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75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heel(1)">
                                      <p:cBhvr>
                                        <p:cTn id="11" dur="2000"/>
                                        <p:tgtEl>
                                          <p:spTgt spid="3">
                                            <p:txEl>
                                              <p:pRg st="1" end="1"/>
                                            </p:txEl>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1)">
                                      <p:cBhvr>
                                        <p:cTn id="15" dur="2000"/>
                                        <p:tgtEl>
                                          <p:spTgt spid="3">
                                            <p:txEl>
                                              <p:pRg st="2" end="2"/>
                                            </p:txEl>
                                          </p:spTgt>
                                        </p:tgtEl>
                                      </p:cBhvr>
                                    </p:animEffect>
                                  </p:childTnLst>
                                </p:cTn>
                              </p:par>
                            </p:childTnLst>
                          </p:cTn>
                        </p:par>
                        <p:par>
                          <p:cTn id="16" fill="hold">
                            <p:stCondLst>
                              <p:cond delay="6000"/>
                            </p:stCondLst>
                            <p:childTnLst>
                              <p:par>
                                <p:cTn id="17" presetID="2" presetClass="entr" presetSubtype="9"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2000" fill="hold"/>
                                        <p:tgtEl>
                                          <p:spTgt spid="4"/>
                                        </p:tgtEl>
                                        <p:attrNameLst>
                                          <p:attrName>ppt_x</p:attrName>
                                        </p:attrNameLst>
                                      </p:cBhvr>
                                      <p:tavLst>
                                        <p:tav tm="0">
                                          <p:val>
                                            <p:strVal val="0-#ppt_w/2"/>
                                          </p:val>
                                        </p:tav>
                                        <p:tav tm="100000">
                                          <p:val>
                                            <p:strVal val="#ppt_x"/>
                                          </p:val>
                                        </p:tav>
                                      </p:tavLst>
                                    </p:anim>
                                    <p:anim calcmode="lin" valueType="num">
                                      <p:cBhvr additive="base">
                                        <p:cTn id="20" dur="2000" fill="hold"/>
                                        <p:tgtEl>
                                          <p:spTgt spid="4"/>
                                        </p:tgtEl>
                                        <p:attrNameLst>
                                          <p:attrName>ppt_y</p:attrName>
                                        </p:attrNameLst>
                                      </p:cBhvr>
                                      <p:tavLst>
                                        <p:tav tm="0">
                                          <p:val>
                                            <p:strVal val="0-#ppt_h/2"/>
                                          </p:val>
                                        </p:tav>
                                        <p:tav tm="100000">
                                          <p:val>
                                            <p:strVal val="#ppt_y"/>
                                          </p:val>
                                        </p:tav>
                                      </p:tavLst>
                                    </p:anim>
                                  </p:childTnLst>
                                </p:cTn>
                              </p:par>
                              <p:par>
                                <p:cTn id="21" presetID="6" presetClass="entr" presetSubtype="16" fill="hold" nodeType="with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circle(in)">
                                      <p:cBhvr>
                                        <p:cTn id="23"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7885" y="1774372"/>
            <a:ext cx="9002486" cy="4887686"/>
          </a:xfrm>
          <a:solidFill>
            <a:schemeClr val="bg1">
              <a:alpha val="90000"/>
            </a:schemeClr>
          </a:solidFill>
        </p:spPr>
        <p:txBody>
          <a:bodyPr>
            <a:normAutofit/>
          </a:bodyPr>
          <a:lstStyle/>
          <a:p>
            <a:pPr marL="0" indent="0" algn="ctr">
              <a:lnSpc>
                <a:spcPct val="110000"/>
              </a:lnSpc>
              <a:spcBef>
                <a:spcPts val="0"/>
              </a:spcBef>
              <a:buNone/>
            </a:pPr>
            <a:r>
              <a:rPr lang="en-US" sz="3200" b="1" i="1" dirty="0">
                <a:effectLst>
                  <a:outerShdw blurRad="38100" dist="38100" dir="2700000" algn="tl">
                    <a:srgbClr val="000000">
                      <a:alpha val="43137"/>
                    </a:srgbClr>
                  </a:outerShdw>
                </a:effectLst>
                <a:latin typeface="Raleway" panose="020B0003030101060003" pitchFamily="2" charset="0"/>
              </a:rPr>
              <a:t>“To succeed at life, you need three things: a wishbone, a backbone, and a funny bone.” </a:t>
            </a:r>
            <a:endParaRPr lang="en-US" sz="3200" b="1" i="1" dirty="0">
              <a:effectLst>
                <a:outerShdw blurRad="38100" dist="38100" dir="2700000" algn="tl">
                  <a:srgbClr val="000000">
                    <a:alpha val="43137"/>
                  </a:srgbClr>
                </a:outerShdw>
              </a:effectLst>
              <a:latin typeface="Raleway" panose="020B0003030101060003" pitchFamily="2" charset="0"/>
            </a:endParaRPr>
          </a:p>
          <a:p>
            <a:pPr marL="0" indent="0" algn="ctr">
              <a:lnSpc>
                <a:spcPct val="110000"/>
              </a:lnSpc>
              <a:spcBef>
                <a:spcPts val="0"/>
              </a:spcBef>
              <a:buNone/>
            </a:pPr>
            <a:r>
              <a:rPr lang="en-US" sz="3200" b="1" dirty="0">
                <a:effectLst>
                  <a:outerShdw blurRad="38100" dist="38100" dir="2700000" algn="tl">
                    <a:srgbClr val="000000">
                      <a:alpha val="43137"/>
                    </a:srgbClr>
                  </a:outerShdw>
                </a:effectLst>
                <a:latin typeface="Raleway" panose="020B0003030101060003" pitchFamily="2" charset="0"/>
              </a:rPr>
              <a:t>-Reba McEntire</a:t>
            </a:r>
            <a:endParaRPr lang="en-US" sz="3200" b="1" dirty="0">
              <a:effectLst>
                <a:outerShdw blurRad="38100" dist="38100" dir="2700000" algn="tl">
                  <a:srgbClr val="000000">
                    <a:alpha val="43137"/>
                  </a:srgbClr>
                </a:outerShdw>
              </a:effectLst>
              <a:latin typeface="Raleway" panose="020B0003030101060003" pitchFamily="2" charset="0"/>
            </a:endParaRPr>
          </a:p>
          <a:p>
            <a:pPr marL="0" indent="0" algn="ctr">
              <a:lnSpc>
                <a:spcPct val="150000"/>
              </a:lnSpc>
              <a:buNone/>
            </a:pPr>
            <a:r>
              <a:rPr lang="en-US" sz="3200" b="1" dirty="0">
                <a:effectLst>
                  <a:outerShdw blurRad="38100" dist="38100" dir="2700000" algn="tl">
                    <a:srgbClr val="000000">
                      <a:alpha val="43137"/>
                    </a:srgbClr>
                  </a:outerShdw>
                </a:effectLst>
                <a:latin typeface="Raleway" panose="020B0003030101060003" pitchFamily="2" charset="0"/>
              </a:rPr>
              <a:t>Relevant Bible Passage?</a:t>
            </a:r>
            <a:endParaRPr lang="en-US" sz="3200" b="1" dirty="0">
              <a:effectLst>
                <a:outerShdw blurRad="38100" dist="38100" dir="2700000" algn="tl">
                  <a:srgbClr val="000000">
                    <a:alpha val="43137"/>
                  </a:srgbClr>
                </a:outerShdw>
              </a:effectLst>
              <a:latin typeface="Raleway" panose="020B0003030101060003" pitchFamily="2" charset="0"/>
            </a:endParaRPr>
          </a:p>
          <a:p>
            <a:pPr marL="0" indent="0" algn="ctr">
              <a:lnSpc>
                <a:spcPct val="150000"/>
              </a:lnSpc>
              <a:buNone/>
            </a:pPr>
            <a:r>
              <a:rPr lang="en-US" sz="3200" b="1" dirty="0">
                <a:effectLst>
                  <a:outerShdw blurRad="38100" dist="38100" dir="2700000" algn="tl">
                    <a:srgbClr val="000000">
                      <a:alpha val="43137"/>
                    </a:srgbClr>
                  </a:outerShdw>
                </a:effectLst>
                <a:latin typeface="Raleway" panose="020B0003030101060003" pitchFamily="2" charset="0"/>
              </a:rPr>
              <a:t>Realize this is “Year of Transition”</a:t>
            </a:r>
            <a:endParaRPr lang="en-US" sz="3200" b="1" dirty="0">
              <a:effectLst>
                <a:outerShdw blurRad="38100" dist="38100" dir="2700000" algn="tl">
                  <a:srgbClr val="000000">
                    <a:alpha val="43137"/>
                  </a:srgbClr>
                </a:outerShdw>
              </a:effectLst>
              <a:latin typeface="Raleway" panose="020B0003030101060003" pitchFamily="2" charset="0"/>
            </a:endParaRPr>
          </a:p>
          <a:p>
            <a:pPr marL="0" indent="0" algn="ctr">
              <a:lnSpc>
                <a:spcPct val="150000"/>
              </a:lnSpc>
              <a:buNone/>
            </a:pPr>
            <a:r>
              <a:rPr lang="en-US" sz="3200" b="1" dirty="0">
                <a:effectLst>
                  <a:outerShdw blurRad="38100" dist="38100" dir="2700000" algn="tl">
                    <a:srgbClr val="000000">
                      <a:alpha val="43137"/>
                    </a:srgbClr>
                  </a:outerShdw>
                </a:effectLst>
                <a:latin typeface="Raleway" panose="020B0003030101060003" pitchFamily="2" charset="0"/>
              </a:rPr>
              <a:t>Recognize Passage Addresses Both…</a:t>
            </a:r>
            <a:endParaRPr lang="en-US" sz="3200" b="1" dirty="0">
              <a:effectLst>
                <a:outerShdw blurRad="38100" dist="38100" dir="2700000" algn="tl">
                  <a:srgbClr val="000000">
                    <a:alpha val="43137"/>
                  </a:srgbClr>
                </a:outerShdw>
              </a:effectLst>
              <a:latin typeface="Raleway" panose="020B0003030101060003" pitchFamily="2" charset="0"/>
            </a:endParaRPr>
          </a:p>
          <a:p>
            <a:pPr marL="0" indent="0" algn="ctr">
              <a:lnSpc>
                <a:spcPct val="100000"/>
              </a:lnSpc>
              <a:spcBef>
                <a:spcPts val="0"/>
              </a:spcBef>
              <a:buNone/>
            </a:pPr>
            <a:r>
              <a:rPr lang="en-US" sz="3200" b="1" dirty="0">
                <a:effectLst>
                  <a:outerShdw blurRad="38100" dist="38100" dir="2700000" algn="tl">
                    <a:srgbClr val="000000">
                      <a:alpha val="43137"/>
                    </a:srgbClr>
                  </a:outerShdw>
                </a:effectLst>
                <a:latin typeface="Raleway" panose="020B0003030101060003" pitchFamily="2" charset="0"/>
              </a:rPr>
              <a:t>Joshua 1</a:t>
            </a:r>
            <a:endParaRPr lang="en-US" sz="3200" b="1" dirty="0">
              <a:effectLst>
                <a:outerShdw blurRad="38100" dist="38100" dir="2700000" algn="tl">
                  <a:srgbClr val="000000">
                    <a:alpha val="43137"/>
                  </a:srgbClr>
                </a:outerShdw>
              </a:effectLst>
              <a:latin typeface="Raleway" panose="020B0003030101060003" pitchFamily="2" charset="0"/>
            </a:endParaRPr>
          </a:p>
          <a:p>
            <a:pPr marL="0" indent="0" algn="ctr">
              <a:buNone/>
            </a:pPr>
            <a:endParaRPr lang="en-US"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75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childTnLst>
                          </p:cTn>
                        </p:par>
                        <p:par>
                          <p:cTn id="11" fill="hold">
                            <p:stCondLst>
                              <p:cond delay="2000"/>
                            </p:stCondLst>
                            <p:childTnLst>
                              <p:par>
                                <p:cTn id="12" presetID="21" presetClass="entr" presetSubtype="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heel(1)">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heel(1)">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heel(1)">
                                      <p:cBhvr>
                                        <p:cTn id="24" dur="2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heel(1)">
                                      <p:cBhvr>
                                        <p:cTn id="29" dur="20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heel(1)">
                                      <p:cBhvr>
                                        <p:cTn id="34"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12115800" cy="6672943"/>
          </a:xfrm>
          <a:solidFill>
            <a:schemeClr val="bg1">
              <a:alpha val="90000"/>
            </a:schemeClr>
          </a:solidFill>
        </p:spPr>
        <p:txBody>
          <a:bodyPr>
            <a:normAutofit fontScale="92500" lnSpcReduction="20000"/>
          </a:bodyPr>
          <a:lstStyle/>
          <a:p>
            <a:pPr marL="0" marR="0" indent="0">
              <a:lnSpc>
                <a:spcPct val="107000"/>
              </a:lnSpc>
              <a:spcBef>
                <a:spcPts val="0"/>
              </a:spcBef>
              <a:spcAft>
                <a:spcPts val="0"/>
              </a:spcAft>
              <a:buNone/>
            </a:pPr>
            <a:r>
              <a:rPr lang="en-US" sz="1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Now after the death of Moses the servant of the </a:t>
            </a:r>
            <a:r>
              <a:rPr lang="en-US" cap="small"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LORD</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it came to pass, that the </a:t>
            </a:r>
            <a:r>
              <a:rPr lang="en-US" cap="small"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LORD</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spake unto Joshua the son of Nun, Moses' minister, saying, </a:t>
            </a:r>
            <a:r>
              <a:rPr lang="en-US" baseline="300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Moses my servant is dead</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now therefore </a:t>
            </a:r>
            <a:r>
              <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arise, go over this Jordan</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thou, and all this people, unto the land which I do give to them, </a:t>
            </a:r>
            <a:r>
              <a:rPr lang="en-US"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even</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to the children of Israel. </a:t>
            </a:r>
            <a:r>
              <a:rPr lang="en-US" baseline="300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Every place that the sole of your foot </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shall tread upon, that have </a:t>
            </a:r>
            <a:r>
              <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I given unto you</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as I said unto Moses. </a:t>
            </a:r>
            <a:r>
              <a:rPr lang="en-US" baseline="300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From the wilderness and this Lebanon even unto the great river, the river Euphrates, all the land of the Hittites, and unto the great sea toward the going down of the sun, shall be your coast. </a:t>
            </a:r>
            <a:r>
              <a:rPr lang="en-US" baseline="300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5 </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There shall not any man be able to stand before thee all the days of thy life: as I was with Moses, </a:t>
            </a:r>
            <a:r>
              <a:rPr lang="en-US"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so</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I will be with thee: I will not fail thee, nor forsake thee. </a:t>
            </a:r>
            <a:r>
              <a:rPr lang="en-US" baseline="300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6 </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Be strong and of a good courage</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for unto this people shalt thou divide for an inheritance the land, which I sware unto their fathers to give them. </a:t>
            </a:r>
            <a:r>
              <a:rPr lang="en-US" baseline="300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7 </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Only be thou </a:t>
            </a:r>
            <a:r>
              <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strong and very courageous</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that thou mayest observe to do according to all the law, which Moses my servant commanded thee: turn not from it </a:t>
            </a:r>
            <a:r>
              <a:rPr lang="en-US"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the right hand or </a:t>
            </a:r>
            <a:r>
              <a:rPr lang="en-US"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the left, that thou mayest prosper whithersoever thou goest. </a:t>
            </a:r>
            <a:r>
              <a:rPr lang="en-US" baseline="300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8 </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This book of the law shall not depart out of thy mouth; but thou shalt meditate therein day and night, that thou mayest observe to do according to all that is written therein: for then thou shalt make thy way prosperous, and then thou shalt have good success. </a:t>
            </a:r>
            <a:r>
              <a:rPr lang="en-US" baseline="300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9 </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Have not I commanded thee? </a:t>
            </a:r>
            <a:r>
              <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Be strong and of a good courage; be not afraid, neither be thou dismayed</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for the </a:t>
            </a:r>
            <a:r>
              <a:rPr lang="en-US" cap="small"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LORD</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thy God </a:t>
            </a:r>
            <a:r>
              <a:rPr lang="en-US"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is</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with thee whithersoever thou goest. </a:t>
            </a:r>
            <a:r>
              <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Joshua 1:1-9 </a:t>
            </a:r>
            <a:endParaRPr lang="en-US" sz="1800" dirty="0">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25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8124" y="3702403"/>
            <a:ext cx="9437914" cy="3187489"/>
          </a:xfrm>
          <a:solidFill>
            <a:schemeClr val="bg1"/>
          </a:solidFill>
        </p:spPr>
        <p:txBody>
          <a:bodyPr>
            <a:normAutofit/>
          </a:bodyPr>
          <a:lstStyle/>
          <a:p>
            <a:pPr marL="0" indent="0">
              <a:lnSpc>
                <a:spcPct val="100000"/>
              </a:lnSpc>
              <a:spcAft>
                <a:spcPts val="1200"/>
              </a:spcAft>
              <a:buNone/>
            </a:pPr>
            <a:r>
              <a:rPr lang="en-US" sz="3600" b="1" i="0" dirty="0">
                <a:solidFill>
                  <a:srgbClr val="222222"/>
                </a:solidFill>
                <a:effectLst>
                  <a:outerShdw blurRad="38100" dist="38100" dir="2700000" algn="tl">
                    <a:srgbClr val="000000">
                      <a:alpha val="43137"/>
                    </a:srgbClr>
                  </a:outerShdw>
                </a:effectLst>
                <a:latin typeface="Raleway" panose="020B0003030101060003" pitchFamily="2" charset="0"/>
              </a:rPr>
              <a:t>In Order to Grow in the Lord…</a:t>
            </a:r>
            <a:endParaRPr lang="en-US" sz="3600" b="1" i="0" dirty="0">
              <a:solidFill>
                <a:srgbClr val="222222"/>
              </a:solidFill>
              <a:effectLst>
                <a:outerShdw blurRad="38100" dist="38100" dir="2700000" algn="tl">
                  <a:srgbClr val="000000">
                    <a:alpha val="43137"/>
                  </a:srgbClr>
                </a:outerShdw>
              </a:effectLst>
              <a:latin typeface="Raleway" panose="020B0003030101060003" pitchFamily="2" charset="0"/>
            </a:endParaRPr>
          </a:p>
          <a:p>
            <a:pPr marL="0" indent="0">
              <a:lnSpc>
                <a:spcPct val="100000"/>
              </a:lnSpc>
              <a:spcAft>
                <a:spcPts val="1200"/>
              </a:spcAft>
              <a:buNone/>
            </a:pPr>
            <a:r>
              <a:rPr lang="en-US" sz="3600" b="1" dirty="0">
                <a:solidFill>
                  <a:srgbClr val="222222"/>
                </a:solidFill>
                <a:effectLst>
                  <a:outerShdw blurRad="38100" dist="38100" dir="2700000" algn="tl">
                    <a:srgbClr val="000000">
                      <a:alpha val="43137"/>
                    </a:srgbClr>
                  </a:outerShdw>
                </a:effectLst>
                <a:latin typeface="Raleway" panose="020B0003030101060003" pitchFamily="2" charset="0"/>
              </a:rPr>
              <a:t>    …to Be a Successful Spiritually</a:t>
            </a:r>
            <a:endParaRPr lang="en-US" sz="3600" b="1" dirty="0">
              <a:solidFill>
                <a:srgbClr val="222222"/>
              </a:solidFill>
              <a:effectLst>
                <a:outerShdw blurRad="38100" dist="38100" dir="2700000" algn="tl">
                  <a:srgbClr val="000000">
                    <a:alpha val="43137"/>
                  </a:srgbClr>
                </a:outerShdw>
              </a:effectLst>
              <a:latin typeface="Raleway" panose="020B0003030101060003" pitchFamily="2" charset="0"/>
            </a:endParaRPr>
          </a:p>
          <a:p>
            <a:pPr marL="0" indent="0">
              <a:lnSpc>
                <a:spcPct val="100000"/>
              </a:lnSpc>
              <a:spcAft>
                <a:spcPts val="1200"/>
              </a:spcAft>
              <a:buNone/>
            </a:pPr>
            <a:r>
              <a:rPr lang="en-US" sz="3600" b="1" i="0" dirty="0">
                <a:solidFill>
                  <a:srgbClr val="222222"/>
                </a:solidFill>
                <a:effectLst>
                  <a:outerShdw blurRad="38100" dist="38100" dir="2700000" algn="tl">
                    <a:srgbClr val="000000">
                      <a:alpha val="43137"/>
                    </a:srgbClr>
                  </a:outerShdw>
                </a:effectLst>
                <a:latin typeface="Raleway" panose="020B0003030101060003" pitchFamily="2" charset="0"/>
              </a:rPr>
              <a:t>            …</a:t>
            </a:r>
            <a:r>
              <a:rPr lang="en-US" sz="3600" b="1" dirty="0">
                <a:solidFill>
                  <a:srgbClr val="222222"/>
                </a:solidFill>
                <a:effectLst>
                  <a:outerShdw blurRad="38100" dist="38100" dir="2700000" algn="tl">
                    <a:srgbClr val="000000">
                      <a:alpha val="43137"/>
                    </a:srgbClr>
                  </a:outerShdw>
                </a:effectLst>
                <a:latin typeface="Raleway" panose="020B0003030101060003" pitchFamily="2" charset="0"/>
              </a:rPr>
              <a:t>E</a:t>
            </a:r>
            <a:r>
              <a:rPr lang="en-US" sz="3600" b="1" i="0" dirty="0">
                <a:solidFill>
                  <a:srgbClr val="222222"/>
                </a:solidFill>
                <a:effectLst>
                  <a:outerShdw blurRad="38100" dist="38100" dir="2700000" algn="tl">
                    <a:srgbClr val="000000">
                      <a:alpha val="43137"/>
                    </a:srgbClr>
                  </a:outerShdw>
                </a:effectLst>
                <a:latin typeface="Raleway" panose="020B0003030101060003" pitchFamily="2" charset="0"/>
              </a:rPr>
              <a:t>sp in this </a:t>
            </a:r>
            <a:r>
              <a:rPr lang="en-US" sz="3600" b="1" dirty="0">
                <a:solidFill>
                  <a:srgbClr val="222222"/>
                </a:solidFill>
                <a:effectLst>
                  <a:outerShdw blurRad="38100" dist="38100" dir="2700000" algn="tl">
                    <a:srgbClr val="000000">
                      <a:alpha val="43137"/>
                    </a:srgbClr>
                  </a:outerShdw>
                </a:effectLst>
                <a:latin typeface="Raleway" panose="020B0003030101060003" pitchFamily="2" charset="0"/>
              </a:rPr>
              <a:t>Y</a:t>
            </a:r>
            <a:r>
              <a:rPr lang="en-US" sz="3600" b="1" i="0" dirty="0">
                <a:solidFill>
                  <a:srgbClr val="222222"/>
                </a:solidFill>
                <a:effectLst>
                  <a:outerShdw blurRad="38100" dist="38100" dir="2700000" algn="tl">
                    <a:srgbClr val="000000">
                      <a:alpha val="43137"/>
                    </a:srgbClr>
                  </a:outerShdw>
                </a:effectLst>
                <a:latin typeface="Raleway" panose="020B0003030101060003" pitchFamily="2" charset="0"/>
              </a:rPr>
              <a:t>ear of </a:t>
            </a:r>
            <a:r>
              <a:rPr lang="en-US" sz="3600" b="1" dirty="0">
                <a:solidFill>
                  <a:srgbClr val="222222"/>
                </a:solidFill>
                <a:effectLst>
                  <a:outerShdw blurRad="38100" dist="38100" dir="2700000" algn="tl">
                    <a:srgbClr val="000000">
                      <a:alpha val="43137"/>
                    </a:srgbClr>
                  </a:outerShdw>
                </a:effectLst>
                <a:latin typeface="Raleway" panose="020B0003030101060003" pitchFamily="2" charset="0"/>
              </a:rPr>
              <a:t>T</a:t>
            </a:r>
            <a:r>
              <a:rPr lang="en-US" sz="3600" b="1" i="0" dirty="0">
                <a:solidFill>
                  <a:srgbClr val="222222"/>
                </a:solidFill>
                <a:effectLst>
                  <a:outerShdw blurRad="38100" dist="38100" dir="2700000" algn="tl">
                    <a:srgbClr val="000000">
                      <a:alpha val="43137"/>
                    </a:srgbClr>
                  </a:outerShdw>
                </a:effectLst>
                <a:latin typeface="Raleway" panose="020B0003030101060003" pitchFamily="2" charset="0"/>
              </a:rPr>
              <a:t>ransition </a:t>
            </a:r>
            <a:endParaRPr lang="en-US" sz="3600" b="1" i="0" dirty="0">
              <a:solidFill>
                <a:srgbClr val="222222"/>
              </a:solidFill>
              <a:effectLst>
                <a:outerShdw blurRad="38100" dist="38100" dir="2700000" algn="tl">
                  <a:srgbClr val="000000">
                    <a:alpha val="43137"/>
                  </a:srgbClr>
                </a:outerShdw>
              </a:effectLst>
              <a:latin typeface="Raleway" panose="020B0003030101060003" pitchFamily="2" charset="0"/>
            </a:endParaRPr>
          </a:p>
          <a:p>
            <a:pPr marL="0" indent="0">
              <a:lnSpc>
                <a:spcPct val="100000"/>
              </a:lnSpc>
              <a:spcAft>
                <a:spcPts val="1200"/>
              </a:spcAft>
              <a:buNone/>
            </a:pPr>
            <a:r>
              <a:rPr lang="en-US" sz="3600" b="1" dirty="0">
                <a:solidFill>
                  <a:srgbClr val="222222"/>
                </a:solidFill>
                <a:effectLst>
                  <a:outerShdw blurRad="38100" dist="38100" dir="2700000" algn="tl">
                    <a:srgbClr val="000000">
                      <a:alpha val="43137"/>
                    </a:srgbClr>
                  </a:outerShdw>
                </a:effectLst>
                <a:latin typeface="Raleway" panose="020B0003030101060003" pitchFamily="2" charset="0"/>
              </a:rPr>
              <a:t>                   …We Need These Three Bones</a:t>
            </a:r>
            <a:endParaRPr lang="en-US" b="1" i="0" dirty="0">
              <a:solidFill>
                <a:srgbClr val="222222"/>
              </a:solidFill>
              <a:effectLst>
                <a:outerShdw blurRad="38100" dist="38100" dir="2700000" algn="tl">
                  <a:srgbClr val="000000">
                    <a:alpha val="43137"/>
                  </a:srgbClr>
                </a:outerShdw>
              </a:effectLst>
              <a:latin typeface="Raleway" panose="020B0003030101060003" pitchFamily="2"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 calcmode="lin" valueType="num">
                                      <p:cBhvr>
                                        <p:cTn id="9" dur="2000" fill="hold"/>
                                        <p:tgtEl>
                                          <p:spTgt spid="3">
                                            <p:bg/>
                                          </p:spTgt>
                                        </p:tgtEl>
                                        <p:attrNameLst>
                                          <p:attrName>style.rotation</p:attrName>
                                        </p:attrNameLst>
                                      </p:cBhvr>
                                      <p:tavLst>
                                        <p:tav tm="0">
                                          <p:val>
                                            <p:fltVal val="90"/>
                                          </p:val>
                                        </p:tav>
                                        <p:tav tm="100000">
                                          <p:val>
                                            <p:fltVal val="0"/>
                                          </p:val>
                                        </p:tav>
                                      </p:tavLst>
                                    </p:anim>
                                    <p:animEffect transition="in" filter="fade">
                                      <p:cBhvr>
                                        <p:cTn id="10" dur="2000"/>
                                        <p:tgtEl>
                                          <p:spTgt spid="3">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2000"/>
                                        <p:tgtEl>
                                          <p:spTgt spid="3">
                                            <p:txEl>
                                              <p:pRg st="0" end="0"/>
                                            </p:txEl>
                                          </p:spTgt>
                                        </p:tgtEl>
                                      </p:cBhvr>
                                    </p:animEffect>
                                  </p:childTnLst>
                                </p:cTn>
                              </p:par>
                            </p:childTnLst>
                          </p:cTn>
                        </p:par>
                        <p:par>
                          <p:cTn id="17" fill="hold">
                            <p:stCondLst>
                              <p:cond delay="2000"/>
                            </p:stCondLst>
                            <p:childTnLst>
                              <p:par>
                                <p:cTn id="18" presetID="31"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2000"/>
                                        <p:tgtEl>
                                          <p:spTgt spid="3">
                                            <p:txEl>
                                              <p:pRg st="1" end="1"/>
                                            </p:txEl>
                                          </p:spTgt>
                                        </p:tgtEl>
                                      </p:cBhvr>
                                    </p:animEffect>
                                  </p:childTnLst>
                                </p:cTn>
                              </p:par>
                            </p:childTnLst>
                          </p:cTn>
                        </p:par>
                        <p:par>
                          <p:cTn id="24" fill="hold">
                            <p:stCondLst>
                              <p:cond delay="4000"/>
                            </p:stCondLst>
                            <p:childTnLst>
                              <p:par>
                                <p:cTn id="25" presetID="31" presetClass="entr" presetSubtype="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2000"/>
                                        <p:tgtEl>
                                          <p:spTgt spid="3">
                                            <p:txEl>
                                              <p:pRg st="2" end="2"/>
                                            </p:txEl>
                                          </p:spTgt>
                                        </p:tgtEl>
                                      </p:cBhvr>
                                    </p:animEffect>
                                  </p:childTnLst>
                                </p:cTn>
                              </p:par>
                            </p:childTnLst>
                          </p:cTn>
                        </p:par>
                        <p:par>
                          <p:cTn id="31" fill="hold">
                            <p:stCondLst>
                              <p:cond delay="6000"/>
                            </p:stCondLst>
                            <p:childTnLst>
                              <p:par>
                                <p:cTn id="32" presetID="31" presetClass="entr" presetSubtype="0" fill="hold" grpId="0"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6"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txBox="1"/>
          <p:nvPr/>
        </p:nvSpPr>
        <p:spPr>
          <a:xfrm>
            <a:off x="250371" y="2256289"/>
            <a:ext cx="11756572" cy="4351339"/>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b="1" dirty="0">
                <a:solidFill>
                  <a:srgbClr val="222222"/>
                </a:solidFill>
                <a:effectLst>
                  <a:outerShdw blurRad="38100" dist="38100" dir="2700000" algn="tl">
                    <a:srgbClr val="000000">
                      <a:alpha val="43137"/>
                    </a:srgbClr>
                  </a:outerShdw>
                </a:effectLst>
                <a:latin typeface="Raleway" panose="020B0003030101060003" pitchFamily="2" charset="0"/>
              </a:rPr>
              <a:t>Three Important Bones Makeup this Principle </a:t>
            </a:r>
            <a:endParaRPr lang="en-US" b="1" dirty="0">
              <a:solidFill>
                <a:srgbClr val="222222"/>
              </a:solidFill>
              <a:effectLst>
                <a:outerShdw blurRad="38100" dist="38100" dir="2700000" algn="tl">
                  <a:srgbClr val="000000">
                    <a:alpha val="43137"/>
                  </a:srgbClr>
                </a:outerShdw>
              </a:effectLst>
              <a:latin typeface="Raleway" panose="020B0003030101060003" pitchFamily="2" charset="0"/>
            </a:endParaRPr>
          </a:p>
          <a:p>
            <a:pPr algn="ctr">
              <a:lnSpc>
                <a:spcPct val="100000"/>
              </a:lnSpc>
            </a:pPr>
            <a:r>
              <a:rPr lang="en-US" b="1" dirty="0">
                <a:solidFill>
                  <a:srgbClr val="222222"/>
                </a:solidFill>
                <a:effectLst>
                  <a:outerShdw blurRad="38100" dist="38100" dir="2700000" algn="tl">
                    <a:srgbClr val="000000">
                      <a:alpha val="43137"/>
                    </a:srgbClr>
                  </a:outerShdw>
                </a:effectLst>
                <a:latin typeface="Raleway" panose="020B0003030101060003" pitchFamily="2" charset="0"/>
              </a:rPr>
              <a:t>Wishbone is for a Dream, Vision, Hope </a:t>
            </a:r>
            <a:endParaRPr lang="en-US" b="1" dirty="0">
              <a:solidFill>
                <a:srgbClr val="222222"/>
              </a:solidFill>
              <a:effectLst>
                <a:outerShdw blurRad="38100" dist="38100" dir="2700000" algn="tl">
                  <a:srgbClr val="000000">
                    <a:alpha val="43137"/>
                  </a:srgbClr>
                </a:outerShdw>
              </a:effectLst>
              <a:latin typeface="Raleway" panose="020B0003030101060003" pitchFamily="2" charset="0"/>
            </a:endParaRPr>
          </a:p>
          <a:p>
            <a:pPr algn="ctr">
              <a:lnSpc>
                <a:spcPct val="100000"/>
              </a:lnSpc>
            </a:pPr>
            <a:r>
              <a:rPr lang="en-US" b="1" dirty="0">
                <a:solidFill>
                  <a:srgbClr val="222222"/>
                </a:solidFill>
                <a:effectLst>
                  <a:outerShdw blurRad="38100" dist="38100" dir="2700000" algn="tl">
                    <a:srgbClr val="000000">
                      <a:alpha val="43137"/>
                    </a:srgbClr>
                  </a:outerShdw>
                </a:effectLst>
                <a:latin typeface="Raleway" panose="020B0003030101060003" pitchFamily="2" charset="0"/>
              </a:rPr>
              <a:t>Backbone is for Strength, Courage                                                                                                                                                                                                                                                                                                                                                                                                                                                                                                                                                                                                                                                                                                                                                                                                                                                                                                                                                                                                                                                                                                                                                                                                                                                                                                                                                                                                                                                                                                                                                                                                                                                                                                                                                                                                                                                                                                                                                                                                                                                                                                                                                                                                                                                                                                                                                                                                                                                                                                                                                                                                                                                                                                                                                                                                                                                                                                                                                                                                                                                                                                                                                                                                                                                                                                                                                                                                                                                                                                                                                                                                                                                                                                                                                                                                                                                                                                                                                                                                                                                                                                                                                                                                                                                                                                                                                                                                                                                                                                                                                                          </a:t>
            </a:r>
            <a:endParaRPr lang="en-US" b="1" dirty="0">
              <a:solidFill>
                <a:srgbClr val="222222"/>
              </a:solidFill>
              <a:effectLst>
                <a:outerShdw blurRad="38100" dist="38100" dir="2700000" algn="tl">
                  <a:srgbClr val="000000">
                    <a:alpha val="43137"/>
                  </a:srgbClr>
                </a:outerShdw>
              </a:effectLst>
              <a:latin typeface="Raleway" panose="020B0003030101060003" pitchFamily="2" charset="0"/>
            </a:endParaRPr>
          </a:p>
          <a:p>
            <a:pPr algn="ctr">
              <a:lnSpc>
                <a:spcPct val="100000"/>
              </a:lnSpc>
              <a:spcAft>
                <a:spcPts val="1200"/>
              </a:spcAft>
            </a:pPr>
            <a:r>
              <a:rPr lang="en-US" b="1" dirty="0">
                <a:solidFill>
                  <a:srgbClr val="222222"/>
                </a:solidFill>
                <a:effectLst>
                  <a:outerShdw blurRad="38100" dist="38100" dir="2700000" algn="tl">
                    <a:srgbClr val="000000">
                      <a:alpha val="43137"/>
                    </a:srgbClr>
                  </a:outerShdw>
                </a:effectLst>
                <a:latin typeface="Raleway" panose="020B0003030101060003" pitchFamily="2" charset="0"/>
              </a:rPr>
              <a:t>Funnybone is for Humor. </a:t>
            </a:r>
            <a:endParaRPr lang="en-US" b="1" dirty="0">
              <a:solidFill>
                <a:srgbClr val="222222"/>
              </a:solidFill>
              <a:effectLst>
                <a:outerShdw blurRad="38100" dist="38100" dir="2700000" algn="tl">
                  <a:srgbClr val="000000">
                    <a:alpha val="43137"/>
                  </a:srgbClr>
                </a:outerShdw>
              </a:effectLst>
              <a:latin typeface="Raleway" panose="020B0003030101060003" pitchFamily="2" charset="0"/>
            </a:endParaRPr>
          </a:p>
          <a:p>
            <a:pPr marL="0" indent="0" algn="ctr">
              <a:lnSpc>
                <a:spcPct val="100000"/>
              </a:lnSpc>
              <a:spcBef>
                <a:spcPts val="0"/>
              </a:spcBef>
              <a:spcAft>
                <a:spcPts val="1200"/>
              </a:spcAft>
              <a:buNone/>
            </a:pPr>
            <a:r>
              <a:rPr lang="en-US" b="1" dirty="0">
                <a:solidFill>
                  <a:srgbClr val="222222"/>
                </a:solidFill>
                <a:effectLst>
                  <a:outerShdw blurRad="38100" dist="38100" dir="2700000" algn="tl">
                    <a:srgbClr val="000000">
                      <a:alpha val="43137"/>
                    </a:srgbClr>
                  </a:outerShdw>
                </a:effectLst>
                <a:latin typeface="Raleway" panose="020B0003030101060003" pitchFamily="2" charset="0"/>
              </a:rPr>
              <a:t>In Hard Times, You’ll Need All Three. </a:t>
            </a:r>
            <a:endParaRPr lang="en-US" b="1" dirty="0">
              <a:solidFill>
                <a:srgbClr val="222222"/>
              </a:solidFill>
              <a:effectLst>
                <a:outerShdw blurRad="38100" dist="38100" dir="2700000" algn="tl">
                  <a:srgbClr val="000000">
                    <a:alpha val="43137"/>
                  </a:srgbClr>
                </a:outerShdw>
              </a:effectLst>
              <a:latin typeface="Raleway" panose="020B0003030101060003" pitchFamily="2" charset="0"/>
            </a:endParaRPr>
          </a:p>
          <a:p>
            <a:pPr marL="0" indent="0" algn="ctr">
              <a:lnSpc>
                <a:spcPct val="100000"/>
              </a:lnSpc>
              <a:spcBef>
                <a:spcPts val="0"/>
              </a:spcBef>
              <a:spcAft>
                <a:spcPts val="1200"/>
              </a:spcAft>
              <a:buNone/>
            </a:pPr>
            <a:r>
              <a:rPr lang="en-US" b="1" dirty="0">
                <a:solidFill>
                  <a:srgbClr val="222222"/>
                </a:solidFill>
                <a:effectLst>
                  <a:outerShdw blurRad="38100" dist="38100" dir="2700000" algn="tl">
                    <a:srgbClr val="000000">
                      <a:alpha val="43137"/>
                    </a:srgbClr>
                  </a:outerShdw>
                </a:effectLst>
                <a:latin typeface="Raleway" panose="020B0003030101060003" pitchFamily="2" charset="0"/>
              </a:rPr>
              <a:t>The Order or the Degree Might Shift and Change. </a:t>
            </a:r>
            <a:endParaRPr lang="en-US" b="1" dirty="0">
              <a:solidFill>
                <a:srgbClr val="222222"/>
              </a:solidFill>
              <a:effectLst>
                <a:outerShdw blurRad="38100" dist="38100" dir="2700000" algn="tl">
                  <a:srgbClr val="000000">
                    <a:alpha val="43137"/>
                  </a:srgbClr>
                </a:outerShdw>
              </a:effectLst>
              <a:latin typeface="Raleway" panose="020B0003030101060003" pitchFamily="2" charset="0"/>
            </a:endParaRPr>
          </a:p>
          <a:p>
            <a:pPr marL="0" indent="0" algn="ctr">
              <a:lnSpc>
                <a:spcPct val="100000"/>
              </a:lnSpc>
              <a:spcBef>
                <a:spcPts val="0"/>
              </a:spcBef>
              <a:spcAft>
                <a:spcPts val="1200"/>
              </a:spcAft>
              <a:buNone/>
            </a:pPr>
            <a:r>
              <a:rPr lang="en-US" b="1" dirty="0">
                <a:solidFill>
                  <a:srgbClr val="222222"/>
                </a:solidFill>
                <a:effectLst>
                  <a:outerShdw blurRad="38100" dist="38100" dir="2700000" algn="tl">
                    <a:srgbClr val="000000">
                      <a:alpha val="43137"/>
                    </a:srgbClr>
                  </a:outerShdw>
                </a:effectLst>
                <a:latin typeface="Raleway" panose="020B0003030101060003" pitchFamily="2" charset="0"/>
              </a:rPr>
              <a:t>The Priority for Each Might Vary, and that’s Okay, as Long as You have All Three in Some Form Or the Other.</a:t>
            </a:r>
            <a:endParaRPr lang="en-US"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475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additive="base">
                                        <p:cTn id="3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 presetClass="entr" presetSubtype="4" fill="hold" nodeType="after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 calcmode="lin" valueType="num">
                                      <p:cBhvr additive="base">
                                        <p:cTn id="40"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par>
                          <p:cTn id="42" fill="hold">
                            <p:stCondLst>
                              <p:cond delay="1000"/>
                            </p:stCondLst>
                            <p:childTnLst>
                              <p:par>
                                <p:cTn id="43" presetID="2" presetClass="entr" presetSubtype="4" fill="hold" nodeType="after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anim calcmode="lin" valueType="num">
                                      <p:cBhvr additive="base">
                                        <p:cTn id="4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10368</Words>
  <Application>WPS Presentation</Application>
  <PresentationFormat>Widescreen</PresentationFormat>
  <Paragraphs>120</Paragraphs>
  <Slides>18</Slides>
  <Notes>0</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18</vt:i4>
      </vt:variant>
    </vt:vector>
  </HeadingPairs>
  <TitlesOfParts>
    <vt:vector size="41" baseType="lpstr">
      <vt:lpstr>Arial</vt:lpstr>
      <vt:lpstr>SimSun</vt:lpstr>
      <vt:lpstr>Wingdings</vt:lpstr>
      <vt:lpstr>Arial Rounded MT Bold</vt:lpstr>
      <vt:lpstr>Congenial Black</vt:lpstr>
      <vt:lpstr>Usuazi Hosomozi</vt:lpstr>
      <vt:lpstr>Times New Roman</vt:lpstr>
      <vt:lpstr>Bahnschrift SemiBold SemiCondensed</vt:lpstr>
      <vt:lpstr>Calibri</vt:lpstr>
      <vt:lpstr>Microsoft YaHei</vt:lpstr>
      <vt:lpstr>Arial Unicode MS</vt:lpstr>
      <vt:lpstr>Calibri Light</vt:lpstr>
      <vt:lpstr>Raleway</vt:lpstr>
      <vt:lpstr>Courier New</vt:lpstr>
      <vt:lpstr>Verdana</vt:lpstr>
      <vt:lpstr>Symbol</vt:lpstr>
      <vt:lpstr>Helvetica Neue</vt:lpstr>
      <vt:lpstr>proxima-nova</vt:lpstr>
      <vt:lpstr>Ezra SIL</vt:lpstr>
      <vt:lpstr>Roboto</vt:lpstr>
      <vt:lpstr>Yantiq</vt:lpstr>
      <vt:lpstr>Arial Unicode MS</vt:lpstr>
      <vt:lpstr>Office Theme</vt:lpstr>
      <vt:lpstr>PowerPoint 演示文稿</vt:lpstr>
      <vt:lpstr>PowerPoint 演示文稿</vt:lpstr>
      <vt:lpstr>PowerPoint 演示文稿</vt:lpstr>
      <vt:lpstr>From Surviving to Thriving P3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A Back Bone Without a Funny Bone…      …Can Be Painful</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Linton</dc:creator>
  <cp:lastModifiedBy>edwar</cp:lastModifiedBy>
  <cp:revision>276</cp:revision>
  <cp:lastPrinted>2023-01-11T13:56:00Z</cp:lastPrinted>
  <dcterms:created xsi:type="dcterms:W3CDTF">2022-12-28T23:06:00Z</dcterms:created>
  <dcterms:modified xsi:type="dcterms:W3CDTF">2023-01-15T20:43:23Z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F572F8C600CC4CA5A99EC703EF93F025</vt:lpwstr>
  </property>
  <property fmtid="{D5CDD505-2E9C-101B-9397-08002B2CF9AE}" pid="3" name="KSOProductBuildVer">
    <vt:lpwstr>1033-11.2.0.11440</vt:lpwstr>
  </property>
</Properties>
</file>