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93" r:id="rId3"/>
    <p:sldId id="256" r:id="rId4"/>
    <p:sldId id="499" r:id="rId5"/>
    <p:sldId id="576" r:id="rId6"/>
    <p:sldId id="567" r:id="rId7"/>
    <p:sldId id="578" r:id="rId8"/>
    <p:sldId id="592" r:id="rId9"/>
    <p:sldId id="593" r:id="rId10"/>
    <p:sldId id="594" r:id="rId11"/>
    <p:sldId id="590" r:id="rId12"/>
    <p:sldId id="589" r:id="rId13"/>
    <p:sldId id="597" r:id="rId14"/>
    <p:sldId id="599" r:id="rId15"/>
    <p:sldId id="600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1541" autoAdjust="0"/>
  </p:normalViewPr>
  <p:slideViewPr>
    <p:cSldViewPr snapToGrid="0">
      <p:cViewPr varScale="1">
        <p:scale>
          <a:sx n="54" d="100"/>
          <a:sy n="54" d="100"/>
        </p:scale>
        <p:origin x="588" y="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5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866AF3F-DAA0-4911-A801-037762F35880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E80CADF-1291-4177-9F8E-40E814FAA7F9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75852-61CA-44D9-A76E-70B3F5292D01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46209-A428-43DB-A794-C7E986699F7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61" y="1611953"/>
            <a:ext cx="11602192" cy="4349460"/>
          </a:xfrm>
          <a:solidFill>
            <a:schemeClr val="bg1">
              <a:alpha val="85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16:32 (NASB77)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32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He who is slow to anger is better than the mighty, And he who rules his spirit, than he who captures a city.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16:32 (NLT2)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32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Better to be patient than powerful; better to have self-control than to conquer a city.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Proverbs 16:32 (MSG)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32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Moderation is better than muscle, self-control better than political power. </a:t>
            </a:r>
            <a:endParaRPr lang="en-US" sz="32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17" y="783767"/>
            <a:ext cx="11566566" cy="591098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Colossians 4:6 (NASB77)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 Let your speech always be with grace, seasoned,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 it were,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with salt, so that you may know how you should respond to each person.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Colossians 4:6 (MSG)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Be gracious in your speech. The goal is to bring out the best in others in a conversation, not put them down, not cut them out.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Colossians 4:6 (AMP)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Let your speech at all times be gracious (pleasant and winsome), seasoned [as it were] with salt, [so that you may never be at a loss] to know how you ought to answer anyone [who puts a question to you].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-88226"/>
            <a:ext cx="2030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How?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66" y="1253331"/>
            <a:ext cx="11150929" cy="51355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i="0" dirty="0">
                <a:solidFill>
                  <a:srgbClr val="081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called believers to be the Salt of the Earth -</a:t>
            </a:r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Matt 5:13</a:t>
            </a:r>
            <a:endParaRPr lang="en-US" b="1" i="0" dirty="0">
              <a:solidFill>
                <a:srgbClr val="081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i="0" dirty="0">
                <a:solidFill>
                  <a:srgbClr val="081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Salt is an Important Mineral </a:t>
            </a:r>
            <a:endParaRPr lang="en-US" b="1" i="0" dirty="0">
              <a:solidFill>
                <a:srgbClr val="081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i="0" dirty="0">
                <a:solidFill>
                  <a:srgbClr val="081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Preserves Food, </a:t>
            </a:r>
            <a:endParaRPr lang="en-US" b="1" i="0" dirty="0">
              <a:solidFill>
                <a:srgbClr val="081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i="0" dirty="0">
                <a:solidFill>
                  <a:srgbClr val="081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Brings Out Flavor, </a:t>
            </a:r>
            <a:endParaRPr lang="en-US" b="1" i="0" dirty="0">
              <a:solidFill>
                <a:srgbClr val="081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i="0" dirty="0">
                <a:solidFill>
                  <a:srgbClr val="081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Soothes and Heals</a:t>
            </a:r>
            <a:endParaRPr lang="en-US" b="1" i="0" dirty="0">
              <a:solidFill>
                <a:srgbClr val="081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i="0" dirty="0">
                <a:solidFill>
                  <a:srgbClr val="081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Necessary for Life: </a:t>
            </a:r>
            <a:endParaRPr lang="en-US" b="1" i="0" dirty="0">
              <a:solidFill>
                <a:srgbClr val="081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081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Valuable – </a:t>
            </a:r>
            <a:r>
              <a:rPr lang="en-US" i="1" dirty="0">
                <a:solidFill>
                  <a:srgbClr val="081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Roman Soldiers were Paid in Salt</a:t>
            </a:r>
            <a:endParaRPr lang="en-US" i="1" dirty="0">
              <a:solidFill>
                <a:srgbClr val="081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i="1" dirty="0">
                <a:solidFill>
                  <a:srgbClr val="081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Words Should Add Value to Others…</a:t>
            </a:r>
            <a:endParaRPr lang="en-US" sz="3200" b="1" i="1" dirty="0">
              <a:solidFill>
                <a:srgbClr val="081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i="1" dirty="0">
                <a:solidFill>
                  <a:srgbClr val="081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…Challenge Them to be Better</a:t>
            </a:r>
            <a:endParaRPr lang="en-US" sz="3200" b="1" i="1" dirty="0">
              <a:solidFill>
                <a:srgbClr val="081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Be Slow to Speak, Quick to Listen - YouTub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10042" r="61915" b="52180"/>
          <a:stretch>
            <a:fillRect/>
          </a:stretch>
        </p:blipFill>
        <p:spPr bwMode="auto">
          <a:xfrm>
            <a:off x="0" y="1441306"/>
            <a:ext cx="3990109" cy="40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mb dir="vert"/>
      </p:transition>
    </mc:Choice>
    <mc:Fallback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125" y="21590"/>
            <a:ext cx="11296650" cy="925195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sed" panose="020B0502040204020203" pitchFamily="34" charset="0"/>
              </a:rPr>
              <a:t>From Surviving to Thriving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sed" panose="020B0502040204020203" pitchFamily="34" charset="0"/>
              </a:rPr>
              <a:t>P4b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sed" panose="020B0502040204020203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0029" y="5146917"/>
            <a:ext cx="6942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New Year – New ________________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500743"/>
            <a:ext cx="11408229" cy="61722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5th Principle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“KISS”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668" y="2518815"/>
            <a:ext cx="9239002" cy="15696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Heavy on the Salt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Light on the Pepper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10797" cy="435133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World is Collapsing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Communication Has All But Stopped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is a Lot of Sabre Rattling…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…But Very Little Actual Listening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World Needs to Listen to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Listen to Each Other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757"/>
            <a:ext cx="10515600" cy="8193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173" y="1033152"/>
            <a:ext cx="10141527" cy="523701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Gave Us Two Ears and One Mouth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Sounds Like God Wants Us to Listen…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…Twice as Much as We Talk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Listening is a Lot More Complicated…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…Than It Sounds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Done Correctly It Brings…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Help and Healing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Done Incorrectly It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Hinders and Hurts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985653"/>
            <a:ext cx="11661569" cy="5106390"/>
          </a:xfrm>
          <a:solidFill>
            <a:schemeClr val="bg1">
              <a:alpha val="94000"/>
            </a:schemeClr>
          </a:solidFill>
        </p:spPr>
        <p:txBody>
          <a:bodyPr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Everyone likes to Be Heard... to Be Understood... to Matter!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Again remember the saying, "God gave us one mouth and two ears so we would listen twice as much as we speak."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 everyone wants to be heard, not everyone wants to hear... to listen... to understand. Maybe that is one reason Jesus gave us what is known as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Golden Rule: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"Do to others as you would have them do to you"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6:31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Two for One Special: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"My dear brothers, take note of this: Everyone should be quick to listen,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slow to speak and slow to become angry."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1:19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0081" y="4105688"/>
            <a:ext cx="10515600" cy="435133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8130" y="1051426"/>
            <a:ext cx="12013869" cy="29997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Swift to hear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quick and attentive ear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Listen to Understand.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Resist the Urge to Listen to Respond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True, Sustained, Active Listening is a Great Act of Faith, and a Great Means of Grace, Both for Ourselves and for Others in the Fellowship. </a:t>
            </a:r>
            <a:endParaRPr lang="en-US" sz="2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4" y="1825625"/>
            <a:ext cx="11317184" cy="435133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Swift to hear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quick and attentive ear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Slow to speak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slow to begin speaking, not slow while speaking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Don’t Always Have to Have the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4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First Word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0" lvl="8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Last Word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971800" lvl="7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Loudest Word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“Stop and Digest What You Have Heard BEFORE Speaking”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38" y="2506662"/>
            <a:ext cx="11986161" cy="435133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Swift to hear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quick and attentive ear.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Slow to speak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slow to begin speaking, not slow while speaking.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Slow to anger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slowness to speak up when angry, tend to curb anger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Psalm 4:4 (NLT2)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2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Don’t sin by letting anger control you. Think about it overnight and remain silent.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Your Temper Takes Over …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…Your Brain Ceases to Function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3111</Words>
  <Application>WPS Presentation</Application>
  <PresentationFormat>Widescreen</PresentationFormat>
  <Paragraphs>84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9" baseType="lpstr">
      <vt:lpstr>Arial</vt:lpstr>
      <vt:lpstr>SimSun</vt:lpstr>
      <vt:lpstr>Wingdings</vt:lpstr>
      <vt:lpstr>Arial Rounded MT Bold</vt:lpstr>
      <vt:lpstr>Courier New</vt:lpstr>
      <vt:lpstr>Times New Roman</vt:lpstr>
      <vt:lpstr>Calibri</vt:lpstr>
      <vt:lpstr>Liberation Serif</vt:lpstr>
      <vt:lpstr>Segoe UI</vt:lpstr>
      <vt:lpstr>Tahoma</vt:lpstr>
      <vt:lpstr>Microsoft YaHei</vt:lpstr>
      <vt:lpstr>Arial Unicode MS</vt:lpstr>
      <vt:lpstr>Calibri Light</vt:lpstr>
      <vt:lpstr>Open Sans</vt:lpstr>
      <vt:lpstr>Usuazi Hosomozi</vt:lpstr>
      <vt:lpstr>Bahnschrift SemiBold SemiCondensed</vt:lpstr>
      <vt:lpstr>Roboto</vt:lpstr>
      <vt:lpstr>Amasis MT Pro Black</vt:lpstr>
      <vt:lpstr>Lapsus Pro (theguybrush.com)</vt:lpstr>
      <vt:lpstr>Yantiq</vt:lpstr>
      <vt:lpstr>-apple-system</vt:lpstr>
      <vt:lpstr>Ezra SIL</vt:lpstr>
      <vt:lpstr>Helvetica Neue</vt:lpstr>
      <vt:lpstr>Congenial Black</vt:lpstr>
      <vt:lpstr>Office Theme</vt:lpstr>
      <vt:lpstr>PowerPoint 演示文稿</vt:lpstr>
      <vt:lpstr>From Surviving to Thriving P4 p2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397</cp:revision>
  <cp:lastPrinted>2023-01-11T13:56:00Z</cp:lastPrinted>
  <dcterms:created xsi:type="dcterms:W3CDTF">2022-12-28T23:06:00Z</dcterms:created>
  <dcterms:modified xsi:type="dcterms:W3CDTF">2023-01-29T23:47:53Z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800A63B085624C908833F0E858F28027</vt:lpwstr>
  </property>
  <property fmtid="{D5CDD505-2E9C-101B-9397-08002B2CF9AE}" pid="3" name="KSOProductBuildVer">
    <vt:lpwstr>1033-11.2.0.11440</vt:lpwstr>
  </property>
</Properties>
</file>