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03" r:id="rId3"/>
    <p:sldId id="502" r:id="rId4"/>
    <p:sldId id="282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71" r:id="rId13"/>
    <p:sldId id="265" r:id="rId14"/>
    <p:sldId id="266" r:id="rId15"/>
    <p:sldId id="269" r:id="rId16"/>
    <p:sldId id="278" r:id="rId17"/>
    <p:sldId id="270" r:id="rId18"/>
    <p:sldId id="281" r:id="rId19"/>
    <p:sldId id="288" r:id="rId20"/>
    <p:sldId id="5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94E7B-9809-4110-A782-7CC7DFBDF1DF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18568-41EF-48BB-AF41-FAE4269FE150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E214-56F1-4712-9150-CD3CDD11059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AB26-9208-43B7-B690-535F8C62663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376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All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A couple of men posing for the camera&#10;&#10;Description automatically generated with low confidence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3760"/>
            <a:ext cx="8458200" cy="525272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Must-Bust Myths About Wor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792162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The Pathway to Worship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72000"/>
          </a:xfrm>
          <a:solidFill>
            <a:schemeClr val="bg1">
              <a:alpha val="9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Myth #4: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True Worship Happens when the Music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 and Message are Good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lvl="1"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It Definitely Enhances but…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Truth #4: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True Worship Happens When We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Worship in Spirit / Truth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John 4:21-24</a:t>
            </a:r>
            <a:endParaRPr lang="en-US" sz="4500" b="1" dirty="0">
              <a:latin typeface="Arial Rounded MT Bold" panose="020F0704030504030204" pitchFamily="34" charset="0"/>
              <a:cs typeface="Andal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Must-Bust Myths About Wor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The Pathway to Worship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768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“The true worshipers will worship the Father in spirit / truth, for they are the kind of worshipers the Father seeks.”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John 4:23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Worship in Spirit= Attitude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...Beyond Surface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        ...Beyond Situation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180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Worship in Truth= Foundation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      ...Beyond Human Reasoning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                 ...Beyond Human Reaction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turnbacktogod.com/wp-content/uploads/2008/10/jesus-christ-pics-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4648200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Arial Unicode MS" pitchFamily="34" charset="-128"/>
                <a:cs typeface="Andalus" pitchFamily="2" charset="-78"/>
              </a:rPr>
              <a:t>Our Preparation for Worship</a:t>
            </a:r>
            <a:endParaRPr lang="en-US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Arial Unicode MS" pitchFamily="34" charset="-128"/>
                <a:cs typeface="Andalus" pitchFamily="2" charset="-78"/>
              </a:rPr>
              <a:t>Myth #5: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Arial Unicode MS" pitchFamily="34" charset="-128"/>
                <a:cs typeface="Andalus" pitchFamily="2" charset="-78"/>
              </a:rPr>
              <a:t>Worship Happens in Church –Only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Arial Unicode MS" pitchFamily="34" charset="-128"/>
                <a:cs typeface="Andalus" pitchFamily="2" charset="-78"/>
              </a:rPr>
              <a:t>Truth #5: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Arial Unicode MS" pitchFamily="34" charset="-128"/>
                <a:cs typeface="Andalus" pitchFamily="2" charset="-78"/>
              </a:rPr>
              <a:t>Worship is an Everyday Thing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Psalm 119:164 ,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“Seven times a day do I praise thee because of thy righteous judgments” 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Arial Unicode MS" pitchFamily="34" charset="-128"/>
                <a:cs typeface="Andalus" pitchFamily="2" charset="-78"/>
              </a:rPr>
              <a:t>Worship Can Happen Anytime We are Open to the Reality and Presence of God. </a:t>
            </a:r>
            <a:endParaRPr lang="en-US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allpaper4god.com/en/wp-content/uploads/2013/06/Worship-Him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792162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Our Passion for Worship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73" y="2590800"/>
            <a:ext cx="8686800" cy="34290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342900" indent="-342900" algn="ctr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Myth #6: 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  <a:p>
            <a:pPr marL="342900" indent="-342900" algn="ctr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I’m willing to Worship if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W</a:t>
            </a: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e All Get Involved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  <a:p>
            <a:pPr marL="342900" indent="-342900" algn="ctr" defTabSz="914400" latinLnBrk="0">
              <a:spcBef>
                <a:spcPts val="1200"/>
              </a:spcBef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Truth #6: 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I’m willing to Worship if it’s Me Alone</a:t>
            </a:r>
            <a:endParaRPr lang="en-US" altLang="ko-K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Psalm 103:1,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“Bless the LORD, O my soul: and all that is within me, bless his holy name”</a:t>
            </a:r>
            <a:endParaRPr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allpaper4god.com/en/wp-content/uploads/2013/06/Worship-H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58" y="457200"/>
            <a:ext cx="6096000" cy="96043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Arial Unicode MS" pitchFamily="34" charset="-128"/>
                <a:cs typeface="Andalus" pitchFamily="2" charset="-78"/>
              </a:rPr>
              <a:t>Our Need for Worship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06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 fontScale="85000"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altLang="ko-KR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Myth #7:</a:t>
            </a:r>
            <a:endParaRPr lang="en-US" altLang="ko-KR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Worship Does Not Affect my Life (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not need it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)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18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Truth #7: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Worship is a Life Altering Experience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(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can’t live without it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)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Psalm 27:4 (NASV)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One thing I have asked from the LORD, that I shall</a:t>
            </a:r>
            <a:endParaRPr lang="en-US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seek: That I may dwell in the house of the LORD</a:t>
            </a:r>
            <a:endParaRPr lang="en-US" sz="3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all the days of my life, to behold the beauty of the LORD, And to meditate in His temple.”</a:t>
            </a:r>
            <a:endParaRPr lang="en-US" sz="3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endParaRPr lang="ko-KR" altLang="en-US" dirty="0">
              <a:latin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mb dir="vert"/>
      </p:transition>
    </mc:Choice>
    <mc:Fallback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allpaper4god.com/en/wp-content/uploads/2013/06/Worship-H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971800"/>
            <a:ext cx="51816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5791200" cy="685800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Arial Unicode MS" pitchFamily="34" charset="-128"/>
                <a:cs typeface="Andalus" pitchFamily="2" charset="-78"/>
              </a:rPr>
              <a:t>Our Need for Worship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16562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“In the year of King Uzziah’s death, I saw the Lord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Sitting on a throne, lofty and exalted, with the train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of His robe filling the temple .the foundations of the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thresholds trembled at the voice of him who called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out, while the temple was filling w- smoke. Then I said,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"Woe is me, for I am ruined! Because I am a man of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unclean lips, / I live among a people of unclean lips;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For my eyes have seen the King, the LORD of hosts“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Then one of the seraphim flew to me, w- a burning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coal in his hand which he had taken fr. the altar w-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tongs. /he touched my mouth w- it  / said, "Behold, this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has touched your lips; /your iniquity is taken away,</a:t>
            </a: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and your sin is forgiven."  -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Isa 6:1-7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NASV</a:t>
            </a:r>
            <a:endParaRPr lang="ko-KR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allpaper4god.com/en/wp-content/uploads/2013/06/Worship-H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75419"/>
            <a:ext cx="6096000" cy="868362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ea typeface="Arial Unicode MS" pitchFamily="34" charset="-128"/>
                <a:cs typeface="Andalus" pitchFamily="2" charset="-78"/>
              </a:rPr>
              <a:t>Our Style of Worship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3781"/>
            <a:ext cx="8686800" cy="5128419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Myth #8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Worship must be conducted in a Certain Style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Truth #8: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God Doesn’t Notice the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How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as much as the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Why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True Worship is…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lvl="1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Personal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lvl="1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Corporate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lvl="1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Never Limited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lvl="1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Always Pleasing 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lvl="1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Draws us Closer –</a:t>
            </a:r>
            <a:r>
              <a:rPr lang="en-US" altLang="ko-K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to God / each other</a:t>
            </a:r>
            <a:endParaRPr lang="ko-KR" altLang="en-US" i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allpaper4god.com/en/wp-content/uploads/2013/06/Worship-H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4191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868362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#8- Our Style of Worship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543800" cy="46482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Worship is an…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                  </a:t>
            </a:r>
            <a:r>
              <a:rPr lang="en-US" altLang="ko-K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“Inside Job”</a:t>
            </a:r>
            <a:endParaRPr lang="en-US" altLang="ko-K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1200"/>
              </a:spcBef>
              <a:buNone/>
            </a:pP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Once it Starts it Moves…</a:t>
            </a:r>
            <a:endParaRPr lang="en-US" altLang="ko-K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                 </a:t>
            </a:r>
            <a:r>
              <a:rPr lang="en-US" altLang="ko-K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“Out…</a:t>
            </a:r>
            <a:endParaRPr lang="en-US" altLang="ko-K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                    …and Up!”</a:t>
            </a:r>
            <a:endParaRPr lang="en-US" altLang="ko-K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1800"/>
              </a:spcBef>
              <a:buNone/>
            </a:pPr>
            <a:r>
              <a:rPr lang="en-US" altLang="ko-K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God’s Heart is Touched…</a:t>
            </a:r>
            <a:endParaRPr lang="en-US" altLang="ko-K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ko-K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               …Ours is Lifted Up!</a:t>
            </a:r>
            <a:endParaRPr lang="ko-KR" altLang="en-US" sz="4000" i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95600"/>
            <a:ext cx="9067800" cy="3429000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I need to worship because without it…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I can forget that I have a big God beside me-live in fear. 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I can forget his calling /begin to live in a spirit of self-preoccupation. 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I lose a sense of wonder/ gratitude/ plod through life with blinders on.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My natural tendency is toward self-reliance / stubborn independence.” 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 a Pit With a Lion on a Snowy Day | Mark Batters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b="14384"/>
          <a:stretch>
            <a:fillRect/>
          </a:stretch>
        </p:blipFill>
        <p:spPr bwMode="auto">
          <a:xfrm>
            <a:off x="990600" y="533400"/>
            <a:ext cx="7162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9210"/>
            <a:ext cx="8229600" cy="174879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Very Generous Gift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Never Thank You Enough!!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A person walking next to a white car&#10;&#10;Description automatically generated with low confidence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6734" r="29759" b="15820"/>
          <a:stretch>
            <a:fillRect/>
          </a:stretch>
        </p:blipFill>
        <p:spPr bwMode="auto">
          <a:xfrm>
            <a:off x="1143000" y="67310"/>
            <a:ext cx="6870700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Must-Bust Myths About Worship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4953000"/>
            <a:ext cx="5563235" cy="762000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ctr">
            <a:normAutofit/>
          </a:bodyPr>
          <a:lstStyle/>
          <a:p>
            <a:pPr>
              <a:lnSpc>
                <a:spcPct val="102000"/>
              </a:lnSpc>
              <a:spcBef>
                <a:spcPts val="0"/>
              </a:spcBef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Worship Myths Pt 2 </a:t>
            </a:r>
            <a:endParaRPr lang="ko-KR" altLang="en-US" sz="44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399" y="152400"/>
            <a:ext cx="3352801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Edward Christian Church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52400"/>
            <a:ext cx="2743200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February 26, 2023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FStgOUBA7q8/TgGG6DaqpXI/AAAAAAAAACQ/UaZi5HF4KfY/s1600/Wo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34400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955"/>
            <a:ext cx="5715635" cy="1143635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dalus" charset="0"/>
              </a:rPr>
              <a:t>Praise and Worship</a:t>
            </a:r>
            <a:endParaRPr lang="ko-KR" altLang="en-US" sz="4400" b="1" dirty="0">
              <a:solidFill>
                <a:schemeClr val="bg1"/>
              </a:solidFill>
              <a:latin typeface="Andalu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4955"/>
            <a:ext cx="8839200" cy="6430645"/>
          </a:xfrm>
          <a:solidFill>
            <a:schemeClr val="bg1">
              <a:alpha val="90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 marL="342900" indent="-342900" algn="ctr" defTabSz="91440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 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God Designed His Creation to Worship Him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Rom 1:20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For the invisible things of him from the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      Creation….  so that they are without excuse”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Rom 1:25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“changed the truth of God into a lie,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worshipped / served the creature  &gt; the Creator”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Isa 55:12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“The mountains and hills will burst into song,/ the trees of the field will clap their hands!”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      Whenever God Communes With Us..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…We Respond With        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        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Thanksgiving.. Praise ..Worship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ermoncentral.com/Images/Sermon-PowerPoint-Templates/P/r/PowerPoint-Template-Praise-and-Worship-3_slide1_426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781800" cy="5943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025" y="3175"/>
            <a:ext cx="4572000" cy="808038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The Difference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Praise is…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54012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About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Opening Up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Boldly Declaring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Praise Applauds What...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   …God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Has Done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Worship is…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54012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to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Entering In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Humbly Bowing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Worship is Honoring…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…God for Who 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Is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 dir="u"/>
      </p:transition>
    </mc:Choice>
    <mc:Fallback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4" grpId="0" animBg="1" uiExpand="1" build="p"/>
      <p:bldP spid="5" grpId="0" animBg="1" uiExpand="1" build="p"/>
      <p:bldP spid="6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Must-Bust Myths About Wor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8382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Our Purpose(goal) in Worship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05068"/>
            <a:ext cx="7315200" cy="39624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Myth #1: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Worship is when we Talk about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Truth #1: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Worship is when we Come into..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 …the Presence of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lvl="1"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 True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“God Encounter”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181600"/>
            <a:ext cx="8839200" cy="14711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Psalm 22:3 (NASB77)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Yet Thou art holy,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O Thou who art enthroned upon the praises of Israel. </a:t>
            </a:r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ll dir="ld"/>
      </p:transition>
    </mc:Choice>
    <mc:Fallback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Must-Bust Myths About Wor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955"/>
            <a:ext cx="8839200" cy="791845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The Product(result) of Worship</a:t>
            </a:r>
            <a:endParaRPr lang="en-US" dirty="0">
              <a:latin typeface="Arial Rounded MT Bold" panose="020F0704030504030204" pitchFamily="34" charset="0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982846"/>
          </a:xfrm>
          <a:solidFill>
            <a:schemeClr val="bg1">
              <a:alpha val="90000"/>
            </a:schemeClr>
          </a:solidFill>
        </p:spPr>
        <p:txBody>
          <a:bodyPr wrap="square" lIns="91440" tIns="45720" rIns="91440" bIns="45720" anchor="t">
            <a:noAutofit/>
          </a:bodyPr>
          <a:lstStyle/>
          <a:p>
            <a:pPr marL="342900" indent="-342900" algn="ctr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Myth #2: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marL="342900" indent="-342900" algn="ctr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True Worship Leaves Me Feeling Pleased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marL="342900" indent="-342900" algn="ctr" defTabSz="914400" latinLnBrk="0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Truth #2: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True Worship Leaves God Feeling Pleased</a:t>
            </a:r>
            <a:endParaRPr lang="en-US" altLang="ko-K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Eph 5:10 (AMP)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10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And try to learn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[in your experience]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what is pleasing to the Lord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[let your lives be constant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  proofs of what is most acceptable to Him].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  <a:p>
            <a:pPr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Many Christians believe that they are the audience; in truth, God is the Audience 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ndalus" pitchFamily="2" charset="-78"/>
              </a:rPr>
              <a:t>(of One)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Must-Bust Myths About Wor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924800" cy="655638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The Point of Focus in Worship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1910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Myth #3: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In Worship, the Focus is on the Activity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Performance Driven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Truth #3: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In Worship, the Focus is on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Driven to Performance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ndalus" pitchFamily="2" charset="-78"/>
            </a:endParaRPr>
          </a:p>
          <a:p>
            <a:pPr lvl="1" algn="ctr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ndalus" pitchFamily="2" charset="-78"/>
              </a:rPr>
              <a:t>Worship is an Inside Job!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ndalus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4393</Words>
  <Application>WPS Presentation</Application>
  <PresentationFormat>On-screen Show (4:3)</PresentationFormat>
  <Paragraphs>175</Paragraphs>
  <Slides>19</Slides>
  <Notes>2</Notes>
  <HiddenSlides>3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SimSun</vt:lpstr>
      <vt:lpstr>Wingdings</vt:lpstr>
      <vt:lpstr>Arial Rounded MT Bold</vt:lpstr>
      <vt:lpstr>Andalus</vt:lpstr>
      <vt:lpstr>Andalus</vt:lpstr>
      <vt:lpstr>Ezra SIL</vt:lpstr>
      <vt:lpstr>Arial Unicode MS</vt:lpstr>
      <vt:lpstr>Calibri</vt:lpstr>
      <vt:lpstr>Microsoft YaHei</vt:lpstr>
      <vt:lpstr>Arial Unicode MS</vt:lpstr>
      <vt:lpstr>Times New Roman</vt:lpstr>
      <vt:lpstr>Wingdings</vt:lpstr>
      <vt:lpstr>굴림</vt:lpstr>
      <vt:lpstr>Office Theme</vt:lpstr>
      <vt:lpstr>Thank You All </vt:lpstr>
      <vt:lpstr>For this Very Generous Gift I Can Never Thank You Enough!!</vt:lpstr>
      <vt:lpstr>PowerPoint 演示文稿</vt:lpstr>
      <vt:lpstr>Worship Myths Pt 2 </vt:lpstr>
      <vt:lpstr>Praise and Worship</vt:lpstr>
      <vt:lpstr>The Difference</vt:lpstr>
      <vt:lpstr>Our Purpose(goal) in Worship</vt:lpstr>
      <vt:lpstr>The Product(result) of Worship</vt:lpstr>
      <vt:lpstr>The Point of Focus in Worship</vt:lpstr>
      <vt:lpstr>The Pathway to Worship</vt:lpstr>
      <vt:lpstr>The Pathway to Worship</vt:lpstr>
      <vt:lpstr>Our Preparation for Worship</vt:lpstr>
      <vt:lpstr>Our Passion for Worship</vt:lpstr>
      <vt:lpstr>Our Need for Worship</vt:lpstr>
      <vt:lpstr>Our Need for Worship</vt:lpstr>
      <vt:lpstr>Our Style of Worship</vt:lpstr>
      <vt:lpstr>#8- Our Style of Worship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edward27821</cp:lastModifiedBy>
  <cp:revision>220</cp:revision>
  <dcterms:created xsi:type="dcterms:W3CDTF">2014-01-21T14:33:00Z</dcterms:created>
  <dcterms:modified xsi:type="dcterms:W3CDTF">2023-02-26T20:58:45Z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7B0B9B138A45450ABF2DABE4834BE8D1</vt:lpwstr>
  </property>
  <property fmtid="{D5CDD505-2E9C-101B-9397-08002B2CF9AE}" pid="3" name="KSOProductBuildVer">
    <vt:lpwstr>1033-11.2.0.11494</vt:lpwstr>
  </property>
</Properties>
</file>