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14" r:id="rId2"/>
    <p:sldId id="497" r:id="rId3"/>
    <p:sldId id="284" r:id="rId4"/>
    <p:sldId id="285" r:id="rId5"/>
    <p:sldId id="286" r:id="rId6"/>
    <p:sldId id="289" r:id="rId7"/>
    <p:sldId id="288" r:id="rId8"/>
    <p:sldId id="536" r:id="rId9"/>
    <p:sldId id="295" r:id="rId10"/>
    <p:sldId id="499" r:id="rId11"/>
    <p:sldId id="500" r:id="rId12"/>
    <p:sldId id="318" r:id="rId13"/>
    <p:sldId id="293" r:id="rId14"/>
    <p:sldId id="290" r:id="rId15"/>
    <p:sldId id="291" r:id="rId16"/>
    <p:sldId id="292" r:id="rId17"/>
    <p:sldId id="275" r:id="rId18"/>
    <p:sldId id="276" r:id="rId19"/>
    <p:sldId id="256" r:id="rId20"/>
    <p:sldId id="259" r:id="rId21"/>
    <p:sldId id="257" r:id="rId22"/>
    <p:sldId id="258" r:id="rId23"/>
    <p:sldId id="263" r:id="rId24"/>
    <p:sldId id="264" r:id="rId25"/>
    <p:sldId id="272" r:id="rId26"/>
    <p:sldId id="270" r:id="rId27"/>
    <p:sldId id="279" r:id="rId28"/>
    <p:sldId id="537" r:id="rId29"/>
    <p:sldId id="542" r:id="rId30"/>
    <p:sldId id="535" r:id="rId31"/>
    <p:sldId id="538" r:id="rId32"/>
    <p:sldId id="539" r:id="rId33"/>
    <p:sldId id="540" r:id="rId34"/>
    <p:sldId id="541" r:id="rId35"/>
    <p:sldId id="260" r:id="rId36"/>
    <p:sldId id="268" r:id="rId37"/>
    <p:sldId id="280" r:id="rId38"/>
    <p:sldId id="277" r:id="rId39"/>
    <p:sldId id="278" r:id="rId40"/>
    <p:sldId id="271" r:id="rId41"/>
    <p:sldId id="261" r:id="rId42"/>
    <p:sldId id="262" r:id="rId43"/>
    <p:sldId id="265" r:id="rId44"/>
    <p:sldId id="266" r:id="rId45"/>
    <p:sldId id="267" r:id="rId46"/>
    <p:sldId id="274" r:id="rId47"/>
    <p:sldId id="273" r:id="rId48"/>
    <p:sldId id="269" r:id="rId49"/>
    <p:sldId id="504"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68BE8-7C42-4459-9012-FD73B758C8A7}" type="datetimeFigureOut">
              <a:rPr lang="en-US" smtClean="0"/>
              <a:t>3/5/2023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ADBAE-0F19-4528-8AC9-8BD0BE4A9D09}" type="slidenum">
              <a:rPr lang="en-US" smtClean="0"/>
              <a:t>‹#›</a:t>
            </a:fld>
            <a:endParaRPr lang="en-US" dirty="0"/>
          </a:p>
        </p:txBody>
      </p:sp>
    </p:spTree>
    <p:extLst>
      <p:ext uri="{BB962C8B-B14F-4D97-AF65-F5344CB8AC3E}">
        <p14:creationId xmlns:p14="http://schemas.microsoft.com/office/powerpoint/2010/main" val="2404288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8C03B1D-0AF8-47A5-AC3E-24AB7968A81C}" type="slidenum">
              <a:t>3</a:t>
            </a:fld>
            <a:endParaRPr lang="en-US" sz="1400" b="0" i="0" u="none" strike="noStrike" kern="1200" cap="none" spc="0" baseline="0" dirty="0">
              <a:solidFill>
                <a:srgbClr val="000000"/>
              </a:solidFill>
              <a:uFillTx/>
              <a:latin typeface="Liberation Serif" pitchFamily="18"/>
              <a:ea typeface="Segoe UI" pitchFamily="2"/>
              <a:cs typeface="Tahoma" pitchFamily="2"/>
            </a:endParaRPr>
          </a:p>
        </p:txBody>
      </p:sp>
      <p:sp>
        <p:nvSpPr>
          <p:cNvPr id="3" name="Slide Image Placeholder 1"/>
          <p:cNvSpPr>
            <a:spLocks noGrp="1" noRot="1" noChangeAspect="1"/>
          </p:cNvSpPr>
          <p:nvPr>
            <p:ph type="sldImg"/>
          </p:nvPr>
        </p:nvSpPr>
        <p:spPr>
          <a:xfrm>
            <a:off x="1009650" y="846138"/>
            <a:ext cx="5753100" cy="3236912"/>
          </a:xfrm>
          <a:solidFill>
            <a:srgbClr val="729FCF"/>
          </a:solidFill>
          <a:ln w="25402">
            <a:solidFill>
              <a:srgbClr val="3465A4"/>
            </a:solidFill>
            <a:prstDash val="solid"/>
          </a:ln>
        </p:spPr>
      </p:sp>
      <p:sp>
        <p:nvSpPr>
          <p:cNvPr id="4" name="Notes Placeholder 2"/>
          <p:cNvSpPr txBox="1">
            <a:spLocks noGrp="1"/>
          </p:cNvSpPr>
          <p:nvPr>
            <p:ph type="body" sz="quarter" idx="1"/>
          </p:nvPr>
        </p:nvSpPr>
        <p:spPr>
          <a:xfrm>
            <a:off x="740161" y="4402442"/>
            <a:ext cx="6292077" cy="4741200"/>
          </a:xfrm>
        </p:spPr>
        <p:txBody>
          <a:bodyPr>
            <a:spAutoFit/>
          </a:bodyPr>
          <a:lstStyle/>
          <a:p>
            <a:endParaRPr lang="en-US" dirty="0"/>
          </a:p>
        </p:txBody>
      </p:sp>
    </p:spTree>
    <p:extLst>
      <p:ext uri="{BB962C8B-B14F-4D97-AF65-F5344CB8AC3E}">
        <p14:creationId xmlns:p14="http://schemas.microsoft.com/office/powerpoint/2010/main" val="3684276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41FC139B-8284-484B-9F54-879C5F4F7837}" type="slidenum">
              <a:t>4</a:t>
            </a:fld>
            <a:endParaRPr lang="en-US" sz="1400" b="0" i="0" u="none" strike="noStrike" kern="1200" cap="none" spc="0" baseline="0" dirty="0">
              <a:solidFill>
                <a:srgbClr val="000000"/>
              </a:solidFill>
              <a:uFillTx/>
              <a:latin typeface="Liberation Serif" pitchFamily="18"/>
              <a:ea typeface="Segoe UI" pitchFamily="2"/>
              <a:cs typeface="Tahoma" pitchFamily="2"/>
            </a:endParaRPr>
          </a:p>
        </p:txBody>
      </p:sp>
      <p:sp>
        <p:nvSpPr>
          <p:cNvPr id="3" name="Slide Image Placeholder 1"/>
          <p:cNvSpPr>
            <a:spLocks noGrp="1" noRot="1" noChangeAspect="1"/>
          </p:cNvSpPr>
          <p:nvPr>
            <p:ph type="sldImg"/>
          </p:nvPr>
        </p:nvSpPr>
        <p:spPr>
          <a:xfrm>
            <a:off x="1009650" y="846138"/>
            <a:ext cx="5753100" cy="3236912"/>
          </a:xfrm>
          <a:solidFill>
            <a:srgbClr val="729FCF"/>
          </a:solidFill>
          <a:ln w="25402">
            <a:solidFill>
              <a:srgbClr val="3465A4"/>
            </a:solidFill>
            <a:prstDash val="solid"/>
          </a:ln>
        </p:spPr>
      </p:sp>
      <p:sp>
        <p:nvSpPr>
          <p:cNvPr id="4" name="Notes Placeholder 2"/>
          <p:cNvSpPr txBox="1">
            <a:spLocks noGrp="1"/>
          </p:cNvSpPr>
          <p:nvPr>
            <p:ph type="body" sz="quarter" idx="1"/>
          </p:nvPr>
        </p:nvSpPr>
        <p:spPr>
          <a:xfrm>
            <a:off x="740161" y="4402442"/>
            <a:ext cx="6292077" cy="4741200"/>
          </a:xfrm>
        </p:spPr>
        <p:txBody>
          <a:bodyPr>
            <a:spAutoFit/>
          </a:bodyPr>
          <a:lstStyle/>
          <a:p>
            <a:endParaRPr lang="en-US" dirty="0"/>
          </a:p>
        </p:txBody>
      </p:sp>
    </p:spTree>
    <p:extLst>
      <p:ext uri="{BB962C8B-B14F-4D97-AF65-F5344CB8AC3E}">
        <p14:creationId xmlns:p14="http://schemas.microsoft.com/office/powerpoint/2010/main" val="4279484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500BC0B-C9AF-40B6-B5DD-66E578488CB7}" type="slidenum">
              <a:t>5</a:t>
            </a:fld>
            <a:endParaRPr lang="en-US" sz="1400" b="0" i="0" u="none" strike="noStrike" kern="1200" cap="none" spc="0" baseline="0" dirty="0">
              <a:solidFill>
                <a:srgbClr val="000000"/>
              </a:solidFill>
              <a:uFillTx/>
              <a:latin typeface="Liberation Serif" pitchFamily="18"/>
              <a:ea typeface="Segoe UI" pitchFamily="2"/>
              <a:cs typeface="Tahoma" pitchFamily="2"/>
            </a:endParaRPr>
          </a:p>
        </p:txBody>
      </p:sp>
      <p:sp>
        <p:nvSpPr>
          <p:cNvPr id="3" name="Slide Image Placeholder 1"/>
          <p:cNvSpPr>
            <a:spLocks noGrp="1" noRot="1" noChangeAspect="1"/>
          </p:cNvSpPr>
          <p:nvPr>
            <p:ph type="sldImg"/>
          </p:nvPr>
        </p:nvSpPr>
        <p:spPr>
          <a:xfrm>
            <a:off x="1009650" y="846138"/>
            <a:ext cx="5753100" cy="3236912"/>
          </a:xfrm>
          <a:solidFill>
            <a:srgbClr val="729FCF"/>
          </a:solidFill>
          <a:ln w="25402">
            <a:solidFill>
              <a:srgbClr val="3465A4"/>
            </a:solidFill>
            <a:prstDash val="solid"/>
          </a:ln>
        </p:spPr>
      </p:sp>
      <p:sp>
        <p:nvSpPr>
          <p:cNvPr id="4" name="Notes Placeholder 2"/>
          <p:cNvSpPr txBox="1">
            <a:spLocks noGrp="1"/>
          </p:cNvSpPr>
          <p:nvPr>
            <p:ph type="body" sz="quarter" idx="1"/>
          </p:nvPr>
        </p:nvSpPr>
        <p:spPr>
          <a:xfrm>
            <a:off x="740161" y="4402442"/>
            <a:ext cx="6292077" cy="4741200"/>
          </a:xfrm>
        </p:spPr>
        <p:txBody>
          <a:bodyPr>
            <a:spAutoFit/>
          </a:bodyPr>
          <a:lstStyle/>
          <a:p>
            <a:endParaRPr lang="en-US" dirty="0"/>
          </a:p>
        </p:txBody>
      </p:sp>
    </p:spTree>
    <p:extLst>
      <p:ext uri="{BB962C8B-B14F-4D97-AF65-F5344CB8AC3E}">
        <p14:creationId xmlns:p14="http://schemas.microsoft.com/office/powerpoint/2010/main" val="427168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0B0B0E8-8A44-4E5E-9A60-A0BADEEAC7B1}" type="slidenum">
              <a:t>6</a:t>
            </a:fld>
            <a:endParaRPr lang="en-US" sz="1400" b="0" i="0" u="none" strike="noStrike" kern="1200" cap="none" spc="0" baseline="0" dirty="0">
              <a:solidFill>
                <a:srgbClr val="000000"/>
              </a:solidFill>
              <a:uFillTx/>
              <a:latin typeface="Liberation Serif" pitchFamily="18"/>
              <a:ea typeface="Segoe UI" pitchFamily="2"/>
              <a:cs typeface="Tahoma" pitchFamily="2"/>
            </a:endParaRPr>
          </a:p>
        </p:txBody>
      </p:sp>
      <p:sp>
        <p:nvSpPr>
          <p:cNvPr id="3" name="Slide Image Placeholder 1"/>
          <p:cNvSpPr>
            <a:spLocks noGrp="1" noRot="1" noChangeAspect="1"/>
          </p:cNvSpPr>
          <p:nvPr>
            <p:ph type="sldImg"/>
          </p:nvPr>
        </p:nvSpPr>
        <p:spPr>
          <a:xfrm>
            <a:off x="1009650" y="846138"/>
            <a:ext cx="5753100" cy="3236912"/>
          </a:xfrm>
          <a:solidFill>
            <a:srgbClr val="729FCF"/>
          </a:solidFill>
          <a:ln w="25402">
            <a:solidFill>
              <a:srgbClr val="3465A4"/>
            </a:solidFill>
            <a:prstDash val="solid"/>
          </a:ln>
        </p:spPr>
      </p:sp>
      <p:sp>
        <p:nvSpPr>
          <p:cNvPr id="4" name="Notes Placeholder 2"/>
          <p:cNvSpPr txBox="1">
            <a:spLocks noGrp="1"/>
          </p:cNvSpPr>
          <p:nvPr>
            <p:ph type="body" sz="quarter" idx="1"/>
          </p:nvPr>
        </p:nvSpPr>
        <p:spPr>
          <a:xfrm>
            <a:off x="740161" y="4402442"/>
            <a:ext cx="6292077" cy="4741200"/>
          </a:xfrm>
        </p:spPr>
        <p:txBody>
          <a:bodyPr>
            <a:spAutoFit/>
          </a:bodyPr>
          <a:lstStyle/>
          <a:p>
            <a:endParaRPr lang="en-US" dirty="0"/>
          </a:p>
        </p:txBody>
      </p:sp>
    </p:spTree>
    <p:extLst>
      <p:ext uri="{BB962C8B-B14F-4D97-AF65-F5344CB8AC3E}">
        <p14:creationId xmlns:p14="http://schemas.microsoft.com/office/powerpoint/2010/main" val="373913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A913D35-6FD8-4E1A-81CA-77BCB924D3CC}" type="slidenum">
              <a:t>7</a:t>
            </a:fld>
            <a:endParaRPr lang="en-US" sz="1400" b="0" i="0" u="none" strike="noStrike" kern="1200" cap="none" spc="0" baseline="0" dirty="0">
              <a:solidFill>
                <a:srgbClr val="000000"/>
              </a:solidFill>
              <a:uFillTx/>
              <a:latin typeface="Liberation Serif" pitchFamily="18"/>
              <a:ea typeface="Segoe UI" pitchFamily="2"/>
              <a:cs typeface="Tahoma" pitchFamily="2"/>
            </a:endParaRPr>
          </a:p>
        </p:txBody>
      </p:sp>
      <p:sp>
        <p:nvSpPr>
          <p:cNvPr id="3" name="Slide Image Placeholder 1"/>
          <p:cNvSpPr>
            <a:spLocks noGrp="1" noRot="1" noChangeAspect="1"/>
          </p:cNvSpPr>
          <p:nvPr>
            <p:ph type="sldImg"/>
          </p:nvPr>
        </p:nvSpPr>
        <p:spPr>
          <a:xfrm>
            <a:off x="1009650" y="846138"/>
            <a:ext cx="5753100" cy="3236912"/>
          </a:xfrm>
          <a:solidFill>
            <a:srgbClr val="729FCF"/>
          </a:solidFill>
          <a:ln w="25402">
            <a:solidFill>
              <a:srgbClr val="3465A4"/>
            </a:solidFill>
            <a:prstDash val="solid"/>
          </a:ln>
        </p:spPr>
      </p:sp>
      <p:sp>
        <p:nvSpPr>
          <p:cNvPr id="4" name="Notes Placeholder 2"/>
          <p:cNvSpPr txBox="1">
            <a:spLocks noGrp="1"/>
          </p:cNvSpPr>
          <p:nvPr>
            <p:ph type="body" sz="quarter" idx="1"/>
          </p:nvPr>
        </p:nvSpPr>
        <p:spPr>
          <a:xfrm>
            <a:off x="740161" y="4402442"/>
            <a:ext cx="6292077" cy="4741200"/>
          </a:xfrm>
        </p:spPr>
        <p:txBody>
          <a:bodyPr>
            <a:spAutoFit/>
          </a:bodyPr>
          <a:lstStyle/>
          <a:p>
            <a:endParaRPr lang="en-US" dirty="0"/>
          </a:p>
        </p:txBody>
      </p:sp>
    </p:spTree>
    <p:extLst>
      <p:ext uri="{BB962C8B-B14F-4D97-AF65-F5344CB8AC3E}">
        <p14:creationId xmlns:p14="http://schemas.microsoft.com/office/powerpoint/2010/main" val="6620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47485F1-AF68-4788-8D68-9D7AEB7D6C53}" type="slidenum">
              <a:t>8</a:t>
            </a:fld>
            <a:endParaRPr lang="en-US" sz="1400" b="0" i="0" u="none" strike="noStrike" kern="1200" cap="none" spc="0" baseline="0" dirty="0">
              <a:solidFill>
                <a:srgbClr val="000000"/>
              </a:solidFill>
              <a:uFillTx/>
              <a:latin typeface="Liberation Serif" pitchFamily="18"/>
              <a:ea typeface="Segoe UI" pitchFamily="2"/>
              <a:cs typeface="Tahoma" pitchFamily="2"/>
            </a:endParaRPr>
          </a:p>
        </p:txBody>
      </p:sp>
      <p:sp>
        <p:nvSpPr>
          <p:cNvPr id="3" name="Slide Image Placeholder 1"/>
          <p:cNvSpPr>
            <a:spLocks noGrp="1" noRot="1" noChangeAspect="1"/>
          </p:cNvSpPr>
          <p:nvPr>
            <p:ph type="sldImg"/>
          </p:nvPr>
        </p:nvSpPr>
        <p:spPr>
          <a:xfrm>
            <a:off x="1009650" y="846138"/>
            <a:ext cx="5753100" cy="3236912"/>
          </a:xfrm>
          <a:solidFill>
            <a:srgbClr val="729FCF"/>
          </a:solidFill>
          <a:ln w="25402">
            <a:solidFill>
              <a:srgbClr val="3465A4"/>
            </a:solidFill>
            <a:prstDash val="solid"/>
          </a:ln>
        </p:spPr>
      </p:sp>
      <p:sp>
        <p:nvSpPr>
          <p:cNvPr id="4" name="Notes Placeholder 2"/>
          <p:cNvSpPr txBox="1">
            <a:spLocks noGrp="1"/>
          </p:cNvSpPr>
          <p:nvPr>
            <p:ph type="body" sz="quarter" idx="1"/>
          </p:nvPr>
        </p:nvSpPr>
        <p:spPr>
          <a:xfrm>
            <a:off x="740161" y="4402442"/>
            <a:ext cx="6292077" cy="4741200"/>
          </a:xfrm>
        </p:spPr>
        <p:txBody>
          <a:bodyPr>
            <a:spAutoFit/>
          </a:bodyPr>
          <a:lstStyle/>
          <a:p>
            <a:endParaRPr lang="en-US" dirty="0"/>
          </a:p>
        </p:txBody>
      </p:sp>
    </p:spTree>
    <p:extLst>
      <p:ext uri="{BB962C8B-B14F-4D97-AF65-F5344CB8AC3E}">
        <p14:creationId xmlns:p14="http://schemas.microsoft.com/office/powerpoint/2010/main" val="419061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p:cNvSpPr txBox="1"/>
          <p:nvPr/>
        </p:nvSpPr>
        <p:spPr>
          <a:xfrm>
            <a:off x="4399196" y="9555480"/>
            <a:ext cx="3372837" cy="502563"/>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A913D35-6FD8-4E1A-81CA-77BCB924D3CC}" type="slidenum">
              <a:t>9</a:t>
            </a:fld>
            <a:endParaRPr lang="en-US" sz="1400" b="0" i="0" u="none" strike="noStrike" kern="1200" cap="none" spc="0" baseline="0" dirty="0">
              <a:solidFill>
                <a:srgbClr val="000000"/>
              </a:solidFill>
              <a:uFillTx/>
              <a:latin typeface="Liberation Serif" pitchFamily="18"/>
              <a:ea typeface="Segoe UI" pitchFamily="2"/>
              <a:cs typeface="Tahoma" pitchFamily="2"/>
            </a:endParaRPr>
          </a:p>
        </p:txBody>
      </p:sp>
      <p:sp>
        <p:nvSpPr>
          <p:cNvPr id="3" name="Slide Image Placeholder 1"/>
          <p:cNvSpPr>
            <a:spLocks noGrp="1" noRot="1" noChangeAspect="1"/>
          </p:cNvSpPr>
          <p:nvPr>
            <p:ph type="sldImg"/>
          </p:nvPr>
        </p:nvSpPr>
        <p:spPr>
          <a:xfrm>
            <a:off x="1009650" y="846138"/>
            <a:ext cx="5753100" cy="3236912"/>
          </a:xfrm>
          <a:solidFill>
            <a:srgbClr val="729FCF"/>
          </a:solidFill>
          <a:ln w="25402">
            <a:solidFill>
              <a:srgbClr val="3465A4"/>
            </a:solidFill>
            <a:prstDash val="solid"/>
          </a:ln>
        </p:spPr>
      </p:sp>
      <p:sp>
        <p:nvSpPr>
          <p:cNvPr id="4" name="Notes Placeholder 2"/>
          <p:cNvSpPr txBox="1">
            <a:spLocks noGrp="1"/>
          </p:cNvSpPr>
          <p:nvPr>
            <p:ph type="body" sz="quarter" idx="1"/>
          </p:nvPr>
        </p:nvSpPr>
        <p:spPr>
          <a:xfrm>
            <a:off x="740161" y="4402442"/>
            <a:ext cx="6292077" cy="4741200"/>
          </a:xfrm>
        </p:spPr>
        <p:txBody>
          <a:bodyPr>
            <a:spAutoFit/>
          </a:bodyPr>
          <a:lstStyle/>
          <a:p>
            <a:endParaRPr lang="en-US" dirty="0"/>
          </a:p>
        </p:txBody>
      </p:sp>
    </p:spTree>
    <p:extLst>
      <p:ext uri="{BB962C8B-B14F-4D97-AF65-F5344CB8AC3E}">
        <p14:creationId xmlns:p14="http://schemas.microsoft.com/office/powerpoint/2010/main" val="184662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EF26C-DECA-4AC1-AC0C-3C60CA6FB9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B67C54-0F70-4CD1-B2C8-8165898D69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FECDA3-9CFF-4FFC-81F2-02B0F6453F98}"/>
              </a:ext>
            </a:extLst>
          </p:cNvPr>
          <p:cNvSpPr>
            <a:spLocks noGrp="1"/>
          </p:cNvSpPr>
          <p:nvPr>
            <p:ph type="dt" sz="half" idx="10"/>
          </p:nvPr>
        </p:nvSpPr>
        <p:spPr/>
        <p:txBody>
          <a:bodyPr/>
          <a:lstStyle/>
          <a:p>
            <a:fld id="{B4417D9A-711D-4FA6-87BC-37B47E1EA4DB}" type="datetimeFigureOut">
              <a:rPr lang="en-US" smtClean="0"/>
              <a:t>3/5/2023</a:t>
            </a:fld>
            <a:endParaRPr lang="en-US" dirty="0"/>
          </a:p>
        </p:txBody>
      </p:sp>
      <p:sp>
        <p:nvSpPr>
          <p:cNvPr id="5" name="Footer Placeholder 4">
            <a:extLst>
              <a:ext uri="{FF2B5EF4-FFF2-40B4-BE49-F238E27FC236}">
                <a16:creationId xmlns:a16="http://schemas.microsoft.com/office/drawing/2014/main" id="{41B83C5A-0D2E-465F-BCAF-43F5FDB6E7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D8712D-4EE3-4104-B170-9FC82EED0EC8}"/>
              </a:ext>
            </a:extLst>
          </p:cNvPr>
          <p:cNvSpPr>
            <a:spLocks noGrp="1"/>
          </p:cNvSpPr>
          <p:nvPr>
            <p:ph type="sldNum" sz="quarter" idx="12"/>
          </p:nvPr>
        </p:nvSpPr>
        <p:spPr/>
        <p:txBody>
          <a:bodyPr/>
          <a:lstStyle/>
          <a:p>
            <a:fld id="{B07370D2-17A1-4FEF-BCFB-EF377D0F0C3E}" type="slidenum">
              <a:rPr lang="en-US" smtClean="0"/>
              <a:t>‹#›</a:t>
            </a:fld>
            <a:endParaRPr lang="en-US" dirty="0"/>
          </a:p>
        </p:txBody>
      </p:sp>
    </p:spTree>
    <p:extLst>
      <p:ext uri="{BB962C8B-B14F-4D97-AF65-F5344CB8AC3E}">
        <p14:creationId xmlns:p14="http://schemas.microsoft.com/office/powerpoint/2010/main" val="98746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95BA9-32F0-4D28-85A0-F61D9F0DBD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6B2EE6-40D9-48BA-91BF-4FD5B82E77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8C1B8-014F-487A-859B-032C17D7910F}"/>
              </a:ext>
            </a:extLst>
          </p:cNvPr>
          <p:cNvSpPr>
            <a:spLocks noGrp="1"/>
          </p:cNvSpPr>
          <p:nvPr>
            <p:ph type="dt" sz="half" idx="10"/>
          </p:nvPr>
        </p:nvSpPr>
        <p:spPr/>
        <p:txBody>
          <a:bodyPr/>
          <a:lstStyle/>
          <a:p>
            <a:fld id="{B4417D9A-711D-4FA6-87BC-37B47E1EA4DB}" type="datetimeFigureOut">
              <a:rPr lang="en-US" smtClean="0"/>
              <a:t>3/5/2023</a:t>
            </a:fld>
            <a:endParaRPr lang="en-US" dirty="0"/>
          </a:p>
        </p:txBody>
      </p:sp>
      <p:sp>
        <p:nvSpPr>
          <p:cNvPr id="5" name="Footer Placeholder 4">
            <a:extLst>
              <a:ext uri="{FF2B5EF4-FFF2-40B4-BE49-F238E27FC236}">
                <a16:creationId xmlns:a16="http://schemas.microsoft.com/office/drawing/2014/main" id="{B80A5FC4-8E49-41C7-A5DE-4D23E370E6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DC21C6-117C-4993-BA67-3FD1CAF4581D}"/>
              </a:ext>
            </a:extLst>
          </p:cNvPr>
          <p:cNvSpPr>
            <a:spLocks noGrp="1"/>
          </p:cNvSpPr>
          <p:nvPr>
            <p:ph type="sldNum" sz="quarter" idx="12"/>
          </p:nvPr>
        </p:nvSpPr>
        <p:spPr/>
        <p:txBody>
          <a:bodyPr/>
          <a:lstStyle/>
          <a:p>
            <a:fld id="{B07370D2-17A1-4FEF-BCFB-EF377D0F0C3E}" type="slidenum">
              <a:rPr lang="en-US" smtClean="0"/>
              <a:t>‹#›</a:t>
            </a:fld>
            <a:endParaRPr lang="en-US" dirty="0"/>
          </a:p>
        </p:txBody>
      </p:sp>
    </p:spTree>
    <p:extLst>
      <p:ext uri="{BB962C8B-B14F-4D97-AF65-F5344CB8AC3E}">
        <p14:creationId xmlns:p14="http://schemas.microsoft.com/office/powerpoint/2010/main" val="872904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4DBD77-E253-4FC0-B346-18E06B0BA1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75D5D-D7B3-4705-9557-1725804730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C7E70-C548-4086-9EFB-B489E38446C6}"/>
              </a:ext>
            </a:extLst>
          </p:cNvPr>
          <p:cNvSpPr>
            <a:spLocks noGrp="1"/>
          </p:cNvSpPr>
          <p:nvPr>
            <p:ph type="dt" sz="half" idx="10"/>
          </p:nvPr>
        </p:nvSpPr>
        <p:spPr/>
        <p:txBody>
          <a:bodyPr/>
          <a:lstStyle/>
          <a:p>
            <a:fld id="{B4417D9A-711D-4FA6-87BC-37B47E1EA4DB}" type="datetimeFigureOut">
              <a:rPr lang="en-US" smtClean="0"/>
              <a:t>3/5/2023</a:t>
            </a:fld>
            <a:endParaRPr lang="en-US" dirty="0"/>
          </a:p>
        </p:txBody>
      </p:sp>
      <p:sp>
        <p:nvSpPr>
          <p:cNvPr id="5" name="Footer Placeholder 4">
            <a:extLst>
              <a:ext uri="{FF2B5EF4-FFF2-40B4-BE49-F238E27FC236}">
                <a16:creationId xmlns:a16="http://schemas.microsoft.com/office/drawing/2014/main" id="{985EBCF0-F692-42F2-AC2D-B87BD92AB1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50BEFF7-4BB0-4502-AD40-FC0E1BEC58AC}"/>
              </a:ext>
            </a:extLst>
          </p:cNvPr>
          <p:cNvSpPr>
            <a:spLocks noGrp="1"/>
          </p:cNvSpPr>
          <p:nvPr>
            <p:ph type="sldNum" sz="quarter" idx="12"/>
          </p:nvPr>
        </p:nvSpPr>
        <p:spPr/>
        <p:txBody>
          <a:bodyPr/>
          <a:lstStyle/>
          <a:p>
            <a:fld id="{B07370D2-17A1-4FEF-BCFB-EF377D0F0C3E}" type="slidenum">
              <a:rPr lang="en-US" smtClean="0"/>
              <a:t>‹#›</a:t>
            </a:fld>
            <a:endParaRPr lang="en-US" dirty="0"/>
          </a:p>
        </p:txBody>
      </p:sp>
    </p:spTree>
    <p:extLst>
      <p:ext uri="{BB962C8B-B14F-4D97-AF65-F5344CB8AC3E}">
        <p14:creationId xmlns:p14="http://schemas.microsoft.com/office/powerpoint/2010/main" val="262659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ACD5-9C1C-4FF2-AE7D-8B55BCE610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E3D2DC-45ED-4231-9B89-7B9F59008D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D3FE0-4821-43AC-A3C2-19779DBCEF2C}"/>
              </a:ext>
            </a:extLst>
          </p:cNvPr>
          <p:cNvSpPr>
            <a:spLocks noGrp="1"/>
          </p:cNvSpPr>
          <p:nvPr>
            <p:ph type="dt" sz="half" idx="10"/>
          </p:nvPr>
        </p:nvSpPr>
        <p:spPr/>
        <p:txBody>
          <a:bodyPr/>
          <a:lstStyle/>
          <a:p>
            <a:fld id="{B4417D9A-711D-4FA6-87BC-37B47E1EA4DB}" type="datetimeFigureOut">
              <a:rPr lang="en-US" smtClean="0"/>
              <a:t>3/5/2023</a:t>
            </a:fld>
            <a:endParaRPr lang="en-US" dirty="0"/>
          </a:p>
        </p:txBody>
      </p:sp>
      <p:sp>
        <p:nvSpPr>
          <p:cNvPr id="5" name="Footer Placeholder 4">
            <a:extLst>
              <a:ext uri="{FF2B5EF4-FFF2-40B4-BE49-F238E27FC236}">
                <a16:creationId xmlns:a16="http://schemas.microsoft.com/office/drawing/2014/main" id="{50A467DA-3741-4017-9133-5C4E8434C4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B58C72-4B96-493F-9DBC-E8F4BBD2A300}"/>
              </a:ext>
            </a:extLst>
          </p:cNvPr>
          <p:cNvSpPr>
            <a:spLocks noGrp="1"/>
          </p:cNvSpPr>
          <p:nvPr>
            <p:ph type="sldNum" sz="quarter" idx="12"/>
          </p:nvPr>
        </p:nvSpPr>
        <p:spPr/>
        <p:txBody>
          <a:bodyPr/>
          <a:lstStyle/>
          <a:p>
            <a:fld id="{B07370D2-17A1-4FEF-BCFB-EF377D0F0C3E}" type="slidenum">
              <a:rPr lang="en-US" smtClean="0"/>
              <a:t>‹#›</a:t>
            </a:fld>
            <a:endParaRPr lang="en-US" dirty="0"/>
          </a:p>
        </p:txBody>
      </p:sp>
    </p:spTree>
    <p:extLst>
      <p:ext uri="{BB962C8B-B14F-4D97-AF65-F5344CB8AC3E}">
        <p14:creationId xmlns:p14="http://schemas.microsoft.com/office/powerpoint/2010/main" val="209158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7F48D-492D-4AE9-9E48-EF882FA5D1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CAE16B-FF0F-408E-8A97-5C15E33079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813163-0806-4B5B-BC7C-32DF98DF14B5}"/>
              </a:ext>
            </a:extLst>
          </p:cNvPr>
          <p:cNvSpPr>
            <a:spLocks noGrp="1"/>
          </p:cNvSpPr>
          <p:nvPr>
            <p:ph type="dt" sz="half" idx="10"/>
          </p:nvPr>
        </p:nvSpPr>
        <p:spPr/>
        <p:txBody>
          <a:bodyPr/>
          <a:lstStyle/>
          <a:p>
            <a:fld id="{B4417D9A-711D-4FA6-87BC-37B47E1EA4DB}" type="datetimeFigureOut">
              <a:rPr lang="en-US" smtClean="0"/>
              <a:t>3/5/2023</a:t>
            </a:fld>
            <a:endParaRPr lang="en-US" dirty="0"/>
          </a:p>
        </p:txBody>
      </p:sp>
      <p:sp>
        <p:nvSpPr>
          <p:cNvPr id="5" name="Footer Placeholder 4">
            <a:extLst>
              <a:ext uri="{FF2B5EF4-FFF2-40B4-BE49-F238E27FC236}">
                <a16:creationId xmlns:a16="http://schemas.microsoft.com/office/drawing/2014/main" id="{8084544F-2440-4077-85F5-FF9CF251A4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E5777E-2021-42A1-BF34-90BD78D5DD9F}"/>
              </a:ext>
            </a:extLst>
          </p:cNvPr>
          <p:cNvSpPr>
            <a:spLocks noGrp="1"/>
          </p:cNvSpPr>
          <p:nvPr>
            <p:ph type="sldNum" sz="quarter" idx="12"/>
          </p:nvPr>
        </p:nvSpPr>
        <p:spPr/>
        <p:txBody>
          <a:bodyPr/>
          <a:lstStyle/>
          <a:p>
            <a:fld id="{B07370D2-17A1-4FEF-BCFB-EF377D0F0C3E}" type="slidenum">
              <a:rPr lang="en-US" smtClean="0"/>
              <a:t>‹#›</a:t>
            </a:fld>
            <a:endParaRPr lang="en-US" dirty="0"/>
          </a:p>
        </p:txBody>
      </p:sp>
    </p:spTree>
    <p:extLst>
      <p:ext uri="{BB962C8B-B14F-4D97-AF65-F5344CB8AC3E}">
        <p14:creationId xmlns:p14="http://schemas.microsoft.com/office/powerpoint/2010/main" val="362429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9908-30FB-4AD0-8671-A238EAE95E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A80CA0-9CA2-43C1-8023-B321DBC106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2E6CB7-3066-4767-915B-058CA5A6C8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FF88B9-B243-457E-B6F0-9FE07376B17B}"/>
              </a:ext>
            </a:extLst>
          </p:cNvPr>
          <p:cNvSpPr>
            <a:spLocks noGrp="1"/>
          </p:cNvSpPr>
          <p:nvPr>
            <p:ph type="dt" sz="half" idx="10"/>
          </p:nvPr>
        </p:nvSpPr>
        <p:spPr/>
        <p:txBody>
          <a:bodyPr/>
          <a:lstStyle/>
          <a:p>
            <a:fld id="{B4417D9A-711D-4FA6-87BC-37B47E1EA4DB}" type="datetimeFigureOut">
              <a:rPr lang="en-US" smtClean="0"/>
              <a:t>3/5/2023</a:t>
            </a:fld>
            <a:endParaRPr lang="en-US" dirty="0"/>
          </a:p>
        </p:txBody>
      </p:sp>
      <p:sp>
        <p:nvSpPr>
          <p:cNvPr id="6" name="Footer Placeholder 5">
            <a:extLst>
              <a:ext uri="{FF2B5EF4-FFF2-40B4-BE49-F238E27FC236}">
                <a16:creationId xmlns:a16="http://schemas.microsoft.com/office/drawing/2014/main" id="{6EA7E043-CA83-425A-92B5-397EA187F7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A9C00F1-8C95-448B-9DAA-5253DB3D8CC1}"/>
              </a:ext>
            </a:extLst>
          </p:cNvPr>
          <p:cNvSpPr>
            <a:spLocks noGrp="1"/>
          </p:cNvSpPr>
          <p:nvPr>
            <p:ph type="sldNum" sz="quarter" idx="12"/>
          </p:nvPr>
        </p:nvSpPr>
        <p:spPr/>
        <p:txBody>
          <a:bodyPr/>
          <a:lstStyle/>
          <a:p>
            <a:fld id="{B07370D2-17A1-4FEF-BCFB-EF377D0F0C3E}" type="slidenum">
              <a:rPr lang="en-US" smtClean="0"/>
              <a:t>‹#›</a:t>
            </a:fld>
            <a:endParaRPr lang="en-US" dirty="0"/>
          </a:p>
        </p:txBody>
      </p:sp>
    </p:spTree>
    <p:extLst>
      <p:ext uri="{BB962C8B-B14F-4D97-AF65-F5344CB8AC3E}">
        <p14:creationId xmlns:p14="http://schemas.microsoft.com/office/powerpoint/2010/main" val="411173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9F50-0C84-4400-8FD4-8C4A3EE991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02E81C-5345-4085-AFBE-3C9C6C6636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605EB3-0434-465A-8354-2FEB3118DE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653317-5691-4B39-8CCB-DA92E86863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D700E1-FFF9-4928-8F6C-33FD711B92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FDA895-D1F2-42FE-B82F-6BB797FC2D06}"/>
              </a:ext>
            </a:extLst>
          </p:cNvPr>
          <p:cNvSpPr>
            <a:spLocks noGrp="1"/>
          </p:cNvSpPr>
          <p:nvPr>
            <p:ph type="dt" sz="half" idx="10"/>
          </p:nvPr>
        </p:nvSpPr>
        <p:spPr/>
        <p:txBody>
          <a:bodyPr/>
          <a:lstStyle/>
          <a:p>
            <a:fld id="{B4417D9A-711D-4FA6-87BC-37B47E1EA4DB}" type="datetimeFigureOut">
              <a:rPr lang="en-US" smtClean="0"/>
              <a:t>3/5/2023</a:t>
            </a:fld>
            <a:endParaRPr lang="en-US" dirty="0"/>
          </a:p>
        </p:txBody>
      </p:sp>
      <p:sp>
        <p:nvSpPr>
          <p:cNvPr id="8" name="Footer Placeholder 7">
            <a:extLst>
              <a:ext uri="{FF2B5EF4-FFF2-40B4-BE49-F238E27FC236}">
                <a16:creationId xmlns:a16="http://schemas.microsoft.com/office/drawing/2014/main" id="{805804F1-1590-44DA-923F-1940DF59842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140C03-38B5-498E-8E1D-A452675812D6}"/>
              </a:ext>
            </a:extLst>
          </p:cNvPr>
          <p:cNvSpPr>
            <a:spLocks noGrp="1"/>
          </p:cNvSpPr>
          <p:nvPr>
            <p:ph type="sldNum" sz="quarter" idx="12"/>
          </p:nvPr>
        </p:nvSpPr>
        <p:spPr/>
        <p:txBody>
          <a:bodyPr/>
          <a:lstStyle/>
          <a:p>
            <a:fld id="{B07370D2-17A1-4FEF-BCFB-EF377D0F0C3E}" type="slidenum">
              <a:rPr lang="en-US" smtClean="0"/>
              <a:t>‹#›</a:t>
            </a:fld>
            <a:endParaRPr lang="en-US" dirty="0"/>
          </a:p>
        </p:txBody>
      </p:sp>
    </p:spTree>
    <p:extLst>
      <p:ext uri="{BB962C8B-B14F-4D97-AF65-F5344CB8AC3E}">
        <p14:creationId xmlns:p14="http://schemas.microsoft.com/office/powerpoint/2010/main" val="393722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D4A76-052D-4CB7-997E-09F17D0B2A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FEA02A-3212-4B55-968F-929DE04AE7C0}"/>
              </a:ext>
            </a:extLst>
          </p:cNvPr>
          <p:cNvSpPr>
            <a:spLocks noGrp="1"/>
          </p:cNvSpPr>
          <p:nvPr>
            <p:ph type="dt" sz="half" idx="10"/>
          </p:nvPr>
        </p:nvSpPr>
        <p:spPr/>
        <p:txBody>
          <a:bodyPr/>
          <a:lstStyle/>
          <a:p>
            <a:fld id="{B4417D9A-711D-4FA6-87BC-37B47E1EA4DB}" type="datetimeFigureOut">
              <a:rPr lang="en-US" smtClean="0"/>
              <a:t>3/5/2023</a:t>
            </a:fld>
            <a:endParaRPr lang="en-US" dirty="0"/>
          </a:p>
        </p:txBody>
      </p:sp>
      <p:sp>
        <p:nvSpPr>
          <p:cNvPr id="4" name="Footer Placeholder 3">
            <a:extLst>
              <a:ext uri="{FF2B5EF4-FFF2-40B4-BE49-F238E27FC236}">
                <a16:creationId xmlns:a16="http://schemas.microsoft.com/office/drawing/2014/main" id="{FBE48982-E666-480A-93E0-2C396FC550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74F01B0-E924-45AB-BA0A-D4BA4A7D0401}"/>
              </a:ext>
            </a:extLst>
          </p:cNvPr>
          <p:cNvSpPr>
            <a:spLocks noGrp="1"/>
          </p:cNvSpPr>
          <p:nvPr>
            <p:ph type="sldNum" sz="quarter" idx="12"/>
          </p:nvPr>
        </p:nvSpPr>
        <p:spPr/>
        <p:txBody>
          <a:bodyPr/>
          <a:lstStyle/>
          <a:p>
            <a:fld id="{B07370D2-17A1-4FEF-BCFB-EF377D0F0C3E}" type="slidenum">
              <a:rPr lang="en-US" smtClean="0"/>
              <a:t>‹#›</a:t>
            </a:fld>
            <a:endParaRPr lang="en-US" dirty="0"/>
          </a:p>
        </p:txBody>
      </p:sp>
    </p:spTree>
    <p:extLst>
      <p:ext uri="{BB962C8B-B14F-4D97-AF65-F5344CB8AC3E}">
        <p14:creationId xmlns:p14="http://schemas.microsoft.com/office/powerpoint/2010/main" val="419742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F3B8CA-BA33-466A-885E-F88C0F3E1202}"/>
              </a:ext>
            </a:extLst>
          </p:cNvPr>
          <p:cNvSpPr>
            <a:spLocks noGrp="1"/>
          </p:cNvSpPr>
          <p:nvPr>
            <p:ph type="dt" sz="half" idx="10"/>
          </p:nvPr>
        </p:nvSpPr>
        <p:spPr/>
        <p:txBody>
          <a:bodyPr/>
          <a:lstStyle/>
          <a:p>
            <a:fld id="{B4417D9A-711D-4FA6-87BC-37B47E1EA4DB}" type="datetimeFigureOut">
              <a:rPr lang="en-US" smtClean="0"/>
              <a:t>3/5/2023</a:t>
            </a:fld>
            <a:endParaRPr lang="en-US" dirty="0"/>
          </a:p>
        </p:txBody>
      </p:sp>
      <p:sp>
        <p:nvSpPr>
          <p:cNvPr id="3" name="Footer Placeholder 2">
            <a:extLst>
              <a:ext uri="{FF2B5EF4-FFF2-40B4-BE49-F238E27FC236}">
                <a16:creationId xmlns:a16="http://schemas.microsoft.com/office/drawing/2014/main" id="{5290D3BF-31DF-418E-A2F9-6999F10F74C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0F97674-FE55-4D5C-863F-823EACACD104}"/>
              </a:ext>
            </a:extLst>
          </p:cNvPr>
          <p:cNvSpPr>
            <a:spLocks noGrp="1"/>
          </p:cNvSpPr>
          <p:nvPr>
            <p:ph type="sldNum" sz="quarter" idx="12"/>
          </p:nvPr>
        </p:nvSpPr>
        <p:spPr/>
        <p:txBody>
          <a:bodyPr/>
          <a:lstStyle/>
          <a:p>
            <a:fld id="{B07370D2-17A1-4FEF-BCFB-EF377D0F0C3E}" type="slidenum">
              <a:rPr lang="en-US" smtClean="0"/>
              <a:t>‹#›</a:t>
            </a:fld>
            <a:endParaRPr lang="en-US" dirty="0"/>
          </a:p>
        </p:txBody>
      </p:sp>
    </p:spTree>
    <p:extLst>
      <p:ext uri="{BB962C8B-B14F-4D97-AF65-F5344CB8AC3E}">
        <p14:creationId xmlns:p14="http://schemas.microsoft.com/office/powerpoint/2010/main" val="67962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0C9-B70B-49CD-87A2-499FA43DD5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FC5A82-E3A0-49B7-9789-4A697F097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D98B22-9807-4CA0-BD85-94BD66610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D4C0E8-EC67-454C-BA66-5799AD811C49}"/>
              </a:ext>
            </a:extLst>
          </p:cNvPr>
          <p:cNvSpPr>
            <a:spLocks noGrp="1"/>
          </p:cNvSpPr>
          <p:nvPr>
            <p:ph type="dt" sz="half" idx="10"/>
          </p:nvPr>
        </p:nvSpPr>
        <p:spPr/>
        <p:txBody>
          <a:bodyPr/>
          <a:lstStyle/>
          <a:p>
            <a:fld id="{B4417D9A-711D-4FA6-87BC-37B47E1EA4DB}" type="datetimeFigureOut">
              <a:rPr lang="en-US" smtClean="0"/>
              <a:t>3/5/2023</a:t>
            </a:fld>
            <a:endParaRPr lang="en-US" dirty="0"/>
          </a:p>
        </p:txBody>
      </p:sp>
      <p:sp>
        <p:nvSpPr>
          <p:cNvPr id="6" name="Footer Placeholder 5">
            <a:extLst>
              <a:ext uri="{FF2B5EF4-FFF2-40B4-BE49-F238E27FC236}">
                <a16:creationId xmlns:a16="http://schemas.microsoft.com/office/drawing/2014/main" id="{FAC0D1F2-C849-4D5E-9BBD-A569885295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F6419B8-9DD5-41E2-9252-95E54F09E488}"/>
              </a:ext>
            </a:extLst>
          </p:cNvPr>
          <p:cNvSpPr>
            <a:spLocks noGrp="1"/>
          </p:cNvSpPr>
          <p:nvPr>
            <p:ph type="sldNum" sz="quarter" idx="12"/>
          </p:nvPr>
        </p:nvSpPr>
        <p:spPr/>
        <p:txBody>
          <a:bodyPr/>
          <a:lstStyle/>
          <a:p>
            <a:fld id="{B07370D2-17A1-4FEF-BCFB-EF377D0F0C3E}" type="slidenum">
              <a:rPr lang="en-US" smtClean="0"/>
              <a:t>‹#›</a:t>
            </a:fld>
            <a:endParaRPr lang="en-US" dirty="0"/>
          </a:p>
        </p:txBody>
      </p:sp>
    </p:spTree>
    <p:extLst>
      <p:ext uri="{BB962C8B-B14F-4D97-AF65-F5344CB8AC3E}">
        <p14:creationId xmlns:p14="http://schemas.microsoft.com/office/powerpoint/2010/main" val="3418915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E5DF2-E4BB-4CD4-92BC-CAE9C6152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A6A9E4-C8BC-4FE4-A765-850E17000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2BC6F8F-FEF4-4E95-B218-DFC3E98807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13E98B-DECD-4E60-BC65-5BB31AF43FFA}"/>
              </a:ext>
            </a:extLst>
          </p:cNvPr>
          <p:cNvSpPr>
            <a:spLocks noGrp="1"/>
          </p:cNvSpPr>
          <p:nvPr>
            <p:ph type="dt" sz="half" idx="10"/>
          </p:nvPr>
        </p:nvSpPr>
        <p:spPr/>
        <p:txBody>
          <a:bodyPr/>
          <a:lstStyle/>
          <a:p>
            <a:fld id="{B4417D9A-711D-4FA6-87BC-37B47E1EA4DB}" type="datetimeFigureOut">
              <a:rPr lang="en-US" smtClean="0"/>
              <a:t>3/5/2023</a:t>
            </a:fld>
            <a:endParaRPr lang="en-US" dirty="0"/>
          </a:p>
        </p:txBody>
      </p:sp>
      <p:sp>
        <p:nvSpPr>
          <p:cNvPr id="6" name="Footer Placeholder 5">
            <a:extLst>
              <a:ext uri="{FF2B5EF4-FFF2-40B4-BE49-F238E27FC236}">
                <a16:creationId xmlns:a16="http://schemas.microsoft.com/office/drawing/2014/main" id="{EAB05EB7-825A-4C5D-9525-CF197EF135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537AB1-746D-499F-9D78-E667BBA94A78}"/>
              </a:ext>
            </a:extLst>
          </p:cNvPr>
          <p:cNvSpPr>
            <a:spLocks noGrp="1"/>
          </p:cNvSpPr>
          <p:nvPr>
            <p:ph type="sldNum" sz="quarter" idx="12"/>
          </p:nvPr>
        </p:nvSpPr>
        <p:spPr/>
        <p:txBody>
          <a:bodyPr/>
          <a:lstStyle/>
          <a:p>
            <a:fld id="{B07370D2-17A1-4FEF-BCFB-EF377D0F0C3E}" type="slidenum">
              <a:rPr lang="en-US" smtClean="0"/>
              <a:t>‹#›</a:t>
            </a:fld>
            <a:endParaRPr lang="en-US" dirty="0"/>
          </a:p>
        </p:txBody>
      </p:sp>
    </p:spTree>
    <p:extLst>
      <p:ext uri="{BB962C8B-B14F-4D97-AF65-F5344CB8AC3E}">
        <p14:creationId xmlns:p14="http://schemas.microsoft.com/office/powerpoint/2010/main" val="2686193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BF80DD-C8B8-452B-A443-C6CD622C7D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169240-76A4-4A0E-B259-9D94DAE2D5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780DE2-31D5-48E0-A904-BF00876A4B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17D9A-711D-4FA6-87BC-37B47E1EA4DB}" type="datetimeFigureOut">
              <a:rPr lang="en-US" smtClean="0"/>
              <a:t>3/5/2023</a:t>
            </a:fld>
            <a:endParaRPr lang="en-US" dirty="0"/>
          </a:p>
        </p:txBody>
      </p:sp>
      <p:sp>
        <p:nvSpPr>
          <p:cNvPr id="5" name="Footer Placeholder 4">
            <a:extLst>
              <a:ext uri="{FF2B5EF4-FFF2-40B4-BE49-F238E27FC236}">
                <a16:creationId xmlns:a16="http://schemas.microsoft.com/office/drawing/2014/main" id="{D5EC7CC2-C05B-47AC-B4EE-A07862D2E4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D2FDE87-D88B-47C0-B729-6450D992D2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370D2-17A1-4FEF-BCFB-EF377D0F0C3E}" type="slidenum">
              <a:rPr lang="en-US" smtClean="0"/>
              <a:t>‹#›</a:t>
            </a:fld>
            <a:endParaRPr lang="en-US" dirty="0"/>
          </a:p>
        </p:txBody>
      </p:sp>
    </p:spTree>
    <p:extLst>
      <p:ext uri="{BB962C8B-B14F-4D97-AF65-F5344CB8AC3E}">
        <p14:creationId xmlns:p14="http://schemas.microsoft.com/office/powerpoint/2010/main" val="1271026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biblestudytools.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biblestudytools.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1A9E6488-CCCC-41E3-8E5C-89EBE805BE63}"/>
              </a:ext>
            </a:extLst>
          </p:cNvPr>
          <p:cNvSpPr>
            <a:spLocks noGrp="1" noChangeArrowheads="1"/>
          </p:cNvSpPr>
          <p:nvPr>
            <p:ph idx="1"/>
          </p:nvPr>
        </p:nvSpPr>
        <p:spPr>
          <a:xfrm>
            <a:off x="2057400" y="609601"/>
            <a:ext cx="7924800" cy="4608069"/>
          </a:xfrm>
        </p:spPr>
        <p:txBody>
          <a:bodyPr>
            <a:normAutofit/>
          </a:bodyPr>
          <a:lstStyle/>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Repeat</a:t>
            </a:r>
          </a:p>
          <a:p>
            <a:pPr marL="0" indent="0" algn="ctr">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sz="24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613"/>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613"/>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613"/>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613"/>
              </a:spcBef>
              <a:buNone/>
              <a:defRPr/>
            </a:pPr>
            <a:r>
              <a:rPr lang="en-US" altLang="en-US" b="1" dirty="0">
                <a:effectLst>
                  <a:outerShdw blurRad="38100" dist="38100" dir="2700000" algn="tl">
                    <a:srgbClr val="000000">
                      <a:alpha val="43137"/>
                    </a:srgbClr>
                  </a:outerShdw>
                </a:effectLst>
                <a:latin typeface="Arial Rounded MT Bold" panose="020F0704030504030204" pitchFamily="34" charset="0"/>
              </a:rPr>
              <a:t>Accept My Worship Oh Lord!</a:t>
            </a:r>
          </a:p>
          <a:p>
            <a:pPr eaLnBrk="1">
              <a:defRPr/>
            </a:pP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0C07-F577-8289-3A30-7811386FC2B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9596828-4E1C-60FC-CC8C-4D60BEC02956}"/>
              </a:ext>
            </a:extLst>
          </p:cNvPr>
          <p:cNvSpPr>
            <a:spLocks noGrp="1"/>
          </p:cNvSpPr>
          <p:nvPr>
            <p:ph idx="1"/>
          </p:nvPr>
        </p:nvSpPr>
        <p:spPr>
          <a:xfrm>
            <a:off x="3124200" y="2819401"/>
            <a:ext cx="7086600" cy="3306763"/>
          </a:xfrm>
        </p:spPr>
        <p:txBody>
          <a:bodyPr>
            <a:normAutofit/>
          </a:bodyPr>
          <a:lstStyle/>
          <a:p>
            <a:pPr marL="0" indent="0">
              <a:buNone/>
            </a:pPr>
            <a:r>
              <a:rPr lang="en-US" sz="4400" b="1" dirty="0">
                <a:effectLst>
                  <a:outerShdw blurRad="38100" dist="38100" dir="2700000" algn="tl">
                    <a:srgbClr val="000000">
                      <a:alpha val="43137"/>
                    </a:srgbClr>
                  </a:outerShdw>
                </a:effectLst>
                <a:latin typeface="Arial Rounded MT Bold" panose="020F0704030504030204" pitchFamily="34" charset="0"/>
              </a:rPr>
              <a:t>I Surrender All</a:t>
            </a:r>
          </a:p>
        </p:txBody>
      </p:sp>
    </p:spTree>
    <p:extLst>
      <p:ext uri="{BB962C8B-B14F-4D97-AF65-F5344CB8AC3E}">
        <p14:creationId xmlns:p14="http://schemas.microsoft.com/office/powerpoint/2010/main" val="352670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4E3D65-280E-870E-7DD2-76AF19160552}"/>
              </a:ext>
            </a:extLst>
          </p:cNvPr>
          <p:cNvSpPr>
            <a:spLocks noGrp="1"/>
          </p:cNvSpPr>
          <p:nvPr>
            <p:ph idx="1"/>
          </p:nvPr>
        </p:nvSpPr>
        <p:spPr>
          <a:xfrm>
            <a:off x="2743200" y="304801"/>
            <a:ext cx="7467600" cy="5821363"/>
          </a:xfrm>
        </p:spPr>
        <p:txBody>
          <a:bodyPr>
            <a:normAutofit/>
          </a:bodyPr>
          <a:lstStyle/>
          <a:p>
            <a:pPr marL="0" indent="0">
              <a:lnSpc>
                <a:spcPct val="15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All to Jesus, I surrender;</a:t>
            </a:r>
            <a:br>
              <a:rPr lang="en-US" sz="3600" b="1" dirty="0">
                <a:effectLst>
                  <a:outerShdw blurRad="38100" dist="38100" dir="2700000" algn="tl">
                    <a:srgbClr val="000000">
                      <a:alpha val="43137"/>
                    </a:srgbClr>
                  </a:outerShdw>
                </a:effectLst>
                <a:latin typeface="Arial Rounded MT Bold" panose="020F0704030504030204" pitchFamily="34" charset="0"/>
              </a:rPr>
            </a:br>
            <a:r>
              <a:rPr lang="en-US" sz="3600" b="1" dirty="0">
                <a:effectLst>
                  <a:outerShdw blurRad="38100" dist="38100" dir="2700000" algn="tl">
                    <a:srgbClr val="000000">
                      <a:alpha val="43137"/>
                    </a:srgbClr>
                  </a:outerShdw>
                </a:effectLst>
                <a:latin typeface="Arial Rounded MT Bold" panose="020F0704030504030204" pitchFamily="34" charset="0"/>
              </a:rPr>
              <a:t>All to Him I freely give;</a:t>
            </a:r>
            <a:br>
              <a:rPr lang="en-US" sz="3600" b="1" dirty="0">
                <a:effectLst>
                  <a:outerShdw blurRad="38100" dist="38100" dir="2700000" algn="tl">
                    <a:srgbClr val="000000">
                      <a:alpha val="43137"/>
                    </a:srgbClr>
                  </a:outerShdw>
                </a:effectLst>
                <a:latin typeface="Arial Rounded MT Bold" panose="020F0704030504030204" pitchFamily="34" charset="0"/>
              </a:rPr>
            </a:br>
            <a:r>
              <a:rPr lang="en-US" sz="3600" b="1" dirty="0">
                <a:effectLst>
                  <a:outerShdw blurRad="38100" dist="38100" dir="2700000" algn="tl">
                    <a:srgbClr val="000000">
                      <a:alpha val="43137"/>
                    </a:srgbClr>
                  </a:outerShdw>
                </a:effectLst>
                <a:latin typeface="Arial Rounded MT Bold" panose="020F0704030504030204" pitchFamily="34" charset="0"/>
              </a:rPr>
              <a:t>I will ever love and trust Him,</a:t>
            </a:r>
            <a:br>
              <a:rPr lang="en-US" sz="3600" b="1" dirty="0">
                <a:effectLst>
                  <a:outerShdw blurRad="38100" dist="38100" dir="2700000" algn="tl">
                    <a:srgbClr val="000000">
                      <a:alpha val="43137"/>
                    </a:srgbClr>
                  </a:outerShdw>
                </a:effectLst>
                <a:latin typeface="Arial Rounded MT Bold" panose="020F0704030504030204" pitchFamily="34" charset="0"/>
              </a:rPr>
            </a:br>
            <a:r>
              <a:rPr lang="en-US" sz="3600" b="1" dirty="0">
                <a:effectLst>
                  <a:outerShdw blurRad="38100" dist="38100" dir="2700000" algn="tl">
                    <a:srgbClr val="000000">
                      <a:alpha val="43137"/>
                    </a:srgbClr>
                  </a:outerShdw>
                </a:effectLst>
                <a:latin typeface="Arial Rounded MT Bold" panose="020F0704030504030204" pitchFamily="34" charset="0"/>
              </a:rPr>
              <a:t>In His presence daily live.</a:t>
            </a:r>
            <a:br>
              <a:rPr lang="en-US" sz="3600" b="1" dirty="0">
                <a:effectLst>
                  <a:outerShdw blurRad="38100" dist="38100" dir="2700000" algn="tl">
                    <a:srgbClr val="000000">
                      <a:alpha val="43137"/>
                    </a:srgbClr>
                  </a:outerShdw>
                </a:effectLst>
                <a:latin typeface="Arial Rounded MT Bold" panose="020F0704030504030204" pitchFamily="34" charset="0"/>
              </a:rPr>
            </a:br>
            <a:r>
              <a:rPr lang="en-US" sz="3600" b="1" dirty="0">
                <a:effectLst>
                  <a:outerShdw blurRad="38100" dist="38100" dir="2700000" algn="tl">
                    <a:srgbClr val="000000">
                      <a:alpha val="43137"/>
                    </a:srgbClr>
                  </a:outerShdw>
                </a:effectLst>
                <a:latin typeface="Arial Rounded MT Bold" panose="020F0704030504030204" pitchFamily="34" charset="0"/>
              </a:rPr>
              <a:t>I surrender all, I surrender all,</a:t>
            </a:r>
            <a:br>
              <a:rPr lang="en-US" sz="3600" b="1" dirty="0">
                <a:effectLst>
                  <a:outerShdw blurRad="38100" dist="38100" dir="2700000" algn="tl">
                    <a:srgbClr val="000000">
                      <a:alpha val="43137"/>
                    </a:srgbClr>
                  </a:outerShdw>
                </a:effectLst>
                <a:latin typeface="Arial Rounded MT Bold" panose="020F0704030504030204" pitchFamily="34" charset="0"/>
              </a:rPr>
            </a:br>
            <a:r>
              <a:rPr lang="en-US" sz="3600" b="1" dirty="0">
                <a:effectLst>
                  <a:outerShdw blurRad="38100" dist="38100" dir="2700000" algn="tl">
                    <a:srgbClr val="000000">
                      <a:alpha val="43137"/>
                    </a:srgbClr>
                  </a:outerShdw>
                </a:effectLst>
                <a:latin typeface="Arial Rounded MT Bold" panose="020F0704030504030204" pitchFamily="34" charset="0"/>
              </a:rPr>
              <a:t>All to Thee, my blessed Savior,</a:t>
            </a:r>
            <a:br>
              <a:rPr lang="en-US" sz="3600" b="1" dirty="0">
                <a:effectLst>
                  <a:outerShdw blurRad="38100" dist="38100" dir="2700000" algn="tl">
                    <a:srgbClr val="000000">
                      <a:alpha val="43137"/>
                    </a:srgbClr>
                  </a:outerShdw>
                </a:effectLst>
                <a:latin typeface="Arial Rounded MT Bold" panose="020F0704030504030204" pitchFamily="34" charset="0"/>
              </a:rPr>
            </a:br>
            <a:r>
              <a:rPr lang="en-US" sz="3600" b="1" dirty="0">
                <a:effectLst>
                  <a:outerShdw blurRad="38100" dist="38100" dir="2700000" algn="tl">
                    <a:srgbClr val="000000">
                      <a:alpha val="43137"/>
                    </a:srgbClr>
                  </a:outerShdw>
                </a:effectLst>
                <a:latin typeface="Arial Rounded MT Bold" panose="020F0704030504030204" pitchFamily="34" charset="0"/>
              </a:rPr>
              <a:t>I surrender all.</a:t>
            </a:r>
          </a:p>
        </p:txBody>
      </p:sp>
    </p:spTree>
    <p:extLst>
      <p:ext uri="{BB962C8B-B14F-4D97-AF65-F5344CB8AC3E}">
        <p14:creationId xmlns:p14="http://schemas.microsoft.com/office/powerpoint/2010/main" val="333092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68556482-D231-4423-961D-472F85477767}"/>
              </a:ext>
            </a:extLst>
          </p:cNvPr>
          <p:cNvSpPr>
            <a:spLocks noGrp="1" noChangeArrowheads="1"/>
          </p:cNvSpPr>
          <p:nvPr>
            <p:ph idx="1"/>
          </p:nvPr>
        </p:nvSpPr>
        <p:spPr>
          <a:xfrm>
            <a:off x="2057400" y="381001"/>
            <a:ext cx="8153400" cy="5391151"/>
          </a:xfrm>
        </p:spPr>
        <p:txBody>
          <a:bodyPr>
            <a:normAutofit lnSpcReduction="10000"/>
          </a:bodyPr>
          <a:lstStyle/>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Lift My Offering to You</a:t>
            </a: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Let It Please You Oh Lord</a:t>
            </a: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This is My Seed</a:t>
            </a: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Although It Leaves My Hand </a:t>
            </a: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It will Never Leave My Life</a:t>
            </a: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You Will Multiply It!</a:t>
            </a:r>
          </a:p>
          <a:p>
            <a:pPr marL="0" indent="0" algn="ctr">
              <a:spcBef>
                <a:spcPts val="613"/>
              </a:spcBef>
              <a:buNone/>
              <a:defRPr/>
            </a:pP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613"/>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Accept My Seed Oh Lord!</a:t>
            </a:r>
          </a:p>
          <a:p>
            <a:pPr eaLnBrk="1">
              <a:defRPr/>
            </a:pP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446A-E514-41C0-E1FA-62E0DB66CF8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13CAD14-96B1-7A76-E33C-0936B3513F0A}"/>
              </a:ext>
            </a:extLst>
          </p:cNvPr>
          <p:cNvSpPr>
            <a:spLocks noGrp="1"/>
          </p:cNvSpPr>
          <p:nvPr>
            <p:ph idx="1"/>
          </p:nvPr>
        </p:nvSpPr>
        <p:spPr>
          <a:xfrm>
            <a:off x="4038600" y="2819401"/>
            <a:ext cx="6172200" cy="3306763"/>
          </a:xfrm>
        </p:spPr>
        <p:txBody>
          <a:bodyPr>
            <a:normAutofit/>
          </a:bodyPr>
          <a:lstStyle/>
          <a:p>
            <a:pPr marL="0" indent="0">
              <a:buNone/>
            </a:pPr>
            <a:r>
              <a:rPr lang="en-US" sz="4000" b="1" dirty="0">
                <a:effectLst>
                  <a:outerShdw blurRad="38100" dist="38100" dir="2700000" algn="tl">
                    <a:srgbClr val="000000">
                      <a:alpha val="43137"/>
                    </a:srgbClr>
                  </a:outerShdw>
                </a:effectLst>
              </a:rPr>
              <a:t>Heart of Worship</a:t>
            </a:r>
          </a:p>
        </p:txBody>
      </p:sp>
    </p:spTree>
    <p:extLst>
      <p:ext uri="{BB962C8B-B14F-4D97-AF65-F5344CB8AC3E}">
        <p14:creationId xmlns:p14="http://schemas.microsoft.com/office/powerpoint/2010/main" val="2873289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E15C0FE-4BB4-5F26-FA03-2F8A7EBEC1E6}"/>
              </a:ext>
            </a:extLst>
          </p:cNvPr>
          <p:cNvSpPr>
            <a:spLocks noGrp="1"/>
          </p:cNvSpPr>
          <p:nvPr>
            <p:ph type="ctrTitle"/>
          </p:nvPr>
        </p:nvSpPr>
        <p:spPr>
          <a:xfrm>
            <a:off x="2209800" y="152400"/>
            <a:ext cx="7772400" cy="6477000"/>
          </a:xfrm>
        </p:spPr>
        <p:txBody>
          <a:bodyPr/>
          <a:lstStyle/>
          <a:p>
            <a:pPr eaLnBrk="1" hangingPunct="1">
              <a:defRPr/>
            </a:pPr>
            <a:br>
              <a:rPr lang="en-US" sz="4800" dirty="0"/>
            </a:br>
            <a:r>
              <a:rPr lang="en-US" sz="4800" b="1" dirty="0">
                <a:effectLst>
                  <a:outerShdw blurRad="38100" dist="38100" dir="2700000" algn="tl">
                    <a:srgbClr val="000000">
                      <a:alpha val="43137"/>
                    </a:srgbClr>
                  </a:outerShdw>
                </a:effectLst>
              </a:rPr>
              <a:t>When the music fades,</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all has slipped away</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and I simply come.</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Longing just to be</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something that's of worth</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that will bless Your heart.</a:t>
            </a:r>
            <a:br>
              <a:rPr lang="en-US" sz="4800" b="1" dirty="0">
                <a:effectLst>
                  <a:outerShdw blurRad="38100" dist="38100" dir="2700000" algn="tl">
                    <a:srgbClr val="000000">
                      <a:alpha val="43137"/>
                    </a:srgbClr>
                  </a:outerShdw>
                </a:effectLst>
              </a:rPr>
            </a:br>
            <a:endParaRPr lang="en-US" sz="4800" b="1"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A0DE6D4-E5BE-7FB9-9DC1-1F45493A505C}"/>
              </a:ext>
            </a:extLst>
          </p:cNvPr>
          <p:cNvSpPr>
            <a:spLocks noGrp="1"/>
          </p:cNvSpPr>
          <p:nvPr>
            <p:ph type="ctrTitle"/>
          </p:nvPr>
        </p:nvSpPr>
        <p:spPr>
          <a:xfrm>
            <a:off x="1905000" y="685800"/>
            <a:ext cx="8610600" cy="5943600"/>
          </a:xfrm>
        </p:spPr>
        <p:txBody>
          <a:bodyPr>
            <a:normAutofit fontScale="90000"/>
          </a:bodyPr>
          <a:lstStyle/>
          <a:p>
            <a:pPr eaLnBrk="1" hangingPunct="1">
              <a:defRPr/>
            </a:pPr>
            <a:br>
              <a:rPr lang="en-US" sz="4800" dirty="0"/>
            </a:br>
            <a:r>
              <a:rPr lang="en-US" sz="4800" b="1" dirty="0">
                <a:effectLst>
                  <a:outerShdw blurRad="38100" dist="38100" dir="2700000" algn="tl">
                    <a:srgbClr val="000000">
                      <a:alpha val="43137"/>
                    </a:srgbClr>
                  </a:outerShdw>
                </a:effectLst>
              </a:rPr>
              <a:t>I'll bring You more than a song,</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for a song in itself</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is not what You have required.</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You search much deeper within,</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through the way things appear,</a:t>
            </a:r>
            <a:br>
              <a:rPr lang="en-US" sz="4800" b="1" dirty="0">
                <a:effectLst>
                  <a:outerShdw blurRad="38100" dist="38100" dir="2700000" algn="tl">
                    <a:srgbClr val="000000">
                      <a:alpha val="43137"/>
                    </a:srgbClr>
                  </a:outerShdw>
                </a:effectLst>
              </a:rPr>
            </a:br>
            <a:r>
              <a:rPr lang="en-US" sz="4800" b="1" dirty="0" err="1">
                <a:effectLst>
                  <a:outerShdw blurRad="38100" dist="38100" dir="2700000" algn="tl">
                    <a:srgbClr val="000000">
                      <a:alpha val="43137"/>
                    </a:srgbClr>
                  </a:outerShdw>
                </a:effectLst>
              </a:rPr>
              <a:t>You’r</a:t>
            </a:r>
            <a:r>
              <a:rPr lang="en-US" sz="4800" b="1" dirty="0">
                <a:effectLst>
                  <a:outerShdw blurRad="38100" dist="38100" dir="2700000" algn="tl">
                    <a:srgbClr val="000000">
                      <a:alpha val="43137"/>
                    </a:srgbClr>
                  </a:outerShdw>
                </a:effectLst>
              </a:rPr>
              <a:t> looking into my heart.</a:t>
            </a:r>
            <a:br>
              <a:rPr lang="en-US" sz="4800" b="1" dirty="0">
                <a:effectLst>
                  <a:outerShdw blurRad="38100" dist="38100" dir="2700000" algn="tl">
                    <a:srgbClr val="000000">
                      <a:alpha val="43137"/>
                    </a:srgbClr>
                  </a:outerShdw>
                </a:effectLst>
              </a:rPr>
            </a:br>
            <a:br>
              <a:rPr lang="en-US" sz="4800" dirty="0"/>
            </a:br>
            <a:endParaRPr lang="en-US" sz="4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ADCF3D8-EE4D-3C27-DE8C-720E0FB9BD15}"/>
              </a:ext>
            </a:extLst>
          </p:cNvPr>
          <p:cNvSpPr>
            <a:spLocks noGrp="1"/>
          </p:cNvSpPr>
          <p:nvPr>
            <p:ph type="ctrTitle"/>
          </p:nvPr>
        </p:nvSpPr>
        <p:spPr>
          <a:xfrm>
            <a:off x="1752600" y="381000"/>
            <a:ext cx="8763000" cy="6248400"/>
          </a:xfrm>
        </p:spPr>
        <p:txBody>
          <a:bodyPr>
            <a:normAutofit fontScale="90000"/>
          </a:bodyPr>
          <a:lstStyle/>
          <a:p>
            <a:pPr eaLnBrk="1" hangingPunct="1">
              <a:defRPr/>
            </a:pPr>
            <a:br>
              <a:rPr lang="en-US" sz="4800" dirty="0"/>
            </a:br>
            <a:r>
              <a:rPr lang="en-US" sz="4800" b="1" dirty="0">
                <a:effectLst>
                  <a:outerShdw blurRad="38100" dist="38100" dir="2700000" algn="tl">
                    <a:srgbClr val="000000">
                      <a:alpha val="43137"/>
                    </a:srgbClr>
                  </a:outerShdw>
                </a:effectLst>
              </a:rPr>
              <a:t>I'm coming back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to the heart of worship</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and it’s all about You,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it’s all about You, Jesus.</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I'm sorry, Lord,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for the thing I've made it</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when it’s all about You,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it’s all about You, Jesus.</a:t>
            </a:r>
            <a:br>
              <a:rPr lang="en-US" sz="4800" b="1" dirty="0">
                <a:effectLst>
                  <a:outerShdw blurRad="38100" dist="38100" dir="2700000" algn="tl">
                    <a:srgbClr val="000000">
                      <a:alpha val="43137"/>
                    </a:srgbClr>
                  </a:outerShdw>
                </a:effectLst>
              </a:rPr>
            </a:br>
            <a:endParaRPr lang="en-US" sz="4800" b="1" dirty="0">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06135A-E963-4660-8837-CCF7405B0477}"/>
              </a:ext>
            </a:extLst>
          </p:cNvPr>
          <p:cNvSpPr>
            <a:spLocks noGrp="1"/>
          </p:cNvSpPr>
          <p:nvPr>
            <p:ph idx="1"/>
          </p:nvPr>
        </p:nvSpPr>
        <p:spPr>
          <a:xfrm>
            <a:off x="206829" y="239486"/>
            <a:ext cx="11832771" cy="6368143"/>
          </a:xfrm>
        </p:spPr>
        <p:txBody>
          <a:bodyPr/>
          <a:lstStyle/>
          <a:p>
            <a:pPr marL="0" indent="0">
              <a:buNone/>
            </a:pPr>
            <a:r>
              <a:rPr lang="en-US" b="1" dirty="0">
                <a:effectLst>
                  <a:outerShdw blurRad="38100" dist="38100" dir="2700000" algn="tl">
                    <a:srgbClr val="000000">
                      <a:alpha val="43137"/>
                    </a:srgbClr>
                  </a:outerShdw>
                </a:effectLst>
              </a:rPr>
              <a:t>I was talking to someone at the Vets office last week…</a:t>
            </a:r>
          </a:p>
          <a:p>
            <a:pPr marL="0" indent="0">
              <a:buNone/>
            </a:pPr>
            <a:r>
              <a:rPr lang="en-US" b="1" dirty="0">
                <a:effectLst>
                  <a:outerShdw blurRad="38100" dist="38100" dir="2700000" algn="tl">
                    <a:srgbClr val="000000">
                      <a:alpha val="43137"/>
                    </a:srgbClr>
                  </a:outerShdw>
                </a:effectLst>
              </a:rPr>
              <a:t>We were talking about training our pets and teaching them tricks…</a:t>
            </a:r>
          </a:p>
          <a:p>
            <a:endParaRPr lang="en-US" b="1" dirty="0">
              <a:effectLst>
                <a:outerShdw blurRad="38100" dist="38100" dir="2700000" algn="tl">
                  <a:srgbClr val="000000">
                    <a:alpha val="43137"/>
                  </a:srgbClr>
                </a:outerShdw>
              </a:effectLst>
            </a:endParaRPr>
          </a:p>
          <a:p>
            <a:pPr marL="0" indent="0">
              <a:buNone/>
            </a:pPr>
            <a:r>
              <a:rPr lang="en-US" b="1" dirty="0">
                <a:effectLst>
                  <a:outerShdw blurRad="38100" dist="38100" dir="2700000" algn="tl">
                    <a:srgbClr val="000000">
                      <a:alpha val="43137"/>
                    </a:srgbClr>
                  </a:outerShdw>
                </a:effectLst>
              </a:rPr>
              <a:t>Guy : I taught my dog to play chess.</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a:p>
            <a:pPr marL="0" indent="0">
              <a:buNone/>
            </a:pPr>
            <a:r>
              <a:rPr lang="en-US" b="1" dirty="0">
                <a:effectLst>
                  <a:outerShdw blurRad="38100" dist="38100" dir="2700000" algn="tl">
                    <a:srgbClr val="000000">
                      <a:alpha val="43137"/>
                    </a:srgbClr>
                  </a:outerShdw>
                </a:effectLst>
              </a:rPr>
              <a:t>Me : He must be very smart?</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a:p>
            <a:pPr marL="0" indent="0">
              <a:buNone/>
            </a:pPr>
            <a:r>
              <a:rPr lang="en-US" b="1" dirty="0">
                <a:effectLst>
                  <a:outerShdw blurRad="38100" dist="38100" dir="2700000" algn="tl">
                    <a:srgbClr val="000000">
                      <a:alpha val="43137"/>
                    </a:srgbClr>
                  </a:outerShdw>
                </a:effectLst>
              </a:rPr>
              <a:t>Guy  : Not really, I beat him two games out of three.</a:t>
            </a:r>
          </a:p>
          <a:p>
            <a:pPr marL="0" indent="0">
              <a:buNone/>
            </a:pPr>
            <a:endParaRPr lang="en-US" dirty="0"/>
          </a:p>
        </p:txBody>
      </p:sp>
    </p:spTree>
    <p:extLst>
      <p:ext uri="{BB962C8B-B14F-4D97-AF65-F5344CB8AC3E}">
        <p14:creationId xmlns:p14="http://schemas.microsoft.com/office/powerpoint/2010/main" val="113671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415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1F1DF5-5E39-44B6-B76C-32BA189D3875}"/>
              </a:ext>
            </a:extLst>
          </p:cNvPr>
          <p:cNvSpPr txBox="1"/>
          <p:nvPr/>
        </p:nvSpPr>
        <p:spPr>
          <a:xfrm>
            <a:off x="1375954" y="47936"/>
            <a:ext cx="2967446" cy="400110"/>
          </a:xfrm>
          <a:prstGeom prst="rect">
            <a:avLst/>
          </a:prstGeom>
          <a:noFill/>
        </p:spPr>
        <p:txBody>
          <a:bodyPr wrap="square" rtlCol="0">
            <a:spAutoFit/>
          </a:bodyPr>
          <a:lstStyle/>
          <a:p>
            <a:r>
              <a:rPr lang="en-US" sz="2000" b="1" dirty="0">
                <a:effectLst>
                  <a:outerShdw blurRad="38100" dist="38100" dir="2700000" algn="tl">
                    <a:srgbClr val="000000">
                      <a:alpha val="43137"/>
                    </a:srgbClr>
                  </a:outerShdw>
                </a:effectLst>
                <a:latin typeface="Lucida Calligraphy" panose="03010101010101010101" pitchFamily="66" charset="0"/>
              </a:rPr>
              <a:t>Edward Church</a:t>
            </a:r>
          </a:p>
        </p:txBody>
      </p:sp>
      <p:sp>
        <p:nvSpPr>
          <p:cNvPr id="6" name="TextBox 5">
            <a:extLst>
              <a:ext uri="{FF2B5EF4-FFF2-40B4-BE49-F238E27FC236}">
                <a16:creationId xmlns:a16="http://schemas.microsoft.com/office/drawing/2014/main" id="{9AC8E2C0-2034-4508-A131-ECABA60B7C16}"/>
              </a:ext>
            </a:extLst>
          </p:cNvPr>
          <p:cNvSpPr txBox="1"/>
          <p:nvPr/>
        </p:nvSpPr>
        <p:spPr>
          <a:xfrm>
            <a:off x="8475617" y="-13619"/>
            <a:ext cx="3515360" cy="461665"/>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Lucida Calligraphy" panose="03010101010101010101" pitchFamily="66" charset="0"/>
              </a:rPr>
              <a:t>March 5, 2023</a:t>
            </a:r>
          </a:p>
        </p:txBody>
      </p:sp>
      <p:sp>
        <p:nvSpPr>
          <p:cNvPr id="5" name="Title 4">
            <a:extLst>
              <a:ext uri="{FF2B5EF4-FFF2-40B4-BE49-F238E27FC236}">
                <a16:creationId xmlns:a16="http://schemas.microsoft.com/office/drawing/2014/main" id="{E563A0D2-D771-F83A-D3E5-994CC969FA68}"/>
              </a:ext>
            </a:extLst>
          </p:cNvPr>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3191330606"/>
      </p:ext>
    </p:extLst>
  </p:cSld>
  <p:clrMapOvr>
    <a:masterClrMapping/>
  </p:clrMapOvr>
  <mc:AlternateContent xmlns:mc="http://schemas.openxmlformats.org/markup-compatibility/2006" xmlns:p14="http://schemas.microsoft.com/office/powerpoint/2010/main">
    <mc:Choice Requires="p14">
      <p:transition spd="slow" p14:dur="3000">
        <p:push dir="d"/>
      </p:transition>
    </mc:Choice>
    <mc:Fallback xmlns="">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1+#ppt_w/2"/>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76893E-B577-E124-1B72-57D01AD0A415}"/>
              </a:ext>
            </a:extLst>
          </p:cNvPr>
          <p:cNvSpPr>
            <a:spLocks noGrp="1"/>
          </p:cNvSpPr>
          <p:nvPr>
            <p:ph idx="1"/>
          </p:nvPr>
        </p:nvSpPr>
        <p:spPr>
          <a:xfrm>
            <a:off x="2152650" y="457200"/>
            <a:ext cx="7886700" cy="5791200"/>
          </a:xfrm>
        </p:spPr>
        <p:txBody>
          <a:bodyPr>
            <a:normAutofit/>
          </a:bodyPr>
          <a:lstStyle/>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Thank You God </a:t>
            </a: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For This NEW…</a:t>
            </a:r>
          </a:p>
          <a:p>
            <a:pPr algn="ct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Year</a:t>
            </a:r>
          </a:p>
          <a:p>
            <a:pPr algn="ct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Start</a:t>
            </a:r>
          </a:p>
          <a:p>
            <a:pPr algn="ct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Opportunities</a:t>
            </a:r>
          </a:p>
          <a:p>
            <a:pPr algn="ct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Challenges</a:t>
            </a:r>
          </a:p>
          <a:p>
            <a:pPr algn="ctr">
              <a:buFont typeface="Wingdings" panose="05000000000000000000" pitchFamily="2" charset="2"/>
              <a:buChar char="§"/>
            </a:pPr>
            <a:r>
              <a:rPr lang="en-US" b="1" dirty="0">
                <a:effectLst>
                  <a:outerShdw blurRad="38100" dist="38100" dir="2700000" algn="tl">
                    <a:srgbClr val="000000">
                      <a:alpha val="43137"/>
                    </a:srgbClr>
                  </a:outerShdw>
                </a:effectLst>
                <a:latin typeface="Arial Rounded MT Bold" panose="020F0704030504030204" pitchFamily="34" charset="0"/>
              </a:rPr>
              <a:t>Victories</a:t>
            </a:r>
          </a:p>
          <a:p>
            <a:pPr algn="ctr">
              <a:buFont typeface="Wingdings" panose="05000000000000000000" pitchFamily="2" charset="2"/>
              <a:buChar char="§"/>
            </a:pP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b="1" dirty="0">
                <a:effectLst>
                  <a:outerShdw blurRad="38100" dist="38100" dir="2700000" algn="tl">
                    <a:srgbClr val="000000">
                      <a:alpha val="43137"/>
                    </a:srgbClr>
                  </a:outerShdw>
                </a:effectLst>
                <a:latin typeface="Arial Rounded MT Bold" panose="020F0704030504030204" pitchFamily="34" charset="0"/>
              </a:rPr>
              <a:t>Help Me to Take Advantage of These </a:t>
            </a:r>
            <a:endParaRPr lang="en-US" sz="2400" b="1"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948274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E9A1-5251-4FF1-A6D5-A2D0EAED39A6}"/>
              </a:ext>
            </a:extLst>
          </p:cNvPr>
          <p:cNvSpPr>
            <a:spLocks noGrp="1"/>
          </p:cNvSpPr>
          <p:nvPr>
            <p:ph type="title"/>
          </p:nvPr>
        </p:nvSpPr>
        <p:spPr>
          <a:xfrm>
            <a:off x="8164286" y="123825"/>
            <a:ext cx="3456011" cy="1076325"/>
          </a:xfrm>
        </p:spPr>
        <p:txBody>
          <a:bodyPr>
            <a:normAutofit/>
          </a:bodyPr>
          <a:lstStyle/>
          <a:p>
            <a:r>
              <a:rPr lang="en-US" sz="6000" b="1" dirty="0">
                <a:effectLst>
                  <a:outerShdw blurRad="38100" dist="38100" dir="2700000" algn="tl">
                    <a:srgbClr val="000000">
                      <a:alpha val="43137"/>
                    </a:srgbClr>
                  </a:outerShdw>
                </a:effectLst>
                <a:latin typeface="HP Simplified" panose="020B0604020204020204" pitchFamily="34" charset="0"/>
              </a:rPr>
              <a:t>Praise Is..</a:t>
            </a:r>
          </a:p>
        </p:txBody>
      </p:sp>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8479" y="2383972"/>
            <a:ext cx="7486836" cy="4659086"/>
          </a:xfrm>
          <a:solidFill>
            <a:schemeClr val="bg1">
              <a:alpha val="60000"/>
            </a:schemeClr>
          </a:solidFill>
        </p:spPr>
        <p:txBody>
          <a:bodyPr>
            <a:normAutofit/>
          </a:bodyPr>
          <a:lstStyle/>
          <a:p>
            <a:pPr>
              <a:lnSpc>
                <a:spcPct val="100000"/>
              </a:lnSpc>
              <a:spcBef>
                <a:spcPts val="0"/>
              </a:spcBef>
            </a:pPr>
            <a:r>
              <a:rPr lang="en-US" sz="3200" b="1" dirty="0">
                <a:effectLst>
                  <a:outerShdw blurRad="38100" dist="38100" dir="2700000" algn="tl">
                    <a:srgbClr val="000000">
                      <a:alpha val="43137"/>
                    </a:srgbClr>
                  </a:outerShdw>
                </a:effectLst>
                <a:latin typeface="HP Simplified" panose="020B0604020204020204" pitchFamily="34" charset="0"/>
              </a:rPr>
              <a:t>Powerful-</a:t>
            </a:r>
          </a:p>
          <a:p>
            <a:pPr lvl="1">
              <a:lnSpc>
                <a:spcPct val="100000"/>
              </a:lnSpc>
              <a:spcBef>
                <a:spcPts val="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HP Simplified" panose="020B0604020204020204" pitchFamily="34" charset="0"/>
              </a:rPr>
              <a:t>Never leaves situation the same</a:t>
            </a:r>
          </a:p>
          <a:p>
            <a:pPr>
              <a:lnSpc>
                <a:spcPct val="100000"/>
              </a:lnSpc>
              <a:spcBef>
                <a:spcPts val="1200"/>
              </a:spcBef>
            </a:pPr>
            <a:r>
              <a:rPr lang="en-US" sz="3200" b="1" dirty="0">
                <a:effectLst>
                  <a:outerShdw blurRad="38100" dist="38100" dir="2700000" algn="tl">
                    <a:srgbClr val="000000">
                      <a:alpha val="43137"/>
                    </a:srgbClr>
                  </a:outerShdw>
                </a:effectLst>
                <a:latin typeface="HP Simplified" panose="020B0604020204020204" pitchFamily="34" charset="0"/>
              </a:rPr>
              <a:t>Positive- </a:t>
            </a:r>
          </a:p>
          <a:p>
            <a:pPr lvl="1">
              <a:lnSpc>
                <a:spcPct val="100000"/>
              </a:lnSpc>
              <a:spcBef>
                <a:spcPts val="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HP Simplified" panose="020B0604020204020204" pitchFamily="34" charset="0"/>
              </a:rPr>
              <a:t>Hard to praise and pout at same time</a:t>
            </a:r>
          </a:p>
          <a:p>
            <a:pPr>
              <a:lnSpc>
                <a:spcPct val="100000"/>
              </a:lnSpc>
              <a:spcBef>
                <a:spcPts val="1200"/>
              </a:spcBef>
            </a:pPr>
            <a:r>
              <a:rPr lang="en-US" sz="3200" b="1" dirty="0">
                <a:effectLst>
                  <a:outerShdw blurRad="38100" dist="38100" dir="2700000" algn="tl">
                    <a:srgbClr val="000000">
                      <a:alpha val="43137"/>
                    </a:srgbClr>
                  </a:outerShdw>
                </a:effectLst>
                <a:latin typeface="HP Simplified" panose="020B0604020204020204" pitchFamily="34" charset="0"/>
              </a:rPr>
              <a:t>Predictor- </a:t>
            </a:r>
          </a:p>
          <a:p>
            <a:pPr lvl="1">
              <a:lnSpc>
                <a:spcPct val="100000"/>
              </a:lnSpc>
              <a:spcBef>
                <a:spcPts val="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HP Simplified" panose="020B0604020204020204" pitchFamily="34" charset="0"/>
              </a:rPr>
              <a:t>It effectively predicts the outcome</a:t>
            </a:r>
          </a:p>
          <a:p>
            <a:pPr>
              <a:lnSpc>
                <a:spcPct val="100000"/>
              </a:lnSpc>
              <a:spcBef>
                <a:spcPts val="1200"/>
              </a:spcBef>
            </a:pPr>
            <a:r>
              <a:rPr lang="en-US" sz="3200" b="1" dirty="0">
                <a:effectLst>
                  <a:outerShdw blurRad="38100" dist="38100" dir="2700000" algn="tl">
                    <a:srgbClr val="000000">
                      <a:alpha val="43137"/>
                    </a:srgbClr>
                  </a:outerShdw>
                </a:effectLst>
                <a:latin typeface="HP Simplified" panose="020B0604020204020204" pitchFamily="34" charset="0"/>
              </a:rPr>
              <a:t>Productive- </a:t>
            </a:r>
          </a:p>
          <a:p>
            <a:pPr lvl="1">
              <a:lnSpc>
                <a:spcPct val="100000"/>
              </a:lnSpc>
              <a:spcBef>
                <a:spcPts val="0"/>
              </a:spcBef>
              <a:buFont typeface="Courier New" panose="02070309020205020404" pitchFamily="49" charset="0"/>
              <a:buChar char="o"/>
            </a:pPr>
            <a:r>
              <a:rPr lang="en-US" sz="3200" b="1" dirty="0">
                <a:effectLst>
                  <a:outerShdw blurRad="38100" dist="38100" dir="2700000" algn="tl">
                    <a:srgbClr val="000000">
                      <a:alpha val="43137"/>
                    </a:srgbClr>
                  </a:outerShdw>
                </a:effectLst>
                <a:latin typeface="HP Simplified" panose="020B0604020204020204" pitchFamily="34" charset="0"/>
              </a:rPr>
              <a:t>It can do what nothing else can…</a:t>
            </a:r>
          </a:p>
        </p:txBody>
      </p:sp>
    </p:spTree>
    <p:extLst>
      <p:ext uri="{BB962C8B-B14F-4D97-AF65-F5344CB8AC3E}">
        <p14:creationId xmlns:p14="http://schemas.microsoft.com/office/powerpoint/2010/main" val="2628128403"/>
      </p:ext>
    </p:extLst>
  </p:cSld>
  <p:clrMapOvr>
    <a:masterClrMapping/>
  </p:clrMapOvr>
  <mc:AlternateContent xmlns:mc="http://schemas.openxmlformats.org/markup-compatibility/2006" xmlns:p14="http://schemas.microsoft.com/office/powerpoint/2010/main">
    <mc:Choice Requires="p14">
      <p:transition spd="slow" p14:dur="3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bg/>
                                          </p:spTgt>
                                        </p:tgtEl>
                                        <p:attrNameLst>
                                          <p:attrName>ppt_y</p:attrName>
                                        </p:attrNameLst>
                                      </p:cBhvr>
                                      <p:tavLst>
                                        <p:tav tm="0">
                                          <p:val>
                                            <p:strVal val="0-#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1"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1"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1" fill="hold" grpId="0" nodeType="after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2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213360"/>
            <a:ext cx="11785600" cy="6252753"/>
          </a:xfrm>
          <a:solidFill>
            <a:schemeClr val="bg1">
              <a:alpha val="80000"/>
            </a:schemeClr>
          </a:solidFill>
        </p:spPr>
        <p:txBody>
          <a:bodyPr>
            <a:noAutofit/>
          </a:bodyPr>
          <a:lstStyle/>
          <a:p>
            <a:pPr marL="0" indent="0" algn="ctr">
              <a:lnSpc>
                <a:spcPct val="100000"/>
              </a:lnSpc>
              <a:spcBef>
                <a:spcPts val="0"/>
              </a:spcBef>
              <a:buNone/>
            </a:pPr>
            <a:r>
              <a:rPr lang="en-US" sz="3600" b="1" dirty="0">
                <a:effectLst>
                  <a:outerShdw blurRad="38100" dist="38100" dir="2700000" algn="tl">
                    <a:srgbClr val="000000">
                      <a:alpha val="43137"/>
                    </a:srgbClr>
                  </a:outerShdw>
                </a:effectLst>
                <a:latin typeface="HP Simplified" panose="020B0604020204020204" pitchFamily="34" charset="0"/>
              </a:rPr>
              <a:t>…Gets Our Focus Off Ourselves… Back On God </a:t>
            </a:r>
            <a:r>
              <a:rPr lang="en-US" sz="3600" dirty="0">
                <a:effectLst>
                  <a:outerShdw blurRad="38100" dist="38100" dir="2700000" algn="tl">
                    <a:srgbClr val="000000">
                      <a:alpha val="43137"/>
                    </a:srgbClr>
                  </a:outerShdw>
                </a:effectLst>
                <a:latin typeface="HP Simplified" panose="020B0604020204020204" pitchFamily="34" charset="0"/>
              </a:rPr>
              <a:t> </a:t>
            </a:r>
          </a:p>
          <a:p>
            <a:pPr lvl="1">
              <a:lnSpc>
                <a:spcPct val="100000"/>
              </a:lnSpc>
              <a:spcBef>
                <a:spcPts val="0"/>
              </a:spcBef>
            </a:pPr>
            <a:r>
              <a:rPr lang="en-US" sz="3200" dirty="0">
                <a:effectLst>
                  <a:outerShdw blurRad="38100" dist="38100" dir="2700000" algn="tl">
                    <a:srgbClr val="000000">
                      <a:alpha val="43137"/>
                    </a:srgbClr>
                  </a:outerShdw>
                </a:effectLst>
                <a:latin typeface="HP Simplified" panose="020B0604020204020204" pitchFamily="34" charset="0"/>
              </a:rPr>
              <a:t>In “selfie” focused world, we need this reminder…</a:t>
            </a:r>
          </a:p>
          <a:p>
            <a:pPr marL="457200" lvl="1" indent="0">
              <a:lnSpc>
                <a:spcPct val="100000"/>
              </a:lnSpc>
              <a:spcBef>
                <a:spcPts val="0"/>
              </a:spcBef>
              <a:buNone/>
            </a:pPr>
            <a:r>
              <a:rPr lang="en-US" sz="3200" dirty="0">
                <a:effectLst>
                  <a:outerShdw blurRad="38100" dist="38100" dir="2700000" algn="tl">
                    <a:srgbClr val="000000">
                      <a:alpha val="43137"/>
                    </a:srgbClr>
                  </a:outerShdw>
                </a:effectLst>
                <a:latin typeface="HP Simplified" panose="020B0604020204020204" pitchFamily="34" charset="0"/>
              </a:rPr>
              <a:t>                          …life is not all about us.  </a:t>
            </a:r>
          </a:p>
          <a:p>
            <a:pPr lvl="1">
              <a:lnSpc>
                <a:spcPct val="100000"/>
              </a:lnSpc>
              <a:spcBef>
                <a:spcPts val="1200"/>
              </a:spcBef>
            </a:pPr>
            <a:r>
              <a:rPr lang="en-US" sz="3200" b="1" dirty="0">
                <a:effectLst>
                  <a:outerShdw blurRad="38100" dist="38100" dir="2700000" algn="tl">
                    <a:srgbClr val="000000">
                      <a:alpha val="43137"/>
                    </a:srgbClr>
                  </a:outerShdw>
                </a:effectLst>
                <a:latin typeface="HP Simplified" panose="020B0604020204020204" pitchFamily="34" charset="0"/>
              </a:rPr>
              <a:t>When We Get Eyes on Self… </a:t>
            </a:r>
            <a:r>
              <a:rPr lang="en-US" sz="3200" b="1" i="1" dirty="0">
                <a:effectLst>
                  <a:outerShdw blurRad="38100" dist="38100" dir="2700000" algn="tl">
                    <a:srgbClr val="000000">
                      <a:alpha val="43137"/>
                    </a:srgbClr>
                  </a:outerShdw>
                </a:effectLst>
                <a:latin typeface="HP Simplified" panose="020B0604020204020204" pitchFamily="34" charset="0"/>
              </a:rPr>
              <a:t>“Hurt” </a:t>
            </a:r>
            <a:r>
              <a:rPr lang="en-US" sz="3200" b="1" dirty="0">
                <a:effectLst>
                  <a:outerShdw blurRad="38100" dist="38100" dir="2700000" algn="tl">
                    <a:srgbClr val="000000">
                      <a:alpha val="43137"/>
                    </a:srgbClr>
                  </a:outerShdw>
                </a:effectLst>
                <a:latin typeface="HP Simplified" panose="020B0604020204020204" pitchFamily="34" charset="0"/>
              </a:rPr>
              <a:t>is Magnified  </a:t>
            </a:r>
          </a:p>
          <a:p>
            <a:pPr lvl="1">
              <a:lnSpc>
                <a:spcPct val="100000"/>
              </a:lnSpc>
              <a:spcBef>
                <a:spcPts val="1200"/>
              </a:spcBef>
            </a:pPr>
            <a:r>
              <a:rPr lang="en-US" sz="3200" b="1" dirty="0">
                <a:effectLst>
                  <a:outerShdw blurRad="38100" dist="38100" dir="2700000" algn="tl">
                    <a:srgbClr val="000000">
                      <a:alpha val="43137"/>
                    </a:srgbClr>
                  </a:outerShdw>
                </a:effectLst>
                <a:latin typeface="HP Simplified" panose="020B0604020204020204" pitchFamily="34" charset="0"/>
              </a:rPr>
              <a:t>When Our Eyes are On Him … </a:t>
            </a:r>
            <a:r>
              <a:rPr lang="en-US" sz="3200" b="1" i="1" dirty="0">
                <a:effectLst>
                  <a:outerShdw blurRad="38100" dist="38100" dir="2700000" algn="tl">
                    <a:srgbClr val="000000">
                      <a:alpha val="43137"/>
                    </a:srgbClr>
                  </a:outerShdw>
                </a:effectLst>
                <a:latin typeface="HP Simplified" panose="020B0604020204020204" pitchFamily="34" charset="0"/>
              </a:rPr>
              <a:t>“Hope” </a:t>
            </a:r>
            <a:r>
              <a:rPr lang="en-US" sz="3200" b="1" dirty="0">
                <a:effectLst>
                  <a:outerShdw blurRad="38100" dist="38100" dir="2700000" algn="tl">
                    <a:srgbClr val="000000">
                      <a:alpha val="43137"/>
                    </a:srgbClr>
                  </a:outerShdw>
                </a:effectLst>
                <a:latin typeface="HP Simplified" panose="020B0604020204020204" pitchFamily="34" charset="0"/>
              </a:rPr>
              <a:t>is Magnified</a:t>
            </a:r>
          </a:p>
          <a:p>
            <a:pPr marL="0" indent="0">
              <a:lnSpc>
                <a:spcPct val="100000"/>
              </a:lnSpc>
              <a:buNone/>
            </a:pPr>
            <a:r>
              <a:rPr lang="en-US" sz="3200" b="1" dirty="0">
                <a:effectLst>
                  <a:outerShdw blurRad="38100" dist="38100" dir="2700000" algn="tl">
                    <a:srgbClr val="000000">
                      <a:alpha val="43137"/>
                    </a:srgbClr>
                  </a:outerShdw>
                </a:effectLst>
                <a:latin typeface="HP Simplified" panose="020B0604020204020204" pitchFamily="34" charset="0"/>
              </a:rPr>
              <a:t>He is Worthy of Our Praise…</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HP Simplified" panose="020B0604020204020204" pitchFamily="34" charset="0"/>
              </a:rPr>
              <a:t>              …No Matter What We Face From Day to Day.</a:t>
            </a:r>
          </a:p>
          <a:p>
            <a:pPr marL="0" indent="0">
              <a:lnSpc>
                <a:spcPct val="100000"/>
              </a:lnSpc>
              <a:buNone/>
            </a:pPr>
            <a:r>
              <a:rPr lang="en-US" sz="3200" i="1" dirty="0">
                <a:effectLst>
                  <a:outerShdw blurRad="38100" dist="38100" dir="2700000" algn="tl">
                    <a:srgbClr val="000000">
                      <a:alpha val="43137"/>
                    </a:srgbClr>
                  </a:outerShdw>
                </a:effectLst>
                <a:latin typeface="HP Simplified" panose="020B0604020204020204" pitchFamily="34" charset="0"/>
              </a:rPr>
              <a:t>“Praise him for his mighty deeds; praise him according to his excellent greatness!”  </a:t>
            </a:r>
            <a:r>
              <a:rPr lang="en-US" sz="3200" b="1" dirty="0">
                <a:effectLst>
                  <a:outerShdw blurRad="38100" dist="38100" dir="2700000" algn="tl">
                    <a:srgbClr val="000000">
                      <a:alpha val="43137"/>
                    </a:srgbClr>
                  </a:outerShdw>
                </a:effectLst>
                <a:latin typeface="HP Simplified" panose="020B0604020204020204" pitchFamily="34" charset="0"/>
              </a:rPr>
              <a:t>Psa. 150:2</a:t>
            </a:r>
          </a:p>
          <a:p>
            <a:pPr marL="0" indent="0">
              <a:lnSpc>
                <a:spcPct val="100000"/>
              </a:lnSpc>
              <a:buNone/>
            </a:pPr>
            <a:r>
              <a:rPr lang="en-US" sz="3200" i="1" dirty="0">
                <a:effectLst>
                  <a:outerShdw blurRad="38100" dist="38100" dir="2700000" algn="tl">
                    <a:srgbClr val="000000">
                      <a:alpha val="43137"/>
                    </a:srgbClr>
                  </a:outerShdw>
                </a:effectLst>
                <a:latin typeface="HP Simplified" panose="020B0604020204020204" pitchFamily="34" charset="0"/>
              </a:rPr>
              <a:t>"And my tongue shall speak of your righteousness and of your praise all the day long." </a:t>
            </a:r>
            <a:r>
              <a:rPr lang="en-US" sz="3200" b="1" dirty="0">
                <a:effectLst>
                  <a:outerShdw blurRad="38100" dist="38100" dir="2700000" algn="tl">
                    <a:srgbClr val="000000">
                      <a:alpha val="43137"/>
                    </a:srgbClr>
                  </a:outerShdw>
                </a:effectLst>
                <a:latin typeface="HP Simplified" panose="020B0604020204020204" pitchFamily="34" charset="0"/>
              </a:rPr>
              <a:t>Psa. 35:28</a:t>
            </a:r>
            <a:endParaRPr lang="en-US" sz="3200" b="1" dirty="0">
              <a:latin typeface="HP Simplified" panose="020B0604020204020204" pitchFamily="34" charset="0"/>
            </a:endParaRPr>
          </a:p>
        </p:txBody>
      </p:sp>
    </p:spTree>
    <p:extLst>
      <p:ext uri="{BB962C8B-B14F-4D97-AF65-F5344CB8AC3E}">
        <p14:creationId xmlns:p14="http://schemas.microsoft.com/office/powerpoint/2010/main" val="3423960092"/>
      </p:ext>
    </p:extLst>
  </p:cSld>
  <p:clrMapOvr>
    <a:masterClrMapping/>
  </p:clrMapOvr>
  <mc:AlternateContent xmlns:mc="http://schemas.openxmlformats.org/markup-compatibility/2006" xmlns:p14="http://schemas.microsoft.com/office/powerpoint/2010/main">
    <mc:Choice Requires="p14">
      <p:transition spd="slow" p14:dur="3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1" end="1"/>
                                            </p:txEl>
                                          </p:spTgt>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2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2000"/>
                                        <p:tgtEl>
                                          <p:spTgt spid="3">
                                            <p:txEl>
                                              <p:pRg st="3" end="3"/>
                                            </p:txEl>
                                          </p:spTgt>
                                        </p:tgtEl>
                                      </p:cBhvr>
                                    </p:animEffect>
                                  </p:childTnLst>
                                </p:cTn>
                              </p:par>
                            </p:childTnLst>
                          </p:cTn>
                        </p:par>
                        <p:par>
                          <p:cTn id="40" fill="hold">
                            <p:stCondLst>
                              <p:cond delay="2000"/>
                            </p:stCondLst>
                            <p:childTnLst>
                              <p:par>
                                <p:cTn id="41" presetID="31" presetClass="entr" presetSubtype="0"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6" dur="20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3"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4" dur="2000"/>
                                        <p:tgtEl>
                                          <p:spTgt spid="3">
                                            <p:txEl>
                                              <p:pRg st="5" end="5"/>
                                            </p:txEl>
                                          </p:spTgt>
                                        </p:tgtEl>
                                      </p:cBhvr>
                                    </p:animEffect>
                                  </p:childTnLst>
                                </p:cTn>
                              </p:par>
                            </p:childTnLst>
                          </p:cTn>
                        </p:par>
                        <p:par>
                          <p:cTn id="55" fill="hold">
                            <p:stCondLst>
                              <p:cond delay="2000"/>
                            </p:stCondLst>
                            <p:childTnLst>
                              <p:par>
                                <p:cTn id="56" presetID="31" presetClass="entr" presetSubtype="0" fill="hold" grpId="0" nodeType="after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0"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1" dur="2000"/>
                                        <p:tgtEl>
                                          <p:spTgt spid="3">
                                            <p:txEl>
                                              <p:pRg st="6" end="6"/>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 calcmode="lin" valueType="num">
                                      <p:cBhvr>
                                        <p:cTn id="66"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7"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8"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9" dur="2000"/>
                                        <p:tgtEl>
                                          <p:spTgt spid="3">
                                            <p:txEl>
                                              <p:pRg st="7" end="7"/>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3">
                                            <p:txEl>
                                              <p:pRg st="8" end="8"/>
                                            </p:txEl>
                                          </p:spTgt>
                                        </p:tgtEl>
                                        <p:attrNameLst>
                                          <p:attrName>style.visibility</p:attrName>
                                        </p:attrNameLst>
                                      </p:cBhvr>
                                      <p:to>
                                        <p:strVal val="visible"/>
                                      </p:to>
                                    </p:set>
                                    <p:anim calcmode="lin" valueType="num">
                                      <p:cBhvr>
                                        <p:cTn id="74"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5"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6"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359229"/>
            <a:ext cx="11785600" cy="5828212"/>
          </a:xfrm>
          <a:solidFill>
            <a:schemeClr val="bg1">
              <a:alpha val="80000"/>
            </a:schemeClr>
          </a:solidFill>
        </p:spPr>
        <p:txBody>
          <a:bodyPr>
            <a:normAutofit/>
          </a:bodyPr>
          <a:lstStyle/>
          <a:p>
            <a:pPr marL="0" indent="0" algn="ctr">
              <a:lnSpc>
                <a:spcPct val="100000"/>
              </a:lnSpc>
              <a:buNone/>
            </a:pPr>
            <a:r>
              <a:rPr lang="en-US" sz="3600" b="1" dirty="0">
                <a:effectLst>
                  <a:outerShdw blurRad="38100" dist="38100" dir="2700000" algn="tl">
                    <a:srgbClr val="000000">
                      <a:alpha val="43137"/>
                    </a:srgbClr>
                  </a:outerShdw>
                </a:effectLst>
                <a:latin typeface="HP Simplified" panose="020B0604020204020204" pitchFamily="34" charset="0"/>
              </a:rPr>
              <a:t>…Brings Us to a Place of Humility </a:t>
            </a:r>
          </a:p>
          <a:p>
            <a:pPr>
              <a:lnSpc>
                <a:spcPct val="100000"/>
              </a:lnSpc>
            </a:pPr>
            <a:r>
              <a:rPr lang="en-US" sz="3200" b="1" dirty="0">
                <a:effectLst>
                  <a:outerShdw blurRad="38100" dist="38100" dir="2700000" algn="tl">
                    <a:srgbClr val="000000">
                      <a:alpha val="43137"/>
                    </a:srgbClr>
                  </a:outerShdw>
                </a:effectLst>
                <a:latin typeface="HP Simplified" panose="020B0604020204020204" pitchFamily="34" charset="0"/>
              </a:rPr>
              <a:t>We remember our dependency on God, as we acknowledge our need for Him.  </a:t>
            </a:r>
          </a:p>
          <a:p>
            <a:pPr>
              <a:lnSpc>
                <a:spcPct val="100000"/>
              </a:lnSpc>
            </a:pPr>
            <a:r>
              <a:rPr lang="en-US" sz="3200" b="1" dirty="0">
                <a:effectLst>
                  <a:outerShdw blurRad="38100" dist="38100" dir="2700000" algn="tl">
                    <a:srgbClr val="000000">
                      <a:alpha val="43137"/>
                    </a:srgbClr>
                  </a:outerShdw>
                </a:effectLst>
                <a:latin typeface="HP Simplified" panose="020B0604020204020204" pitchFamily="34" charset="0"/>
              </a:rPr>
              <a:t>As we praise Him as Creator/ King of this world…</a:t>
            </a:r>
          </a:p>
          <a:p>
            <a:pPr marL="0" indent="0">
              <a:lnSpc>
                <a:spcPct val="100000"/>
              </a:lnSpc>
              <a:spcBef>
                <a:spcPts val="0"/>
              </a:spcBef>
              <a:buNone/>
            </a:pPr>
            <a:r>
              <a:rPr lang="en-US" sz="3200" b="1" dirty="0">
                <a:effectLst>
                  <a:outerShdw blurRad="38100" dist="38100" dir="2700000" algn="tl">
                    <a:srgbClr val="000000">
                      <a:alpha val="43137"/>
                    </a:srgbClr>
                  </a:outerShdw>
                </a:effectLst>
                <a:latin typeface="HP Simplified" panose="020B0604020204020204" pitchFamily="34" charset="0"/>
              </a:rPr>
              <a:t>    …we recognize that we’re not in control, but He is!</a:t>
            </a:r>
          </a:p>
          <a:p>
            <a:pPr marL="0" indent="0">
              <a:lnSpc>
                <a:spcPct val="100000"/>
              </a:lnSpc>
              <a:spcBef>
                <a:spcPts val="1200"/>
              </a:spcBef>
              <a:buNone/>
            </a:pPr>
            <a:r>
              <a:rPr lang="en-US" sz="3200" i="1" dirty="0">
                <a:effectLst>
                  <a:outerShdw blurRad="38100" dist="38100" dir="2700000" algn="tl">
                    <a:srgbClr val="000000">
                      <a:alpha val="43137"/>
                    </a:srgbClr>
                  </a:outerShdw>
                </a:effectLst>
                <a:latin typeface="HP Simplified" panose="020B0604020204020204" pitchFamily="34" charset="0"/>
              </a:rPr>
              <a:t>“Let us come into his presence with thanksgiving; let us make a joyful noise to him with songs of praise! For the Lord is a great God, and a great King above all gods”  </a:t>
            </a:r>
            <a:r>
              <a:rPr lang="en-US" sz="3200" b="1" dirty="0">
                <a:effectLst>
                  <a:outerShdw blurRad="38100" dist="38100" dir="2700000" algn="tl">
                    <a:srgbClr val="000000">
                      <a:alpha val="43137"/>
                    </a:srgbClr>
                  </a:outerShdw>
                </a:effectLst>
                <a:latin typeface="HP Simplified" panose="020B0604020204020204" pitchFamily="34" charset="0"/>
              </a:rPr>
              <a:t>Psa. 95:2-3</a:t>
            </a:r>
          </a:p>
          <a:p>
            <a:pPr marL="0" indent="0">
              <a:lnSpc>
                <a:spcPct val="100000"/>
              </a:lnSpc>
              <a:spcBef>
                <a:spcPts val="1200"/>
              </a:spcBef>
              <a:buNone/>
            </a:pPr>
            <a:r>
              <a:rPr lang="en-US" sz="3200" i="1" dirty="0">
                <a:effectLst>
                  <a:outerShdw blurRad="38100" dist="38100" dir="2700000" algn="tl">
                    <a:srgbClr val="000000">
                      <a:alpha val="43137"/>
                    </a:srgbClr>
                  </a:outerShdw>
                </a:effectLst>
                <a:latin typeface="HP Simplified" panose="020B0604020204020204" pitchFamily="34" charset="0"/>
              </a:rPr>
              <a:t>"I will give you thanks in the great congregation: I will praise you among much people" </a:t>
            </a:r>
            <a:r>
              <a:rPr lang="en-US" sz="3200" b="1" dirty="0">
                <a:effectLst>
                  <a:outerShdw blurRad="38100" dist="38100" dir="2700000" algn="tl">
                    <a:srgbClr val="000000">
                      <a:alpha val="43137"/>
                    </a:srgbClr>
                  </a:outerShdw>
                </a:effectLst>
                <a:latin typeface="HP Simplified" panose="020B0604020204020204" pitchFamily="34" charset="0"/>
              </a:rPr>
              <a:t>Psa. 35:18</a:t>
            </a:r>
          </a:p>
        </p:txBody>
      </p:sp>
    </p:spTree>
    <p:extLst>
      <p:ext uri="{BB962C8B-B14F-4D97-AF65-F5344CB8AC3E}">
        <p14:creationId xmlns:p14="http://schemas.microsoft.com/office/powerpoint/2010/main" val="3803713170"/>
      </p:ext>
    </p:extLst>
  </p:cSld>
  <p:clrMapOvr>
    <a:masterClrMapping/>
  </p:clrMapOvr>
  <mc:AlternateContent xmlns:mc="http://schemas.openxmlformats.org/markup-compatibility/2006" xmlns:p14="http://schemas.microsoft.com/office/powerpoint/2010/main">
    <mc:Choice Requires="p14">
      <p:transition spd="slow" p14:dur="3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ppt_x</p:attrName>
                                        </p:attrNameLst>
                                      </p:cBhvr>
                                      <p:tavLst>
                                        <p:tav tm="0">
                                          <p:val>
                                            <p:strVal val="#ppt_x"/>
                                          </p:val>
                                        </p:tav>
                                        <p:tav tm="100000">
                                          <p:val>
                                            <p:strVal val="#ppt_x"/>
                                          </p:val>
                                        </p:tav>
                                      </p:tavLst>
                                    </p:anim>
                                    <p:anim calcmode="lin" valueType="num">
                                      <p:cBhvr>
                                        <p:cTn id="9" dur="2000" fill="hold"/>
                                        <p:tgtEl>
                                          <p:spTgt spid="3">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7"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anim calcmode="lin" valueType="num">
                                      <p:cBhvr>
                                        <p:cTn id="3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2000"/>
                                        <p:tgtEl>
                                          <p:spTgt spid="3">
                                            <p:txEl>
                                              <p:pRg st="5" end="5"/>
                                            </p:txEl>
                                          </p:spTgt>
                                        </p:tgtEl>
                                      </p:cBhvr>
                                    </p:animEffect>
                                    <p:anim calcmode="lin" valueType="num">
                                      <p:cBhvr>
                                        <p:cTn id="4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0" y="1056642"/>
            <a:ext cx="12192000" cy="3798388"/>
          </a:xfrm>
          <a:solidFill>
            <a:schemeClr val="bg1">
              <a:alpha val="80000"/>
            </a:schemeClr>
          </a:solidFill>
        </p:spPr>
        <p:txBody>
          <a:bodyPr>
            <a:normAutofit/>
          </a:bodyPr>
          <a:lstStyle/>
          <a:p>
            <a:pPr marL="0" indent="0" algn="ctr">
              <a:lnSpc>
                <a:spcPct val="100000"/>
              </a:lnSpc>
              <a:buNone/>
            </a:pPr>
            <a:r>
              <a:rPr lang="en-US" sz="3200" b="1" dirty="0">
                <a:effectLst>
                  <a:outerShdw blurRad="38100" dist="38100" dir="2700000" algn="tl">
                    <a:srgbClr val="000000">
                      <a:alpha val="43137"/>
                    </a:srgbClr>
                  </a:outerShdw>
                </a:effectLst>
                <a:latin typeface="HP Simplified" panose="020B0604020204020204" pitchFamily="34" charset="0"/>
              </a:rPr>
              <a:t>…Makes the Enemy Flee</a:t>
            </a:r>
            <a:r>
              <a:rPr lang="en-US" sz="3200" dirty="0">
                <a:effectLst>
                  <a:outerShdw blurRad="38100" dist="38100" dir="2700000" algn="tl">
                    <a:srgbClr val="000000">
                      <a:alpha val="43137"/>
                    </a:srgbClr>
                  </a:outerShdw>
                </a:effectLst>
                <a:latin typeface="HP Simplified" panose="020B0604020204020204" pitchFamily="34" charset="0"/>
              </a:rPr>
              <a:t>  </a:t>
            </a:r>
          </a:p>
          <a:p>
            <a:pPr lvl="1">
              <a:lnSpc>
                <a:spcPct val="100000"/>
              </a:lnSpc>
            </a:pPr>
            <a:r>
              <a:rPr lang="en-US" sz="2800" b="1" dirty="0">
                <a:effectLst>
                  <a:outerShdw blurRad="38100" dist="38100" dir="2700000" algn="tl">
                    <a:srgbClr val="000000">
                      <a:alpha val="43137"/>
                    </a:srgbClr>
                  </a:outerShdw>
                </a:effectLst>
                <a:latin typeface="HP Simplified" panose="020B0604020204020204" pitchFamily="34" charset="0"/>
              </a:rPr>
              <a:t>It pushes back the darkness that surrounds</a:t>
            </a:r>
          </a:p>
          <a:p>
            <a:pPr lvl="1">
              <a:lnSpc>
                <a:spcPct val="100000"/>
              </a:lnSpc>
            </a:pPr>
            <a:r>
              <a:rPr lang="en-US" sz="2800" b="1" dirty="0">
                <a:effectLst>
                  <a:outerShdw blurRad="38100" dist="38100" dir="2700000" algn="tl">
                    <a:srgbClr val="000000">
                      <a:alpha val="43137"/>
                    </a:srgbClr>
                  </a:outerShdw>
                </a:effectLst>
                <a:latin typeface="HP Simplified" panose="020B0604020204020204" pitchFamily="34" charset="0"/>
              </a:rPr>
              <a:t>Evil will not stick around if we’re praising our God…</a:t>
            </a:r>
          </a:p>
          <a:p>
            <a:pPr marL="0" indent="0">
              <a:lnSpc>
                <a:spcPct val="100000"/>
              </a:lnSpc>
              <a:spcBef>
                <a:spcPts val="0"/>
              </a:spcBef>
              <a:buNone/>
            </a:pPr>
            <a:r>
              <a:rPr lang="en-US" b="1" dirty="0">
                <a:effectLst>
                  <a:outerShdw blurRad="38100" dist="38100" dir="2700000" algn="tl">
                    <a:srgbClr val="000000">
                      <a:alpha val="43137"/>
                    </a:srgbClr>
                  </a:outerShdw>
                </a:effectLst>
                <a:latin typeface="HP Simplified" panose="020B0604020204020204" pitchFamily="34" charset="0"/>
              </a:rPr>
              <a:t>               …who will fight our battles for us.  </a:t>
            </a:r>
          </a:p>
          <a:p>
            <a:pPr marL="0" indent="0">
              <a:lnSpc>
                <a:spcPct val="100000"/>
              </a:lnSpc>
              <a:buNone/>
            </a:pPr>
            <a:r>
              <a:rPr lang="en-US" b="1" dirty="0">
                <a:effectLst>
                  <a:outerShdw blurRad="38100" dist="38100" dir="2700000" algn="tl">
                    <a:srgbClr val="000000">
                      <a:alpha val="43137"/>
                    </a:srgbClr>
                  </a:outerShdw>
                </a:effectLst>
                <a:latin typeface="HP Simplified" panose="020B0604020204020204" pitchFamily="34" charset="0"/>
              </a:rPr>
              <a:t>Jehoshaphat, saw God miraculously defeat the enemy</a:t>
            </a:r>
          </a:p>
          <a:p>
            <a:pPr marL="0" indent="0">
              <a:lnSpc>
                <a:spcPct val="100000"/>
              </a:lnSpc>
              <a:buNone/>
            </a:pPr>
            <a:r>
              <a:rPr lang="en-US" i="1" dirty="0">
                <a:effectLst>
                  <a:outerShdw blurRad="38100" dist="38100" dir="2700000" algn="tl">
                    <a:srgbClr val="000000">
                      <a:alpha val="43137"/>
                    </a:srgbClr>
                  </a:outerShdw>
                </a:effectLst>
                <a:latin typeface="HP Simplified" panose="020B0604020204020204" pitchFamily="34" charset="0"/>
              </a:rPr>
              <a:t>“As they began to sing / praise, the Lord set ambushes against the men of Ammon / Moab / Mount Seir who were invading Judah, / they were defeated”  </a:t>
            </a:r>
            <a:r>
              <a:rPr lang="en-US" sz="2400" b="1" dirty="0">
                <a:effectLst>
                  <a:outerShdw blurRad="38100" dist="38100" dir="2700000" algn="tl">
                    <a:srgbClr val="000000">
                      <a:alpha val="43137"/>
                    </a:srgbClr>
                  </a:outerShdw>
                </a:effectLst>
                <a:latin typeface="HP Simplified" panose="020B0604020204020204" pitchFamily="34" charset="0"/>
              </a:rPr>
              <a:t>2 Chron. 20:22</a:t>
            </a:r>
            <a:endParaRPr lang="en-US" b="1" dirty="0">
              <a:latin typeface="HP Simplified" panose="020B0604020204020204" pitchFamily="34" charset="0"/>
            </a:endParaRPr>
          </a:p>
        </p:txBody>
      </p:sp>
    </p:spTree>
    <p:extLst>
      <p:ext uri="{BB962C8B-B14F-4D97-AF65-F5344CB8AC3E}">
        <p14:creationId xmlns:p14="http://schemas.microsoft.com/office/powerpoint/2010/main" val="2549224094"/>
      </p:ext>
    </p:extLst>
  </p:cSld>
  <p:clrMapOvr>
    <a:masterClrMapping/>
  </p:clrMapOvr>
  <mc:AlternateContent xmlns:mc="http://schemas.openxmlformats.org/markup-compatibility/2006" xmlns:p14="http://schemas.microsoft.com/office/powerpoint/2010/main">
    <mc:Choice Requires="p14">
      <p:transition spd="slow" p14:dur="3250">
        <p:push dir="r"/>
      </p:transition>
    </mc:Choice>
    <mc:Fallback xmlns="">
      <p:transition spd="slow">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2" presetClass="entr" presetSubtype="8"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6000"/>
                            </p:stCondLst>
                            <p:childTnLst>
                              <p:par>
                                <p:cTn id="24" presetID="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243840"/>
            <a:ext cx="11785600" cy="6418217"/>
          </a:xfrm>
          <a:solidFill>
            <a:schemeClr val="bg1">
              <a:alpha val="80000"/>
            </a:schemeClr>
          </a:solidFill>
        </p:spPr>
        <p:txBody>
          <a:bodyPr>
            <a:normAutofit fontScale="70000" lnSpcReduction="20000"/>
          </a:bodyPr>
          <a:lstStyle/>
          <a:p>
            <a:pPr marL="0" indent="0" algn="ctr">
              <a:lnSpc>
                <a:spcPct val="120000"/>
              </a:lnSpc>
              <a:buNone/>
            </a:pPr>
            <a:r>
              <a:rPr lang="en-US" sz="5100" b="1" dirty="0">
                <a:effectLst>
                  <a:outerShdw blurRad="38100" dist="38100" dir="2700000" algn="tl">
                    <a:srgbClr val="000000">
                      <a:alpha val="43137"/>
                    </a:srgbClr>
                  </a:outerShdw>
                </a:effectLst>
                <a:latin typeface="HP Simplified" panose="020B0604020204020204" pitchFamily="34" charset="0"/>
              </a:rPr>
              <a:t>…Leaves No Room For Complaining and Negativity </a:t>
            </a:r>
          </a:p>
          <a:p>
            <a:pPr lvl="1" algn="ctr">
              <a:lnSpc>
                <a:spcPct val="120000"/>
              </a:lnSpc>
            </a:pPr>
            <a:r>
              <a:rPr lang="en-US" sz="4100" b="1" dirty="0">
                <a:effectLst>
                  <a:outerShdw blurRad="38100" dist="38100" dir="2700000" algn="tl">
                    <a:srgbClr val="000000">
                      <a:alpha val="43137"/>
                    </a:srgbClr>
                  </a:outerShdw>
                </a:effectLst>
                <a:latin typeface="HP Simplified" panose="020B0604020204020204" pitchFamily="34" charset="0"/>
              </a:rPr>
              <a:t>Sometimes Problems Overwhelm Us</a:t>
            </a:r>
          </a:p>
          <a:p>
            <a:pPr lvl="1" algn="ctr">
              <a:lnSpc>
                <a:spcPct val="120000"/>
              </a:lnSpc>
            </a:pPr>
            <a:r>
              <a:rPr lang="en-US" sz="4100" b="1" dirty="0">
                <a:effectLst>
                  <a:outerShdw blurRad="38100" dist="38100" dir="2700000" algn="tl">
                    <a:srgbClr val="000000">
                      <a:alpha val="43137"/>
                    </a:srgbClr>
                  </a:outerShdw>
                </a:effectLst>
                <a:latin typeface="HP Simplified" panose="020B0604020204020204" pitchFamily="34" charset="0"/>
              </a:rPr>
              <a:t>Prayers Become Complaints</a:t>
            </a:r>
          </a:p>
          <a:p>
            <a:pPr lvl="1" algn="ctr">
              <a:lnSpc>
                <a:spcPct val="120000"/>
              </a:lnSpc>
            </a:pPr>
            <a:r>
              <a:rPr lang="en-US" sz="4100" b="1" dirty="0">
                <a:effectLst>
                  <a:outerShdw blurRad="38100" dist="38100" dir="2700000" algn="tl">
                    <a:srgbClr val="000000">
                      <a:alpha val="43137"/>
                    </a:srgbClr>
                  </a:outerShdw>
                </a:effectLst>
                <a:latin typeface="HP Simplified" panose="020B0604020204020204" pitchFamily="34" charset="0"/>
              </a:rPr>
              <a:t>Problems Become Set In</a:t>
            </a:r>
          </a:p>
          <a:p>
            <a:pPr marL="0" indent="0">
              <a:lnSpc>
                <a:spcPct val="120000"/>
              </a:lnSpc>
              <a:buNone/>
            </a:pPr>
            <a:r>
              <a:rPr lang="en-US" sz="4600" b="1" dirty="0">
                <a:effectLst>
                  <a:outerShdw blurRad="38100" dist="38100" dir="2700000" algn="tl">
                    <a:srgbClr val="000000">
                      <a:alpha val="43137"/>
                    </a:srgbClr>
                  </a:outerShdw>
                </a:effectLst>
                <a:latin typeface="HP Simplified" panose="020B0604020204020204" pitchFamily="34" charset="0"/>
              </a:rPr>
              <a:t>Praise Reminds Us Of… </a:t>
            </a:r>
          </a:p>
          <a:p>
            <a:pPr lvl="1">
              <a:lnSpc>
                <a:spcPct val="120000"/>
              </a:lnSpc>
            </a:pPr>
            <a:r>
              <a:rPr lang="en-US" sz="4100" b="1" dirty="0">
                <a:effectLst>
                  <a:outerShdw blurRad="38100" dist="38100" dir="2700000" algn="tl">
                    <a:srgbClr val="000000">
                      <a:alpha val="43137"/>
                    </a:srgbClr>
                  </a:outerShdw>
                </a:effectLst>
                <a:latin typeface="HP Simplified" panose="020B0604020204020204" pitchFamily="34" charset="0"/>
              </a:rPr>
              <a:t>What He Has Already Done In Our Lives.  </a:t>
            </a:r>
          </a:p>
          <a:p>
            <a:pPr lvl="1">
              <a:lnSpc>
                <a:spcPct val="120000"/>
              </a:lnSpc>
            </a:pPr>
            <a:r>
              <a:rPr lang="en-US" sz="4100" b="1" dirty="0">
                <a:effectLst>
                  <a:outerShdw blurRad="38100" dist="38100" dir="2700000" algn="tl">
                    <a:srgbClr val="000000">
                      <a:alpha val="43137"/>
                    </a:srgbClr>
                  </a:outerShdw>
                </a:effectLst>
                <a:latin typeface="HP Simplified" panose="020B0604020204020204" pitchFamily="34" charset="0"/>
              </a:rPr>
              <a:t>He Can Do It Again</a:t>
            </a:r>
          </a:p>
          <a:p>
            <a:pPr marL="0" indent="0">
              <a:lnSpc>
                <a:spcPct val="120000"/>
              </a:lnSpc>
              <a:buNone/>
            </a:pPr>
            <a:r>
              <a:rPr lang="en-US" sz="4100" i="1" dirty="0">
                <a:effectLst>
                  <a:outerShdw blurRad="38100" dist="38100" dir="2700000" algn="tl">
                    <a:srgbClr val="000000">
                      <a:alpha val="43137"/>
                    </a:srgbClr>
                  </a:outerShdw>
                </a:effectLst>
                <a:latin typeface="HP Simplified" panose="020B0604020204020204" pitchFamily="34" charset="0"/>
              </a:rPr>
              <a:t>“Bless The Lord, O My Soul, And Forget Not All His Benefits, Who Forgives All Your Iniquity, Who Heals All Your Diseases, Who Redeems Your Life From The Pit, Who Crowns You With Steadfast Love And Mercy.” </a:t>
            </a:r>
            <a:r>
              <a:rPr lang="en-US" sz="4100" b="1" dirty="0">
                <a:effectLst>
                  <a:outerShdw blurRad="38100" dist="38100" dir="2700000" algn="tl">
                    <a:srgbClr val="000000">
                      <a:alpha val="43137"/>
                    </a:srgbClr>
                  </a:outerShdw>
                </a:effectLst>
                <a:latin typeface="HP Simplified" panose="020B0604020204020204" pitchFamily="34" charset="0"/>
              </a:rPr>
              <a:t>Psa. 103:2-4</a:t>
            </a:r>
          </a:p>
          <a:p>
            <a:pPr marL="0" indent="0">
              <a:lnSpc>
                <a:spcPct val="120000"/>
              </a:lnSpc>
              <a:buNone/>
            </a:pPr>
            <a:r>
              <a:rPr lang="en-US" sz="4100" i="1" dirty="0">
                <a:effectLst>
                  <a:outerShdw blurRad="38100" dist="38100" dir="2700000" algn="tl">
                    <a:srgbClr val="000000">
                      <a:alpha val="43137"/>
                    </a:srgbClr>
                  </a:outerShdw>
                </a:effectLst>
                <a:latin typeface="HP Simplified" panose="020B0604020204020204" pitchFamily="34" charset="0"/>
              </a:rPr>
              <a:t>"By Him Therefore Let Us Offer The Sacrifice Of Praise To God Continually, That Is, The Fruit Of Our Lips Giving Thanks To His Name." </a:t>
            </a:r>
            <a:r>
              <a:rPr lang="en-US" sz="4100" b="1" dirty="0">
                <a:effectLst>
                  <a:outerShdw blurRad="38100" dist="38100" dir="2700000" algn="tl">
                    <a:srgbClr val="000000">
                      <a:alpha val="43137"/>
                    </a:srgbClr>
                  </a:outerShdw>
                </a:effectLst>
                <a:latin typeface="HP Simplified" panose="020B0604020204020204" pitchFamily="34" charset="0"/>
              </a:rPr>
              <a:t>Heb. 13:15</a:t>
            </a:r>
          </a:p>
        </p:txBody>
      </p:sp>
    </p:spTree>
    <p:extLst>
      <p:ext uri="{BB962C8B-B14F-4D97-AF65-F5344CB8AC3E}">
        <p14:creationId xmlns:p14="http://schemas.microsoft.com/office/powerpoint/2010/main" val="2181278759"/>
      </p:ext>
    </p:extLst>
  </p:cSld>
  <p:clrMapOvr>
    <a:masterClrMapping/>
  </p:clrMapOvr>
  <mc:AlternateContent xmlns:mc="http://schemas.openxmlformats.org/markup-compatibility/2006" xmlns:p14="http://schemas.microsoft.com/office/powerpoint/2010/main">
    <mc:Choice Requires="p14">
      <p:transition spd="slow" p14:dur="30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2000"/>
                                        <p:tgtEl>
                                          <p:spTgt spid="3">
                                            <p:txEl>
                                              <p:pRg st="1" end="1"/>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2000"/>
                                        <p:tgtEl>
                                          <p:spTgt spid="3">
                                            <p:txEl>
                                              <p:pRg st="2" end="2"/>
                                            </p:txEl>
                                          </p:spTgt>
                                        </p:tgtEl>
                                      </p:cBhvr>
                                    </p:animEffect>
                                  </p:childTnLst>
                                </p:cTn>
                              </p:par>
                            </p:childTnLst>
                          </p:cTn>
                        </p:par>
                        <p:par>
                          <p:cTn id="20" fill="hold">
                            <p:stCondLst>
                              <p:cond delay="4000"/>
                            </p:stCondLst>
                            <p:childTnLst>
                              <p:par>
                                <p:cTn id="21" presetID="16" presetClass="entr" presetSubtype="2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2000"/>
                                        <p:tgtEl>
                                          <p:spTgt spid="3">
                                            <p:txEl>
                                              <p:pRg st="4" end="4"/>
                                            </p:txEl>
                                          </p:spTgt>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2000"/>
                                        <p:tgtEl>
                                          <p:spTgt spid="3">
                                            <p:txEl>
                                              <p:pRg st="5" end="5"/>
                                            </p:txEl>
                                          </p:spTgt>
                                        </p:tgtEl>
                                      </p:cBhvr>
                                    </p:animEffect>
                                  </p:childTnLst>
                                </p:cTn>
                              </p:par>
                            </p:childTnLst>
                          </p:cTn>
                        </p:par>
                        <p:par>
                          <p:cTn id="33" fill="hold">
                            <p:stCondLst>
                              <p:cond delay="4000"/>
                            </p:stCondLst>
                            <p:childTnLst>
                              <p:par>
                                <p:cTn id="34" presetID="16" presetClass="entr" presetSubtype="21"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barn(inVertical)">
                                      <p:cBhvr>
                                        <p:cTn id="41" dur="20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arn(outVertical)">
                                      <p:cBhvr>
                                        <p:cTn id="4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81280" y="1056640"/>
            <a:ext cx="11897360" cy="5072017"/>
          </a:xfrm>
          <a:solidFill>
            <a:schemeClr val="bg1">
              <a:alpha val="80000"/>
            </a:schemeClr>
          </a:solidFill>
        </p:spPr>
        <p:txBody>
          <a:bodyPr>
            <a:normAutofit/>
          </a:bodyPr>
          <a:lstStyle/>
          <a:p>
            <a:pPr marL="0" indent="0" algn="ctr">
              <a:lnSpc>
                <a:spcPct val="100000"/>
              </a:lnSpc>
              <a:buNone/>
            </a:pPr>
            <a:r>
              <a:rPr lang="en-US" sz="3600" b="1" dirty="0">
                <a:effectLst>
                  <a:outerShdw blurRad="38100" dist="38100" dir="2700000" algn="tl">
                    <a:srgbClr val="000000">
                      <a:alpha val="43137"/>
                    </a:srgbClr>
                  </a:outerShdw>
                </a:effectLst>
                <a:latin typeface="HP Simplified" panose="020B0604020204020204" pitchFamily="34" charset="0"/>
              </a:rPr>
              <a:t>..Leaves No Room For Complaining and Negativity</a:t>
            </a:r>
            <a:r>
              <a:rPr lang="en-US" sz="3600" dirty="0">
                <a:effectLst>
                  <a:outerShdw blurRad="38100" dist="38100" dir="2700000" algn="tl">
                    <a:srgbClr val="000000">
                      <a:alpha val="43137"/>
                    </a:srgbClr>
                  </a:outerShdw>
                </a:effectLst>
                <a:latin typeface="HP Simplified" panose="020B0604020204020204" pitchFamily="34" charset="0"/>
              </a:rPr>
              <a:t> </a:t>
            </a:r>
            <a:endParaRPr lang="en-US" sz="3600" i="1" dirty="0">
              <a:effectLst>
                <a:outerShdw blurRad="38100" dist="38100" dir="2700000" algn="tl">
                  <a:srgbClr val="000000">
                    <a:alpha val="43137"/>
                  </a:srgbClr>
                </a:outerShdw>
              </a:effectLst>
              <a:latin typeface="HP Simplified" panose="020B060402020402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HP Simplified" panose="020B0604020204020204" pitchFamily="34" charset="0"/>
              </a:rPr>
              <a:t>Luke 24:50-53  </a:t>
            </a:r>
            <a:br>
              <a:rPr lang="en-US" dirty="0">
                <a:effectLst>
                  <a:outerShdw blurRad="38100" dist="38100" dir="2700000" algn="tl">
                    <a:srgbClr val="000000">
                      <a:alpha val="43137"/>
                    </a:srgbClr>
                  </a:outerShdw>
                </a:effectLst>
                <a:latin typeface="HP Simplified" panose="020B0604020204020204" pitchFamily="34" charset="0"/>
              </a:rPr>
            </a:br>
            <a:r>
              <a:rPr lang="en-US" baseline="30000" dirty="0">
                <a:effectLst>
                  <a:outerShdw blurRad="38100" dist="38100" dir="2700000" algn="tl">
                    <a:srgbClr val="000000">
                      <a:alpha val="43137"/>
                    </a:srgbClr>
                  </a:outerShdw>
                </a:effectLst>
                <a:latin typeface="HP Simplified" panose="020B0604020204020204" pitchFamily="34" charset="0"/>
              </a:rPr>
              <a:t>51 </a:t>
            </a:r>
            <a:r>
              <a:rPr lang="en-US" dirty="0">
                <a:effectLst>
                  <a:outerShdw blurRad="38100" dist="38100" dir="2700000" algn="tl">
                    <a:srgbClr val="000000">
                      <a:alpha val="43137"/>
                    </a:srgbClr>
                  </a:outerShdw>
                </a:effectLst>
                <a:latin typeface="HP Simplified" panose="020B0604020204020204" pitchFamily="34" charset="0"/>
              </a:rPr>
              <a:t> And it came to pass, while he blessed them, he was parted from them, and carried up into heaven. </a:t>
            </a:r>
            <a:r>
              <a:rPr lang="en-US" baseline="30000" dirty="0">
                <a:effectLst>
                  <a:outerShdw blurRad="38100" dist="38100" dir="2700000" algn="tl">
                    <a:srgbClr val="000000">
                      <a:alpha val="43137"/>
                    </a:srgbClr>
                  </a:outerShdw>
                </a:effectLst>
                <a:latin typeface="HP Simplified" panose="020B0604020204020204" pitchFamily="34" charset="0"/>
              </a:rPr>
              <a:t>52 </a:t>
            </a:r>
            <a:r>
              <a:rPr lang="en-US" dirty="0">
                <a:effectLst>
                  <a:outerShdw blurRad="38100" dist="38100" dir="2700000" algn="tl">
                    <a:srgbClr val="000000">
                      <a:alpha val="43137"/>
                    </a:srgbClr>
                  </a:outerShdw>
                </a:effectLst>
                <a:latin typeface="HP Simplified" panose="020B0604020204020204" pitchFamily="34" charset="0"/>
              </a:rPr>
              <a:t> And they worshipped him, and returned to Jerusalem with great joy: </a:t>
            </a:r>
            <a:r>
              <a:rPr lang="en-US" baseline="30000" dirty="0">
                <a:effectLst>
                  <a:outerShdw blurRad="38100" dist="38100" dir="2700000" algn="tl">
                    <a:srgbClr val="000000">
                      <a:alpha val="43137"/>
                    </a:srgbClr>
                  </a:outerShdw>
                </a:effectLst>
                <a:latin typeface="HP Simplified" panose="020B0604020204020204" pitchFamily="34" charset="0"/>
              </a:rPr>
              <a:t>53 </a:t>
            </a:r>
            <a:r>
              <a:rPr lang="en-US" dirty="0">
                <a:effectLst>
                  <a:outerShdw blurRad="38100" dist="38100" dir="2700000" algn="tl">
                    <a:srgbClr val="000000">
                      <a:alpha val="43137"/>
                    </a:srgbClr>
                  </a:outerShdw>
                </a:effectLst>
                <a:latin typeface="HP Simplified" panose="020B0604020204020204" pitchFamily="34" charset="0"/>
              </a:rPr>
              <a:t> And were continually in the temple, praising and blessing God. Amen. </a:t>
            </a:r>
          </a:p>
          <a:p>
            <a:pPr marL="0" indent="0">
              <a:lnSpc>
                <a:spcPct val="100000"/>
              </a:lnSpc>
              <a:buNone/>
            </a:pPr>
            <a:r>
              <a:rPr lang="en-US" b="1" dirty="0">
                <a:effectLst>
                  <a:outerShdw blurRad="38100" dist="38100" dir="2700000" algn="tl">
                    <a:srgbClr val="000000">
                      <a:alpha val="43137"/>
                    </a:srgbClr>
                  </a:outerShdw>
                </a:effectLst>
                <a:latin typeface="HP Simplified" panose="020B0604020204020204" pitchFamily="34" charset="0"/>
              </a:rPr>
              <a:t>Acts 2:1-2 </a:t>
            </a:r>
            <a:br>
              <a:rPr lang="en-US" dirty="0">
                <a:effectLst>
                  <a:outerShdw blurRad="38100" dist="38100" dir="2700000" algn="tl">
                    <a:srgbClr val="000000">
                      <a:alpha val="43137"/>
                    </a:srgbClr>
                  </a:outerShdw>
                </a:effectLst>
                <a:latin typeface="HP Simplified" panose="020B0604020204020204" pitchFamily="34" charset="0"/>
              </a:rPr>
            </a:br>
            <a:r>
              <a:rPr lang="en-US" baseline="30000" dirty="0">
                <a:effectLst>
                  <a:outerShdw blurRad="38100" dist="38100" dir="2700000" algn="tl">
                    <a:srgbClr val="000000">
                      <a:alpha val="43137"/>
                    </a:srgbClr>
                  </a:outerShdw>
                </a:effectLst>
                <a:latin typeface="HP Simplified" panose="020B0604020204020204" pitchFamily="34" charset="0"/>
              </a:rPr>
              <a:t>1 </a:t>
            </a:r>
            <a:r>
              <a:rPr lang="en-US" dirty="0">
                <a:effectLst>
                  <a:outerShdw blurRad="38100" dist="38100" dir="2700000" algn="tl">
                    <a:srgbClr val="000000">
                      <a:alpha val="43137"/>
                    </a:srgbClr>
                  </a:outerShdw>
                </a:effectLst>
                <a:latin typeface="HP Simplified" panose="020B0604020204020204" pitchFamily="34" charset="0"/>
              </a:rPr>
              <a:t> And when the day of Pentecost was fully come, they were all with one accord in one place. </a:t>
            </a:r>
            <a:r>
              <a:rPr lang="en-US" baseline="30000" dirty="0">
                <a:effectLst>
                  <a:outerShdw blurRad="38100" dist="38100" dir="2700000" algn="tl">
                    <a:srgbClr val="000000">
                      <a:alpha val="43137"/>
                    </a:srgbClr>
                  </a:outerShdw>
                </a:effectLst>
                <a:latin typeface="HP Simplified" panose="020B0604020204020204" pitchFamily="34" charset="0"/>
              </a:rPr>
              <a:t>2 </a:t>
            </a:r>
            <a:r>
              <a:rPr lang="en-US" dirty="0">
                <a:effectLst>
                  <a:outerShdw blurRad="38100" dist="38100" dir="2700000" algn="tl">
                    <a:srgbClr val="000000">
                      <a:alpha val="43137"/>
                    </a:srgbClr>
                  </a:outerShdw>
                </a:effectLst>
                <a:latin typeface="HP Simplified" panose="020B0604020204020204" pitchFamily="34" charset="0"/>
              </a:rPr>
              <a:t> And suddenly there came a sound from heaven as of a rushing mighty wind, and it </a:t>
            </a:r>
            <a:r>
              <a:rPr lang="en-US" b="1" dirty="0">
                <a:effectLst>
                  <a:outerShdw blurRad="38100" dist="38100" dir="2700000" algn="tl">
                    <a:srgbClr val="000000">
                      <a:alpha val="43137"/>
                    </a:srgbClr>
                  </a:outerShdw>
                </a:effectLst>
                <a:latin typeface="HP Simplified" panose="020B0604020204020204" pitchFamily="34" charset="0"/>
              </a:rPr>
              <a:t>filled all the house </a:t>
            </a:r>
            <a:r>
              <a:rPr lang="en-US" dirty="0">
                <a:effectLst>
                  <a:outerShdw blurRad="38100" dist="38100" dir="2700000" algn="tl">
                    <a:srgbClr val="000000">
                      <a:alpha val="43137"/>
                    </a:srgbClr>
                  </a:outerShdw>
                </a:effectLst>
                <a:latin typeface="HP Simplified" panose="020B0604020204020204" pitchFamily="34" charset="0"/>
              </a:rPr>
              <a:t>where they were sitting. </a:t>
            </a:r>
          </a:p>
          <a:p>
            <a:endParaRPr lang="en-US" dirty="0"/>
          </a:p>
        </p:txBody>
      </p:sp>
    </p:spTree>
    <p:extLst>
      <p:ext uri="{BB962C8B-B14F-4D97-AF65-F5344CB8AC3E}">
        <p14:creationId xmlns:p14="http://schemas.microsoft.com/office/powerpoint/2010/main" val="3874089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1D51A1-2533-49E9-B6DC-73E381FEBC1F}"/>
              </a:ext>
            </a:extLst>
          </p:cNvPr>
          <p:cNvSpPr>
            <a:spLocks noGrp="1"/>
          </p:cNvSpPr>
          <p:nvPr>
            <p:ph idx="1"/>
          </p:nvPr>
        </p:nvSpPr>
        <p:spPr>
          <a:xfrm>
            <a:off x="990600" y="2577465"/>
            <a:ext cx="8207829" cy="1472021"/>
          </a:xfrm>
          <a:solidFill>
            <a:schemeClr val="accent1">
              <a:lumMod val="20000"/>
              <a:lumOff val="80000"/>
            </a:schemeClr>
          </a:solidFill>
          <a:effectLst>
            <a:softEdge rad="50800"/>
          </a:effectLst>
        </p:spPr>
        <p:txBody>
          <a:bodyPr>
            <a:normAutofit/>
          </a:bodyPr>
          <a:lstStyle/>
          <a:p>
            <a:pPr marL="0" indent="0" algn="ctr">
              <a:lnSpc>
                <a:spcPct val="100000"/>
              </a:lnSpc>
              <a:buNone/>
            </a:pPr>
            <a:r>
              <a:rPr lang="en-US" sz="3600" b="1" dirty="0">
                <a:effectLst>
                  <a:outerShdw blurRad="38100" dist="38100" dir="2700000" algn="tl">
                    <a:srgbClr val="000000">
                      <a:alpha val="43137"/>
                    </a:srgbClr>
                  </a:outerShdw>
                </a:effectLst>
                <a:latin typeface="HP Simplified" panose="020B0604020204020204" pitchFamily="34" charset="0"/>
              </a:rPr>
              <a:t>They Didn’t Focus on the Crucifixion</a:t>
            </a:r>
          </a:p>
          <a:p>
            <a:pPr marL="0" indent="0" algn="ctr">
              <a:lnSpc>
                <a:spcPct val="100000"/>
              </a:lnSpc>
              <a:buNone/>
            </a:pPr>
            <a:r>
              <a:rPr lang="en-US" sz="3600" b="1" dirty="0">
                <a:effectLst>
                  <a:outerShdw blurRad="38100" dist="38100" dir="2700000" algn="tl">
                    <a:srgbClr val="000000">
                      <a:alpha val="43137"/>
                    </a:srgbClr>
                  </a:outerShdw>
                </a:effectLst>
                <a:latin typeface="HP Simplified" panose="020B0604020204020204" pitchFamily="34" charset="0"/>
              </a:rPr>
              <a:t>But their Focus was on the Resurrection</a:t>
            </a:r>
          </a:p>
        </p:txBody>
      </p:sp>
    </p:spTree>
    <p:extLst>
      <p:ext uri="{BB962C8B-B14F-4D97-AF65-F5344CB8AC3E}">
        <p14:creationId xmlns:p14="http://schemas.microsoft.com/office/powerpoint/2010/main" val="845698490"/>
      </p:ext>
    </p:extLst>
  </p:cSld>
  <p:clrMapOvr>
    <a:masterClrMapping/>
  </p:clrMapOvr>
  <mc:AlternateContent xmlns:mc="http://schemas.openxmlformats.org/markup-compatibility/2006" xmlns:p14="http://schemas.microsoft.com/office/powerpoint/2010/main">
    <mc:Choice Requires="p14">
      <p:transition spd="slow" p14:dur="275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Freeform: Shape 2056">
            <a:extLst>
              <a:ext uri="{FF2B5EF4-FFF2-40B4-BE49-F238E27FC236}">
                <a16:creationId xmlns:a16="http://schemas.microsoft.com/office/drawing/2014/main" id="{1284CA7F-B696-4085-84C6-CD668817E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50278" cy="3400925"/>
          </a:xfrm>
          <a:custGeom>
            <a:avLst/>
            <a:gdLst>
              <a:gd name="connsiteX0" fmla="*/ 0 w 6050278"/>
              <a:gd name="connsiteY0" fmla="*/ 0 h 3400925"/>
              <a:gd name="connsiteX1" fmla="*/ 6050278 w 6050278"/>
              <a:gd name="connsiteY1" fmla="*/ 0 h 3400925"/>
              <a:gd name="connsiteX2" fmla="*/ 6050278 w 6050278"/>
              <a:gd name="connsiteY2" fmla="*/ 1827306 h 3400925"/>
              <a:gd name="connsiteX3" fmla="*/ 3892296 w 6050278"/>
              <a:gd name="connsiteY3" fmla="*/ 1827306 h 3400925"/>
              <a:gd name="connsiteX4" fmla="*/ 3892296 w 6050278"/>
              <a:gd name="connsiteY4" fmla="*/ 3400925 h 3400925"/>
              <a:gd name="connsiteX5" fmla="*/ 0 w 6050278"/>
              <a:gd name="connsiteY5" fmla="*/ 3400925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1827306"/>
                </a:lnTo>
                <a:lnTo>
                  <a:pt x="3892296" y="1827306"/>
                </a:lnTo>
                <a:lnTo>
                  <a:pt x="3892296" y="3400925"/>
                </a:lnTo>
                <a:lnTo>
                  <a:pt x="0" y="34009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Festival of Praise - Duplain Church of Christ | St. Johns, Michigan">
            <a:extLst>
              <a:ext uri="{FF2B5EF4-FFF2-40B4-BE49-F238E27FC236}">
                <a16:creationId xmlns:a16="http://schemas.microsoft.com/office/drawing/2014/main" id="{CB4F0A07-349D-045E-51BD-3E35F67A62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763678"/>
            <a:ext cx="2927073" cy="2195304"/>
          </a:xfrm>
          <a:prstGeom prst="rect">
            <a:avLst/>
          </a:prstGeom>
          <a:noFill/>
          <a:extLst>
            <a:ext uri="{909E8E84-426E-40DD-AFC4-6F175D3DCCD1}">
              <a14:hiddenFill xmlns:a14="http://schemas.microsoft.com/office/drawing/2010/main">
                <a:solidFill>
                  <a:srgbClr val="FFFFFF"/>
                </a:solidFill>
              </a14:hiddenFill>
            </a:ext>
          </a:extLst>
        </p:spPr>
      </p:pic>
      <p:sp>
        <p:nvSpPr>
          <p:cNvPr id="2059" name="Freeform: Shape 2058">
            <a:extLst>
              <a:ext uri="{FF2B5EF4-FFF2-40B4-BE49-F238E27FC236}">
                <a16:creationId xmlns:a16="http://schemas.microsoft.com/office/drawing/2014/main" id="{858A10F4-B847-4777-BC82-782F6FB3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1"/>
            <a:ext cx="6050278" cy="3400925"/>
          </a:xfrm>
          <a:custGeom>
            <a:avLst/>
            <a:gdLst>
              <a:gd name="connsiteX0" fmla="*/ 0 w 6050278"/>
              <a:gd name="connsiteY0" fmla="*/ 0 h 3400925"/>
              <a:gd name="connsiteX1" fmla="*/ 6050278 w 6050278"/>
              <a:gd name="connsiteY1" fmla="*/ 0 h 3400925"/>
              <a:gd name="connsiteX2" fmla="*/ 6050278 w 6050278"/>
              <a:gd name="connsiteY2" fmla="*/ 3400925 h 3400925"/>
              <a:gd name="connsiteX3" fmla="*/ 2157982 w 6050278"/>
              <a:gd name="connsiteY3" fmla="*/ 3400925 h 3400925"/>
              <a:gd name="connsiteX4" fmla="*/ 2157982 w 6050278"/>
              <a:gd name="connsiteY4" fmla="*/ 1827306 h 3400925"/>
              <a:gd name="connsiteX5" fmla="*/ 0 w 6050278"/>
              <a:gd name="connsiteY5" fmla="*/ 1827306 h 340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3400925"/>
                </a:lnTo>
                <a:lnTo>
                  <a:pt x="2157982" y="3400925"/>
                </a:lnTo>
                <a:lnTo>
                  <a:pt x="2157982" y="1827306"/>
                </a:lnTo>
                <a:lnTo>
                  <a:pt x="0" y="182730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1" name="Freeform: Shape 2060">
            <a:extLst>
              <a:ext uri="{FF2B5EF4-FFF2-40B4-BE49-F238E27FC236}">
                <a16:creationId xmlns:a16="http://schemas.microsoft.com/office/drawing/2014/main" id="{8883B597-C9A1-46EF-AB6B-71DF0B1ED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89159"/>
            <a:ext cx="6050278" cy="3368841"/>
          </a:xfrm>
          <a:custGeom>
            <a:avLst/>
            <a:gdLst>
              <a:gd name="connsiteX0" fmla="*/ 0 w 6050278"/>
              <a:gd name="connsiteY0" fmla="*/ 0 h 3368841"/>
              <a:gd name="connsiteX1" fmla="*/ 3892296 w 6050278"/>
              <a:gd name="connsiteY1" fmla="*/ 0 h 3368841"/>
              <a:gd name="connsiteX2" fmla="*/ 3892296 w 6050278"/>
              <a:gd name="connsiteY2" fmla="*/ 1541535 h 3368841"/>
              <a:gd name="connsiteX3" fmla="*/ 6050278 w 6050278"/>
              <a:gd name="connsiteY3" fmla="*/ 1541535 h 3368841"/>
              <a:gd name="connsiteX4" fmla="*/ 6050278 w 6050278"/>
              <a:gd name="connsiteY4" fmla="*/ 3368841 h 3368841"/>
              <a:gd name="connsiteX5" fmla="*/ 0 w 6050278"/>
              <a:gd name="connsiteY5" fmla="*/ 3368841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0" y="0"/>
                </a:moveTo>
                <a:lnTo>
                  <a:pt x="3892296" y="0"/>
                </a:lnTo>
                <a:lnTo>
                  <a:pt x="3892296" y="1541535"/>
                </a:lnTo>
                <a:lnTo>
                  <a:pt x="6050278" y="1541535"/>
                </a:lnTo>
                <a:lnTo>
                  <a:pt x="6050278" y="3368841"/>
                </a:lnTo>
                <a:lnTo>
                  <a:pt x="0" y="33688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0" name="Picture 2" descr="Your Praise Has A Purpose - Ps. Drew Davies">
            <a:extLst>
              <a:ext uri="{FF2B5EF4-FFF2-40B4-BE49-F238E27FC236}">
                <a16:creationId xmlns:a16="http://schemas.microsoft.com/office/drawing/2014/main" id="{4EE46FC1-F495-CE32-1D4C-96FF517CFAC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4203272"/>
            <a:ext cx="2927072" cy="1646478"/>
          </a:xfrm>
          <a:prstGeom prst="rect">
            <a:avLst/>
          </a:prstGeom>
          <a:noFill/>
          <a:extLst>
            <a:ext uri="{909E8E84-426E-40DD-AFC4-6F175D3DCCD1}">
              <a14:hiddenFill xmlns:a14="http://schemas.microsoft.com/office/drawing/2010/main">
                <a:solidFill>
                  <a:srgbClr val="FFFFFF"/>
                </a:solidFill>
              </a14:hiddenFill>
            </a:ext>
          </a:extLst>
        </p:spPr>
      </p:pic>
      <p:sp>
        <p:nvSpPr>
          <p:cNvPr id="2063" name="Freeform: Shape 2062">
            <a:extLst>
              <a:ext uri="{FF2B5EF4-FFF2-40B4-BE49-F238E27FC236}">
                <a16:creationId xmlns:a16="http://schemas.microsoft.com/office/drawing/2014/main" id="{A0B38421-369F-445C-9543-5BC17BC09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3489159"/>
            <a:ext cx="6050278" cy="3368841"/>
          </a:xfrm>
          <a:custGeom>
            <a:avLst/>
            <a:gdLst>
              <a:gd name="connsiteX0" fmla="*/ 2157982 w 6050278"/>
              <a:gd name="connsiteY0" fmla="*/ 0 h 3368841"/>
              <a:gd name="connsiteX1" fmla="*/ 6050278 w 6050278"/>
              <a:gd name="connsiteY1" fmla="*/ 0 h 3368841"/>
              <a:gd name="connsiteX2" fmla="*/ 6050278 w 6050278"/>
              <a:gd name="connsiteY2" fmla="*/ 3368841 h 3368841"/>
              <a:gd name="connsiteX3" fmla="*/ 0 w 6050278"/>
              <a:gd name="connsiteY3" fmla="*/ 3368841 h 3368841"/>
              <a:gd name="connsiteX4" fmla="*/ 0 w 6050278"/>
              <a:gd name="connsiteY4" fmla="*/ 1541535 h 3368841"/>
              <a:gd name="connsiteX5" fmla="*/ 2157982 w 6050278"/>
              <a:gd name="connsiteY5" fmla="*/ 1541535 h 336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2157982" y="0"/>
                </a:moveTo>
                <a:lnTo>
                  <a:pt x="6050278" y="0"/>
                </a:lnTo>
                <a:lnTo>
                  <a:pt x="6050278" y="3368841"/>
                </a:lnTo>
                <a:lnTo>
                  <a:pt x="0" y="3368841"/>
                </a:lnTo>
                <a:lnTo>
                  <a:pt x="0" y="1541535"/>
                </a:lnTo>
                <a:lnTo>
                  <a:pt x="2157982" y="154153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65" name="Freeform: Shape 2064">
            <a:extLst>
              <a:ext uri="{FF2B5EF4-FFF2-40B4-BE49-F238E27FC236}">
                <a16:creationId xmlns:a16="http://schemas.microsoft.com/office/drawing/2014/main" id="{FAA9CE81-CAF0-41E3-8E73-CAFA13A0B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3736" y="1918638"/>
            <a:ext cx="4224528" cy="3020725"/>
          </a:xfrm>
          <a:custGeom>
            <a:avLst/>
            <a:gdLst>
              <a:gd name="connsiteX0" fmla="*/ 0 w 4224528"/>
              <a:gd name="connsiteY0" fmla="*/ 0 h 3020725"/>
              <a:gd name="connsiteX1" fmla="*/ 4224528 w 4224528"/>
              <a:gd name="connsiteY1" fmla="*/ 0 h 3020725"/>
              <a:gd name="connsiteX2" fmla="*/ 4224528 w 4224528"/>
              <a:gd name="connsiteY2" fmla="*/ 3020725 h 3020725"/>
              <a:gd name="connsiteX3" fmla="*/ 0 w 4224528"/>
              <a:gd name="connsiteY3" fmla="*/ 3020725 h 3020725"/>
            </a:gdLst>
            <a:ahLst/>
            <a:cxnLst>
              <a:cxn ang="0">
                <a:pos x="connsiteX0" y="connsiteY0"/>
              </a:cxn>
              <a:cxn ang="0">
                <a:pos x="connsiteX1" y="connsiteY1"/>
              </a:cxn>
              <a:cxn ang="0">
                <a:pos x="connsiteX2" y="connsiteY2"/>
              </a:cxn>
              <a:cxn ang="0">
                <a:pos x="connsiteX3" y="connsiteY3"/>
              </a:cxn>
            </a:cxnLst>
            <a:rect l="l" t="t" r="r" b="b"/>
            <a:pathLst>
              <a:path w="4224528" h="3020725">
                <a:moveTo>
                  <a:pt x="0" y="0"/>
                </a:moveTo>
                <a:lnTo>
                  <a:pt x="4224528" y="0"/>
                </a:lnTo>
                <a:lnTo>
                  <a:pt x="4224528" y="3020725"/>
                </a:lnTo>
                <a:lnTo>
                  <a:pt x="0" y="30207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2" name="Picture 4" descr="Worship | Hernando United Methodist Church">
            <a:extLst>
              <a:ext uri="{FF2B5EF4-FFF2-40B4-BE49-F238E27FC236}">
                <a16:creationId xmlns:a16="http://schemas.microsoft.com/office/drawing/2014/main" id="{89501D2E-A735-5808-5C95-3EB078D0EAE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05469" y="2659072"/>
            <a:ext cx="3581061" cy="15398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close up of a sign&#10;&#10;Description automatically generated">
            <a:extLst>
              <a:ext uri="{FF2B5EF4-FFF2-40B4-BE49-F238E27FC236}">
                <a16:creationId xmlns:a16="http://schemas.microsoft.com/office/drawing/2014/main" id="{C8039C3A-55EC-9F00-B1B9-78264F64A0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1460" y="748136"/>
            <a:ext cx="2927072" cy="2187986"/>
          </a:xfrm>
          <a:prstGeom prst="rect">
            <a:avLst/>
          </a:prstGeom>
        </p:spPr>
      </p:pic>
      <p:pic>
        <p:nvPicPr>
          <p:cNvPr id="1028" name="Picture 4" descr="214 best Praise is what I do..... images on Pinterest | Scriptures ...">
            <a:extLst>
              <a:ext uri="{FF2B5EF4-FFF2-40B4-BE49-F238E27FC236}">
                <a16:creationId xmlns:a16="http://schemas.microsoft.com/office/drawing/2014/main" id="{171AAE74-3CE7-1341-2BE8-1225FD28B57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1460" y="4133156"/>
            <a:ext cx="2927071" cy="17708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on’t Complain: Praise and Pray. - The Prayer Circle Leader">
            <a:extLst>
              <a:ext uri="{FF2B5EF4-FFF2-40B4-BE49-F238E27FC236}">
                <a16:creationId xmlns:a16="http://schemas.microsoft.com/office/drawing/2014/main" id="{CB7ABC91-EDD3-2A0C-1E72-E15D0B28A99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9524"/>
          <a:stretch/>
        </p:blipFill>
        <p:spPr bwMode="auto">
          <a:xfrm>
            <a:off x="1550673" y="544283"/>
            <a:ext cx="8986699" cy="582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453158"/>
      </p:ext>
    </p:extLst>
  </p:cSld>
  <p:clrMapOvr>
    <a:masterClrMapping/>
  </p:clrMapOvr>
  <mc:AlternateContent xmlns:mc="http://schemas.openxmlformats.org/markup-compatibility/2006" xmlns:p14="http://schemas.microsoft.com/office/powerpoint/2010/main">
    <mc:Choice Requires="p14">
      <p:transition spd="slow" p14:dur="55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203200" y="1175658"/>
            <a:ext cx="11785600" cy="5355772"/>
          </a:xfrm>
          <a:solidFill>
            <a:schemeClr val="bg1">
              <a:alpha val="80000"/>
            </a:schemeClr>
          </a:solidFill>
        </p:spPr>
        <p:txBody>
          <a:bodyPr>
            <a:normAutofit fontScale="92500" lnSpcReduction="10000"/>
          </a:bodyPr>
          <a:lstStyle/>
          <a:p>
            <a:pPr marL="0" indent="0" algn="ctr">
              <a:lnSpc>
                <a:spcPct val="110000"/>
              </a:lnSpc>
              <a:buNone/>
            </a:pPr>
            <a:r>
              <a:rPr lang="en-US" sz="3900" b="1" dirty="0">
                <a:effectLst>
                  <a:outerShdw blurRad="38100" dist="38100" dir="2700000" algn="tl">
                    <a:srgbClr val="000000">
                      <a:alpha val="43137"/>
                    </a:srgbClr>
                  </a:outerShdw>
                </a:effectLst>
                <a:latin typeface="Lucida Bright" panose="02040602050505020304" pitchFamily="18" charset="0"/>
              </a:rPr>
              <a:t>…</a:t>
            </a:r>
            <a:r>
              <a:rPr lang="en-US" sz="3900" b="1" dirty="0">
                <a:effectLst>
                  <a:outerShdw blurRad="38100" dist="38100" dir="2700000" algn="tl">
                    <a:srgbClr val="000000">
                      <a:alpha val="43137"/>
                    </a:srgbClr>
                  </a:outerShdw>
                </a:effectLst>
                <a:latin typeface="HP Simplified" panose="020B0604020204020204" pitchFamily="34" charset="0"/>
              </a:rPr>
              <a:t>Praise Invites His Presence</a:t>
            </a:r>
            <a:r>
              <a:rPr lang="en-US" sz="3900" dirty="0">
                <a:effectLst>
                  <a:outerShdw blurRad="38100" dist="38100" dir="2700000" algn="tl">
                    <a:srgbClr val="000000">
                      <a:alpha val="43137"/>
                    </a:srgbClr>
                  </a:outerShdw>
                </a:effectLst>
                <a:latin typeface="HP Simplified" panose="020B0604020204020204" pitchFamily="34" charset="0"/>
              </a:rPr>
              <a:t> </a:t>
            </a:r>
          </a:p>
          <a:p>
            <a:pPr>
              <a:lnSpc>
                <a:spcPct val="110000"/>
              </a:lnSpc>
              <a:spcBef>
                <a:spcPts val="600"/>
              </a:spcBef>
            </a:pPr>
            <a:r>
              <a:rPr lang="en-US" sz="3500" dirty="0">
                <a:effectLst>
                  <a:outerShdw blurRad="38100" dist="38100" dir="2700000" algn="tl">
                    <a:srgbClr val="000000">
                      <a:alpha val="43137"/>
                    </a:srgbClr>
                  </a:outerShdw>
                </a:effectLst>
                <a:latin typeface="HP Simplified" panose="020B0604020204020204" pitchFamily="34" charset="0"/>
              </a:rPr>
              <a:t>God dwells close to us when we praise Him </a:t>
            </a:r>
          </a:p>
          <a:p>
            <a:pPr lvl="1">
              <a:lnSpc>
                <a:spcPct val="110000"/>
              </a:lnSpc>
              <a:spcBef>
                <a:spcPts val="600"/>
              </a:spcBef>
              <a:buFont typeface="Courier New" panose="02070309020205020404" pitchFamily="49" charset="0"/>
              <a:buChar char="o"/>
            </a:pPr>
            <a:r>
              <a:rPr lang="en-US" sz="3500" b="1" dirty="0">
                <a:effectLst>
                  <a:outerShdw blurRad="38100" dist="38100" dir="2700000" algn="tl">
                    <a:srgbClr val="000000">
                      <a:alpha val="43137"/>
                    </a:srgbClr>
                  </a:outerShdw>
                </a:effectLst>
                <a:latin typeface="HP Simplified" panose="020B0604020204020204" pitchFamily="34" charset="0"/>
              </a:rPr>
              <a:t>He lives there </a:t>
            </a:r>
          </a:p>
          <a:p>
            <a:pPr lvl="1">
              <a:lnSpc>
                <a:spcPct val="110000"/>
              </a:lnSpc>
              <a:spcBef>
                <a:spcPts val="600"/>
              </a:spcBef>
              <a:buFont typeface="Courier New" panose="02070309020205020404" pitchFamily="49" charset="0"/>
              <a:buChar char="o"/>
            </a:pPr>
            <a:r>
              <a:rPr lang="en-US" sz="3500" b="1" dirty="0">
                <a:effectLst>
                  <a:outerShdw blurRad="38100" dist="38100" dir="2700000" algn="tl">
                    <a:srgbClr val="000000">
                      <a:alpha val="43137"/>
                    </a:srgbClr>
                  </a:outerShdw>
                </a:effectLst>
                <a:latin typeface="HP Simplified" panose="020B0604020204020204" pitchFamily="34" charset="0"/>
              </a:rPr>
              <a:t>He looks for it</a:t>
            </a:r>
          </a:p>
          <a:p>
            <a:pPr marL="0" indent="0" algn="ctr">
              <a:lnSpc>
                <a:spcPct val="110000"/>
              </a:lnSpc>
              <a:spcBef>
                <a:spcPts val="1800"/>
              </a:spcBef>
              <a:buNone/>
            </a:pPr>
            <a:r>
              <a:rPr lang="en-US" sz="3500" i="1" dirty="0">
                <a:effectLst>
                  <a:outerShdw blurRad="38100" dist="38100" dir="2700000" algn="tl">
                    <a:srgbClr val="000000">
                      <a:alpha val="43137"/>
                    </a:srgbClr>
                  </a:outerShdw>
                </a:effectLst>
                <a:latin typeface="HP Simplified" panose="020B0604020204020204" pitchFamily="34" charset="0"/>
              </a:rPr>
              <a:t>“He inhabits the praises of His people.”  </a:t>
            </a:r>
            <a:r>
              <a:rPr lang="en-US" sz="3500" b="1" dirty="0">
                <a:effectLst>
                  <a:outerShdw blurRad="38100" dist="38100" dir="2700000" algn="tl">
                    <a:srgbClr val="000000">
                      <a:alpha val="43137"/>
                    </a:srgbClr>
                  </a:outerShdw>
                </a:effectLst>
                <a:latin typeface="HP Simplified" panose="020B0604020204020204" pitchFamily="34" charset="0"/>
              </a:rPr>
              <a:t>Psa. 22:3</a:t>
            </a:r>
          </a:p>
          <a:p>
            <a:pPr marL="0" indent="0" algn="ctr">
              <a:lnSpc>
                <a:spcPct val="110000"/>
              </a:lnSpc>
              <a:spcBef>
                <a:spcPts val="1800"/>
              </a:spcBef>
              <a:buNone/>
            </a:pPr>
            <a:r>
              <a:rPr lang="en-US" sz="3500" i="1" dirty="0">
                <a:effectLst>
                  <a:outerShdw blurRad="38100" dist="38100" dir="2700000" algn="tl">
                    <a:srgbClr val="000000">
                      <a:alpha val="43137"/>
                    </a:srgbClr>
                  </a:outerShdw>
                </a:effectLst>
                <a:latin typeface="HP Simplified" panose="020B0604020204020204" pitchFamily="34" charset="0"/>
              </a:rPr>
              <a:t>"But you are a chosen generation, a royal priesthood, an holy nation, a peculiar people; that you should show forth the praises of him who has called you out of darkness into his marvelous light;" </a:t>
            </a:r>
          </a:p>
          <a:p>
            <a:pPr marL="0" indent="0">
              <a:lnSpc>
                <a:spcPct val="110000"/>
              </a:lnSpc>
              <a:spcBef>
                <a:spcPts val="0"/>
              </a:spcBef>
              <a:buNone/>
            </a:pPr>
            <a:r>
              <a:rPr lang="en-US" sz="3500" b="1" dirty="0">
                <a:effectLst>
                  <a:outerShdw blurRad="38100" dist="38100" dir="2700000" algn="tl">
                    <a:srgbClr val="000000">
                      <a:alpha val="43137"/>
                    </a:srgbClr>
                  </a:outerShdw>
                </a:effectLst>
                <a:latin typeface="HP Simplified" panose="020B0604020204020204" pitchFamily="34" charset="0"/>
              </a:rPr>
              <a:t>                                            1 Pet. 2:9</a:t>
            </a:r>
          </a:p>
        </p:txBody>
      </p:sp>
    </p:spTree>
    <p:extLst>
      <p:ext uri="{BB962C8B-B14F-4D97-AF65-F5344CB8AC3E}">
        <p14:creationId xmlns:p14="http://schemas.microsoft.com/office/powerpoint/2010/main" val="2742984101"/>
      </p:ext>
    </p:extLst>
  </p:cSld>
  <p:clrMapOvr>
    <a:masterClrMapping/>
  </p:clrMapOvr>
  <mc:AlternateContent xmlns:mc="http://schemas.openxmlformats.org/markup-compatibility/2006" xmlns:p14="http://schemas.microsoft.com/office/powerpoint/2010/main">
    <mc:Choice Requires="p14">
      <p:transition spd="slow" p14:dur="4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 calcmode="lin" valueType="num">
                                      <p:cBhvr>
                                        <p:cTn id="9" dur="2000" fill="hold"/>
                                        <p:tgtEl>
                                          <p:spTgt spid="3">
                                            <p:bg/>
                                          </p:spTgt>
                                        </p:tgtEl>
                                        <p:attrNameLst>
                                          <p:attrName>style.rotation</p:attrName>
                                        </p:attrNameLst>
                                      </p:cBhvr>
                                      <p:tavLst>
                                        <p:tav tm="0">
                                          <p:val>
                                            <p:fltVal val="90"/>
                                          </p:val>
                                        </p:tav>
                                        <p:tav tm="100000">
                                          <p:val>
                                            <p:fltVal val="0"/>
                                          </p:val>
                                        </p:tav>
                                      </p:tavLst>
                                    </p:anim>
                                    <p:animEffect transition="in" filter="fade">
                                      <p:cBhvr>
                                        <p:cTn id="10" dur="2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2000"/>
                                        <p:tgtEl>
                                          <p:spTgt spid="3">
                                            <p:txEl>
                                              <p:pRg st="1" end="1"/>
                                            </p:txEl>
                                          </p:spTgt>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2000"/>
                                        <p:tgtEl>
                                          <p:spTgt spid="3">
                                            <p:txEl>
                                              <p:pRg st="2" end="2"/>
                                            </p:txEl>
                                          </p:spTgt>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2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5"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6" dur="2000"/>
                                        <p:tgtEl>
                                          <p:spTgt spid="3">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3"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4" dur="2000"/>
                                        <p:tgtEl>
                                          <p:spTgt spid="3">
                                            <p:txEl>
                                              <p:pRg st="5" end="5"/>
                                            </p:txEl>
                                          </p:spTgt>
                                        </p:tgtEl>
                                      </p:cBhvr>
                                    </p:animEffect>
                                  </p:childTnLst>
                                </p:cTn>
                              </p:par>
                            </p:childTnLst>
                          </p:cTn>
                        </p:par>
                        <p:par>
                          <p:cTn id="55" fill="hold">
                            <p:stCondLst>
                              <p:cond delay="2000"/>
                            </p:stCondLst>
                            <p:childTnLst>
                              <p:par>
                                <p:cTn id="56" presetID="31" presetClass="entr" presetSubtype="0" fill="hold" grpId="0" nodeType="after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0"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on’t Complain: Praise and Pray. - The Prayer Circle Leader">
            <a:extLst>
              <a:ext uri="{FF2B5EF4-FFF2-40B4-BE49-F238E27FC236}">
                <a16:creationId xmlns:a16="http://schemas.microsoft.com/office/drawing/2014/main" id="{3F7118B5-6CAC-3C8E-2038-F4A717908C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524"/>
          <a:stretch/>
        </p:blipFill>
        <p:spPr bwMode="auto">
          <a:xfrm>
            <a:off x="4667250" y="2000250"/>
            <a:ext cx="2857500" cy="2299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15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1980738" y="2463070"/>
            <a:ext cx="8229954" cy="846257"/>
          </a:xfrm>
        </p:spPr>
        <p:txBody>
          <a:bodyPr anchor="ctr" anchorCtr="1">
            <a:spAutoFit/>
          </a:bodyPr>
          <a:lstStyle/>
          <a:p>
            <a:pPr lvl="0" algn="ctr"/>
            <a:r>
              <a:rPr lang="en-US" sz="4899" dirty="0"/>
              <a:t>AMAZING GRACE</a:t>
            </a:r>
          </a:p>
        </p:txBody>
      </p:sp>
    </p:spTree>
    <p:extLst>
      <p:ext uri="{BB962C8B-B14F-4D97-AF65-F5344CB8AC3E}">
        <p14:creationId xmlns:p14="http://schemas.microsoft.com/office/powerpoint/2010/main" val="1778474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05EF9-E661-1421-8808-A40CF48F24BE}"/>
              </a:ext>
            </a:extLst>
          </p:cNvPr>
          <p:cNvSpPr>
            <a:spLocks noGrp="1"/>
          </p:cNvSpPr>
          <p:nvPr>
            <p:ph idx="1"/>
          </p:nvPr>
        </p:nvSpPr>
        <p:spPr>
          <a:xfrm>
            <a:off x="1" y="0"/>
            <a:ext cx="12094028" cy="6683829"/>
          </a:xfrm>
        </p:spPr>
        <p:txBody>
          <a:bodyPr>
            <a:normAutofit fontScale="62500" lnSpcReduction="20000"/>
          </a:bodyPr>
          <a:lstStyle/>
          <a:p>
            <a:pPr marL="0" indent="0" algn="ctr">
              <a:lnSpc>
                <a:spcPct val="170000"/>
              </a:lnSpc>
              <a:spcBef>
                <a:spcPts val="0"/>
              </a:spcBef>
              <a:buNone/>
            </a:pPr>
            <a:r>
              <a:rPr lang="en-US" sz="4400" b="1" dirty="0">
                <a:solidFill>
                  <a:srgbClr val="000000"/>
                </a:solidFill>
                <a:effectLst>
                  <a:outerShdw blurRad="38100" dist="38100" dir="2700000" algn="tl">
                    <a:srgbClr val="000000">
                      <a:alpha val="43137"/>
                    </a:srgbClr>
                  </a:outerShdw>
                </a:effectLst>
                <a:latin typeface="Congenial Black" panose="020B0604020202020204" pitchFamily="2" charset="0"/>
                <a:ea typeface="Times New Roman" panose="02020603050405020304" pitchFamily="18" charset="0"/>
              </a:rPr>
              <a:t>Put your hand in the hand of the man who stilled the waters    </a:t>
            </a:r>
            <a:br>
              <a:rPr lang="en-US" sz="4400" b="1" dirty="0">
                <a:solidFill>
                  <a:srgbClr val="000000"/>
                </a:solidFill>
                <a:effectLst>
                  <a:outerShdw blurRad="38100" dist="38100" dir="2700000" algn="tl">
                    <a:srgbClr val="000000">
                      <a:alpha val="43137"/>
                    </a:srgbClr>
                  </a:outerShdw>
                </a:effectLst>
                <a:latin typeface="Congenial Black" panose="020B0604020202020204" pitchFamily="2" charset="0"/>
                <a:ea typeface="Times New Roman" panose="02020603050405020304" pitchFamily="18" charset="0"/>
              </a:rPr>
            </a:br>
            <a:r>
              <a:rPr lang="en-US" sz="4400" b="1" dirty="0">
                <a:solidFill>
                  <a:srgbClr val="000000"/>
                </a:solidFill>
                <a:effectLst>
                  <a:outerShdw blurRad="38100" dist="38100" dir="2700000" algn="tl">
                    <a:srgbClr val="000000">
                      <a:alpha val="43137"/>
                    </a:srgbClr>
                  </a:outerShdw>
                </a:effectLst>
                <a:latin typeface="Congenial Black" panose="020B0604020202020204" pitchFamily="2" charset="0"/>
                <a:ea typeface="Times New Roman" panose="02020603050405020304" pitchFamily="18" charset="0"/>
              </a:rPr>
              <a:t>Put your hand in the hand of the man who calmed the sea</a:t>
            </a:r>
            <a:br>
              <a:rPr lang="en-US" sz="4400" b="1" dirty="0">
                <a:solidFill>
                  <a:srgbClr val="000000"/>
                </a:solidFill>
                <a:effectLst>
                  <a:outerShdw blurRad="38100" dist="38100" dir="2700000" algn="tl">
                    <a:srgbClr val="000000">
                      <a:alpha val="43137"/>
                    </a:srgbClr>
                  </a:outerShdw>
                </a:effectLst>
                <a:latin typeface="Congenial Black" panose="020B0604020202020204" pitchFamily="2" charset="0"/>
                <a:ea typeface="Times New Roman" panose="02020603050405020304" pitchFamily="18" charset="0"/>
              </a:rPr>
            </a:br>
            <a:r>
              <a:rPr lang="en-US" sz="4400" b="1" dirty="0">
                <a:solidFill>
                  <a:srgbClr val="000000"/>
                </a:solidFill>
                <a:effectLst>
                  <a:outerShdw blurRad="38100" dist="38100" dir="2700000" algn="tl">
                    <a:srgbClr val="000000">
                      <a:alpha val="43137"/>
                    </a:srgbClr>
                  </a:outerShdw>
                </a:effectLst>
                <a:latin typeface="Congenial Black" panose="020B0604020202020204" pitchFamily="2" charset="0"/>
                <a:ea typeface="Times New Roman" panose="02020603050405020304" pitchFamily="18" charset="0"/>
              </a:rPr>
              <a:t>Take a look at yourself / you can look at the others differently</a:t>
            </a:r>
            <a:br>
              <a:rPr lang="en-US" sz="4400" b="1" dirty="0">
                <a:solidFill>
                  <a:srgbClr val="000000"/>
                </a:solidFill>
                <a:effectLst>
                  <a:outerShdw blurRad="38100" dist="38100" dir="2700000" algn="tl">
                    <a:srgbClr val="000000">
                      <a:alpha val="43137"/>
                    </a:srgbClr>
                  </a:outerShdw>
                </a:effectLst>
                <a:latin typeface="Congenial Black" panose="020B0604020202020204" pitchFamily="2" charset="0"/>
                <a:ea typeface="Times New Roman" panose="02020603050405020304" pitchFamily="18" charset="0"/>
              </a:rPr>
            </a:br>
            <a:r>
              <a:rPr lang="en-US" sz="4400" b="1" dirty="0">
                <a:solidFill>
                  <a:srgbClr val="000000"/>
                </a:solidFill>
                <a:effectLst>
                  <a:outerShdw blurRad="38100" dist="38100" dir="2700000" algn="tl">
                    <a:srgbClr val="000000">
                      <a:alpha val="43137"/>
                    </a:srgbClr>
                  </a:outerShdw>
                </a:effectLst>
                <a:latin typeface="Congenial Black" panose="020B0604020202020204" pitchFamily="2" charset="0"/>
                <a:ea typeface="Times New Roman" panose="02020603050405020304" pitchFamily="18" charset="0"/>
              </a:rPr>
              <a:t>By putting your hand in the hand of the man from Gal-ilee</a:t>
            </a:r>
          </a:p>
          <a:p>
            <a:pPr marL="0" indent="0" algn="ctr">
              <a:lnSpc>
                <a:spcPct val="170000"/>
              </a:lnSpc>
              <a:spcBef>
                <a:spcPts val="0"/>
              </a:spcBef>
              <a:buNone/>
            </a:pPr>
            <a:br>
              <a:rPr lang="en-US" sz="4400" b="1" dirty="0">
                <a:solidFill>
                  <a:srgbClr val="000000"/>
                </a:solidFill>
                <a:effectLst>
                  <a:outerShdw blurRad="38100" dist="38100" dir="2700000" algn="tl">
                    <a:srgbClr val="000000">
                      <a:alpha val="43137"/>
                    </a:srgbClr>
                  </a:outerShdw>
                </a:effectLst>
                <a:latin typeface="Congenial Black" panose="020B0604020202020204" pitchFamily="2" charset="0"/>
                <a:ea typeface="Times New Roman" panose="02020603050405020304" pitchFamily="18" charset="0"/>
              </a:rPr>
            </a:br>
            <a:r>
              <a:rPr lang="en-US" sz="4400" b="1" dirty="0">
                <a:solidFill>
                  <a:srgbClr val="000000"/>
                </a:solidFill>
                <a:effectLst>
                  <a:outerShdw blurRad="38100" dist="38100" dir="2700000" algn="tl">
                    <a:srgbClr val="000000">
                      <a:alpha val="43137"/>
                    </a:srgbClr>
                  </a:outerShdw>
                </a:effectLst>
                <a:latin typeface="Congenial Black" panose="020B0604020202020204" pitchFamily="2" charset="0"/>
                <a:ea typeface="Times New Roman" panose="02020603050405020304" pitchFamily="18" charset="0"/>
              </a:rPr>
              <a:t>Every time I look into the Holy Book I wanna tremble</a:t>
            </a:r>
          </a:p>
          <a:p>
            <a:pPr marL="0" indent="0" algn="ctr">
              <a:lnSpc>
                <a:spcPct val="170000"/>
              </a:lnSpc>
              <a:spcBef>
                <a:spcPts val="0"/>
              </a:spcBef>
              <a:buNone/>
            </a:pPr>
            <a:r>
              <a:rPr lang="en-US" sz="4400" b="1" dirty="0">
                <a:solidFill>
                  <a:srgbClr val="000000"/>
                </a:solidFill>
                <a:effectLst>
                  <a:outerShdw blurRad="38100" dist="38100" dir="2700000" algn="tl">
                    <a:srgbClr val="000000">
                      <a:alpha val="43137"/>
                    </a:srgbClr>
                  </a:outerShdw>
                </a:effectLst>
                <a:latin typeface="Congenial Black" panose="020B0604020202020204" pitchFamily="2" charset="0"/>
                <a:ea typeface="Times New Roman" panose="02020603050405020304" pitchFamily="18" charset="0"/>
              </a:rPr>
              <a:t>When I read about the part where a carpenter cleared the temple</a:t>
            </a:r>
          </a:p>
          <a:p>
            <a:pPr marL="0" indent="0" algn="ctr">
              <a:lnSpc>
                <a:spcPct val="170000"/>
              </a:lnSpc>
              <a:spcBef>
                <a:spcPts val="0"/>
              </a:spcBef>
              <a:buNone/>
            </a:pPr>
            <a:r>
              <a:rPr lang="en-US" sz="4400" b="1" dirty="0">
                <a:solidFill>
                  <a:srgbClr val="000000"/>
                </a:solidFill>
                <a:effectLst>
                  <a:outerShdw blurRad="38100" dist="38100" dir="2700000" algn="tl">
                    <a:srgbClr val="000000">
                      <a:alpha val="43137"/>
                    </a:srgbClr>
                  </a:outerShdw>
                </a:effectLst>
                <a:latin typeface="Congenial Black" panose="020B0604020202020204" pitchFamily="2" charset="0"/>
                <a:ea typeface="Times New Roman" panose="02020603050405020304" pitchFamily="18" charset="0"/>
              </a:rPr>
              <a:t>           For the buyers and the sellers were no different</a:t>
            </a:r>
          </a:p>
          <a:p>
            <a:pPr marL="0" indent="0" algn="ctr">
              <a:lnSpc>
                <a:spcPct val="170000"/>
              </a:lnSpc>
              <a:spcBef>
                <a:spcPts val="0"/>
              </a:spcBef>
              <a:buNone/>
            </a:pPr>
            <a:r>
              <a:rPr lang="en-US" sz="4400" b="1" dirty="0">
                <a:solidFill>
                  <a:srgbClr val="000000"/>
                </a:solidFill>
                <a:effectLst>
                  <a:outerShdw blurRad="38100" dist="38100" dir="2700000" algn="tl">
                    <a:srgbClr val="000000">
                      <a:alpha val="43137"/>
                    </a:srgbClr>
                  </a:outerShdw>
                </a:effectLst>
                <a:latin typeface="Congenial Black" panose="020B0604020202020204" pitchFamily="2" charset="0"/>
                <a:ea typeface="Times New Roman" panose="02020603050405020304" pitchFamily="18" charset="0"/>
              </a:rPr>
              <a:t>Fellers than what I profess to be</a:t>
            </a:r>
            <a:br>
              <a:rPr lang="en-US" sz="4400" b="1" dirty="0">
                <a:solidFill>
                  <a:srgbClr val="000000"/>
                </a:solidFill>
                <a:effectLst>
                  <a:outerShdw blurRad="38100" dist="38100" dir="2700000" algn="tl">
                    <a:srgbClr val="000000">
                      <a:alpha val="43137"/>
                    </a:srgbClr>
                  </a:outerShdw>
                </a:effectLst>
                <a:latin typeface="Congenial Black" panose="020B0604020202020204" pitchFamily="2" charset="0"/>
                <a:ea typeface="Times New Roman" panose="02020603050405020304" pitchFamily="18" charset="0"/>
              </a:rPr>
            </a:br>
            <a:r>
              <a:rPr lang="en-US" sz="4400" b="1" dirty="0">
                <a:solidFill>
                  <a:srgbClr val="000000"/>
                </a:solidFill>
                <a:effectLst>
                  <a:outerShdw blurRad="38100" dist="38100" dir="2700000" algn="tl">
                    <a:srgbClr val="000000">
                      <a:alpha val="43137"/>
                    </a:srgbClr>
                  </a:outerShdw>
                </a:effectLst>
                <a:latin typeface="Congenial Black" panose="020B0604020202020204" pitchFamily="2" charset="0"/>
                <a:ea typeface="Times New Roman" panose="02020603050405020304" pitchFamily="18" charset="0"/>
              </a:rPr>
              <a:t>And it causes me shame to know I'm not the man that I should be</a:t>
            </a:r>
            <a:endParaRPr lang="en-US" dirty="0"/>
          </a:p>
        </p:txBody>
      </p:sp>
    </p:spTree>
    <p:extLst>
      <p:ext uri="{BB962C8B-B14F-4D97-AF65-F5344CB8AC3E}">
        <p14:creationId xmlns:p14="http://schemas.microsoft.com/office/powerpoint/2010/main" val="2160048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955040" y="1473200"/>
            <a:ext cx="10739120" cy="5273040"/>
          </a:xfrm>
          <a:solidFill>
            <a:schemeClr val="bg1">
              <a:alpha val="80000"/>
            </a:schemeClr>
          </a:solidFill>
        </p:spPr>
        <p:txBody>
          <a:bodyPr>
            <a:normAutofit/>
          </a:bodyPr>
          <a:lstStyle/>
          <a:p>
            <a:pPr marL="0" indent="0" algn="ctr">
              <a:lnSpc>
                <a:spcPct val="100000"/>
              </a:lnSpc>
              <a:buNone/>
            </a:pPr>
            <a:r>
              <a:rPr lang="en-US" b="1" dirty="0">
                <a:effectLst>
                  <a:outerShdw blurRad="38100" dist="38100" dir="2700000" algn="tl">
                    <a:srgbClr val="000000">
                      <a:alpha val="43137"/>
                    </a:srgbClr>
                  </a:outerShdw>
                </a:effectLst>
                <a:latin typeface="Lucida Bright" panose="02040602050505020304" pitchFamily="18" charset="0"/>
              </a:rPr>
              <a:t>…Our Spirits are Refreshed and Renewed in His Presence</a:t>
            </a:r>
            <a:r>
              <a:rPr lang="en-US" dirty="0">
                <a:effectLst>
                  <a:outerShdw blurRad="38100" dist="38100" dir="2700000" algn="tl">
                    <a:srgbClr val="000000">
                      <a:alpha val="43137"/>
                    </a:srgbClr>
                  </a:outerShdw>
                </a:effectLst>
                <a:latin typeface="Lucida Bright" panose="02040602050505020304" pitchFamily="18" charset="0"/>
              </a:rPr>
              <a:t>  </a:t>
            </a:r>
          </a:p>
          <a:p>
            <a:pPr>
              <a:lnSpc>
                <a:spcPct val="100000"/>
              </a:lnSpc>
            </a:pPr>
            <a:r>
              <a:rPr lang="en-US" sz="2400" dirty="0">
                <a:effectLst>
                  <a:outerShdw blurRad="38100" dist="38100" dir="2700000" algn="tl">
                    <a:srgbClr val="000000">
                      <a:alpha val="43137"/>
                    </a:srgbClr>
                  </a:outerShdw>
                </a:effectLst>
                <a:latin typeface="Lucida Bright" panose="02040602050505020304" pitchFamily="18" charset="0"/>
              </a:rPr>
              <a:t>We're strengthened by His peace and refueled by His joy.  </a:t>
            </a:r>
          </a:p>
          <a:p>
            <a:pPr marL="0" indent="0">
              <a:lnSpc>
                <a:spcPct val="100000"/>
              </a:lnSpc>
              <a:spcBef>
                <a:spcPts val="1200"/>
              </a:spcBef>
              <a:buNone/>
            </a:pPr>
            <a:r>
              <a:rPr lang="en-US" sz="2400" dirty="0">
                <a:effectLst>
                  <a:outerShdw blurRad="38100" dist="38100" dir="2700000" algn="tl">
                    <a:srgbClr val="000000">
                      <a:alpha val="43137"/>
                    </a:srgbClr>
                  </a:outerShdw>
                </a:effectLst>
                <a:latin typeface="Lucida Bright" panose="02040602050505020304" pitchFamily="18" charset="0"/>
              </a:rPr>
              <a:t>  </a:t>
            </a:r>
            <a:r>
              <a:rPr lang="en-US" sz="2400" b="1" dirty="0">
                <a:effectLst>
                  <a:outerShdw blurRad="38100" dist="38100" dir="2700000" algn="tl">
                    <a:srgbClr val="000000">
                      <a:alpha val="43137"/>
                    </a:srgbClr>
                  </a:outerShdw>
                </a:effectLst>
                <a:latin typeface="Lucida Bright" panose="02040602050505020304" pitchFamily="18" charset="0"/>
              </a:rPr>
              <a:t>Through a Heart of Praise…</a:t>
            </a:r>
          </a:p>
          <a:p>
            <a:pPr marL="0" indent="0">
              <a:lnSpc>
                <a:spcPct val="100000"/>
              </a:lnSpc>
              <a:spcBef>
                <a:spcPts val="600"/>
              </a:spcBef>
              <a:buNone/>
            </a:pPr>
            <a:r>
              <a:rPr lang="en-US" sz="2400" b="1" dirty="0">
                <a:effectLst>
                  <a:outerShdw blurRad="38100" dist="38100" dir="2700000" algn="tl">
                    <a:srgbClr val="000000">
                      <a:alpha val="43137"/>
                    </a:srgbClr>
                  </a:outerShdw>
                </a:effectLst>
                <a:latin typeface="Lucida Bright" panose="02040602050505020304" pitchFamily="18" charset="0"/>
              </a:rPr>
              <a:t>       …We Realize that God Doesn’t Just Change Our Situations</a:t>
            </a:r>
          </a:p>
          <a:p>
            <a:pPr marL="0" indent="0">
              <a:lnSpc>
                <a:spcPct val="100000"/>
              </a:lnSpc>
              <a:spcBef>
                <a:spcPts val="600"/>
              </a:spcBef>
              <a:buNone/>
            </a:pPr>
            <a:r>
              <a:rPr lang="en-US" sz="2400" b="1" dirty="0">
                <a:effectLst>
                  <a:outerShdw blurRad="38100" dist="38100" dir="2700000" algn="tl">
                    <a:srgbClr val="000000">
                      <a:alpha val="43137"/>
                    </a:srgbClr>
                  </a:outerShdw>
                </a:effectLst>
                <a:latin typeface="Lucida Bright" panose="02040602050505020304" pitchFamily="18" charset="0"/>
              </a:rPr>
              <a:t>             …and Work Through Our Problems, </a:t>
            </a:r>
          </a:p>
          <a:p>
            <a:pPr marL="0" indent="0">
              <a:lnSpc>
                <a:spcPct val="100000"/>
              </a:lnSpc>
              <a:spcBef>
                <a:spcPts val="600"/>
              </a:spcBef>
              <a:buNone/>
            </a:pPr>
            <a:r>
              <a:rPr lang="en-US" sz="2400" b="1" dirty="0">
                <a:effectLst>
                  <a:outerShdw blurRad="38100" dist="38100" dir="2700000" algn="tl">
                    <a:srgbClr val="000000">
                      <a:alpha val="43137"/>
                    </a:srgbClr>
                  </a:outerShdw>
                </a:effectLst>
                <a:latin typeface="Lucida Bright" panose="02040602050505020304" pitchFamily="18" charset="0"/>
              </a:rPr>
              <a:t>                   …He Changes Our Hearts. </a:t>
            </a:r>
          </a:p>
          <a:p>
            <a:pPr marL="0" indent="0" algn="ctr">
              <a:lnSpc>
                <a:spcPct val="100000"/>
              </a:lnSpc>
              <a:spcBef>
                <a:spcPts val="1800"/>
              </a:spcBef>
              <a:spcAft>
                <a:spcPts val="1800"/>
              </a:spcAft>
              <a:buNone/>
            </a:pPr>
            <a:r>
              <a:rPr lang="en-US" sz="2400" i="1" dirty="0">
                <a:effectLst>
                  <a:outerShdw blurRad="38100" dist="38100" dir="2700000" algn="tl">
                    <a:srgbClr val="000000">
                      <a:alpha val="43137"/>
                    </a:srgbClr>
                  </a:outerShdw>
                </a:effectLst>
                <a:latin typeface="Lucida Bright" panose="02040602050505020304" pitchFamily="18" charset="0"/>
              </a:rPr>
              <a:t>“In His presence, there is fullness of joy.”  </a:t>
            </a:r>
            <a:r>
              <a:rPr lang="en-US" sz="2400" b="1" dirty="0">
                <a:effectLst>
                  <a:outerShdw blurRad="38100" dist="38100" dir="2700000" algn="tl">
                    <a:srgbClr val="000000">
                      <a:alpha val="43137"/>
                    </a:srgbClr>
                  </a:outerShdw>
                </a:effectLst>
                <a:latin typeface="Lucida Bright" panose="02040602050505020304" pitchFamily="18" charset="0"/>
              </a:rPr>
              <a:t>Psa. 16:11</a:t>
            </a:r>
          </a:p>
          <a:p>
            <a:pPr marL="0" indent="0" algn="ctr">
              <a:lnSpc>
                <a:spcPct val="100000"/>
              </a:lnSpc>
              <a:buNone/>
            </a:pPr>
            <a:r>
              <a:rPr lang="en-US" sz="2400" i="1" dirty="0">
                <a:effectLst>
                  <a:outerShdw blurRad="38100" dist="38100" dir="2700000" algn="tl">
                    <a:srgbClr val="000000">
                      <a:alpha val="43137"/>
                    </a:srgbClr>
                  </a:outerShdw>
                </a:effectLst>
                <a:latin typeface="Lucida Bright" panose="02040602050505020304" pitchFamily="18" charset="0"/>
              </a:rPr>
              <a:t>"Because your love is better than life, my lips will glorify you.</a:t>
            </a:r>
            <a:r>
              <a:rPr lang="en-US" sz="2400" b="1" i="1" dirty="0">
                <a:effectLst>
                  <a:outerShdw blurRad="38100" dist="38100" dir="2700000" algn="tl">
                    <a:srgbClr val="000000">
                      <a:alpha val="43137"/>
                    </a:srgbClr>
                  </a:outerShdw>
                </a:effectLst>
                <a:latin typeface="Lucida Bright" panose="02040602050505020304" pitchFamily="18" charset="0"/>
              </a:rPr>
              <a:t> </a:t>
            </a:r>
          </a:p>
          <a:p>
            <a:pPr marL="0" indent="0" algn="ctr">
              <a:lnSpc>
                <a:spcPct val="100000"/>
              </a:lnSpc>
              <a:buNone/>
            </a:pPr>
            <a:r>
              <a:rPr lang="en-US" sz="2400" i="1" dirty="0">
                <a:effectLst>
                  <a:outerShdw blurRad="38100" dist="38100" dir="2700000" algn="tl">
                    <a:srgbClr val="000000">
                      <a:alpha val="43137"/>
                    </a:srgbClr>
                  </a:outerShdw>
                </a:effectLst>
                <a:latin typeface="Lucida Bright" panose="02040602050505020304" pitchFamily="18" charset="0"/>
              </a:rPr>
              <a:t>I will praise you as long as I live, </a:t>
            </a:r>
          </a:p>
          <a:p>
            <a:pPr marL="0" indent="0" algn="ctr">
              <a:lnSpc>
                <a:spcPct val="100000"/>
              </a:lnSpc>
              <a:buNone/>
            </a:pPr>
            <a:r>
              <a:rPr lang="en-US" sz="2400" i="1" dirty="0">
                <a:effectLst>
                  <a:outerShdw blurRad="38100" dist="38100" dir="2700000" algn="tl">
                    <a:srgbClr val="000000">
                      <a:alpha val="43137"/>
                    </a:srgbClr>
                  </a:outerShdw>
                </a:effectLst>
                <a:latin typeface="Lucida Bright" panose="02040602050505020304" pitchFamily="18" charset="0"/>
              </a:rPr>
              <a:t>and in your name I will lift up my hands."  </a:t>
            </a:r>
            <a:r>
              <a:rPr lang="en-US" sz="2400" b="1" dirty="0">
                <a:effectLst>
                  <a:outerShdw blurRad="38100" dist="38100" dir="2700000" algn="tl">
                    <a:srgbClr val="000000">
                      <a:alpha val="43137"/>
                    </a:srgbClr>
                  </a:outerShdw>
                </a:effectLst>
                <a:latin typeface="Lucida Bright" panose="02040602050505020304" pitchFamily="18" charset="0"/>
              </a:rPr>
              <a:t>Psa. 63:3-4</a:t>
            </a:r>
          </a:p>
          <a:p>
            <a:endParaRPr lang="en-US" dirty="0"/>
          </a:p>
        </p:txBody>
      </p:sp>
    </p:spTree>
    <p:extLst>
      <p:ext uri="{BB962C8B-B14F-4D97-AF65-F5344CB8AC3E}">
        <p14:creationId xmlns:p14="http://schemas.microsoft.com/office/powerpoint/2010/main" val="36647909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par>
                          <p:cTn id="32" fill="hold">
                            <p:stCondLst>
                              <p:cond delay="1000"/>
                            </p:stCondLst>
                            <p:childTnLst>
                              <p:par>
                                <p:cTn id="33" presetID="31"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par>
                          <p:cTn id="39" fill="hold">
                            <p:stCondLst>
                              <p:cond delay="2000"/>
                            </p:stCondLst>
                            <p:childTnLst>
                              <p:par>
                                <p:cTn id="40" presetID="31" presetClass="entr" presetSubtype="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4" end="4"/>
                                            </p:txEl>
                                          </p:spTgt>
                                        </p:tgtEl>
                                      </p:cBhvr>
                                    </p:animEffect>
                                  </p:childTnLst>
                                </p:cTn>
                              </p:par>
                            </p:childTnLst>
                          </p:cTn>
                        </p:par>
                        <p:par>
                          <p:cTn id="46" fill="hold">
                            <p:stCondLst>
                              <p:cond delay="3000"/>
                            </p:stCondLst>
                            <p:childTnLst>
                              <p:par>
                                <p:cTn id="47" presetID="31" presetClass="entr" presetSubtype="0"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3">
                                            <p:txEl>
                                              <p:pRg st="7" end="7"/>
                                            </p:txEl>
                                          </p:spTgt>
                                        </p:tgtEl>
                                        <p:attrNameLst>
                                          <p:attrName>style.visibility</p:attrName>
                                        </p:attrNameLst>
                                      </p:cBhvr>
                                      <p:to>
                                        <p:strVal val="visible"/>
                                      </p:to>
                                    </p:set>
                                    <p:anim calcmode="lin" valueType="num">
                                      <p:cBhvr>
                                        <p:cTn id="6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8" dur="1000"/>
                                        <p:tgtEl>
                                          <p:spTgt spid="3">
                                            <p:txEl>
                                              <p:pRg st="7" end="7"/>
                                            </p:txEl>
                                          </p:spTgt>
                                        </p:tgtEl>
                                      </p:cBhvr>
                                    </p:animEffect>
                                  </p:childTnLst>
                                </p:cTn>
                              </p:par>
                            </p:childTnLst>
                          </p:cTn>
                        </p:par>
                        <p:par>
                          <p:cTn id="69" fill="hold">
                            <p:stCondLst>
                              <p:cond delay="1000"/>
                            </p:stCondLst>
                            <p:childTnLst>
                              <p:par>
                                <p:cTn id="70" presetID="31" presetClass="entr" presetSubtype="0" fill="hold" grpId="0" nodeType="after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anim calcmode="lin" valueType="num">
                                      <p:cBhvr>
                                        <p:cTn id="72"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3"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4"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5" dur="1000"/>
                                        <p:tgtEl>
                                          <p:spTgt spid="3">
                                            <p:txEl>
                                              <p:pRg st="8" end="8"/>
                                            </p:txEl>
                                          </p:spTgt>
                                        </p:tgtEl>
                                      </p:cBhvr>
                                    </p:animEffect>
                                  </p:childTnLst>
                                </p:cTn>
                              </p:par>
                            </p:childTnLst>
                          </p:cTn>
                        </p:par>
                        <p:par>
                          <p:cTn id="76" fill="hold">
                            <p:stCondLst>
                              <p:cond delay="2000"/>
                            </p:stCondLst>
                            <p:childTnLst>
                              <p:par>
                                <p:cTn id="77" presetID="31" presetClass="entr" presetSubtype="0" fill="hold" grpId="0" nodeType="after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0" y="533400"/>
            <a:ext cx="12192000" cy="6836229"/>
          </a:xfrm>
          <a:solidFill>
            <a:schemeClr val="bg1">
              <a:alpha val="80000"/>
            </a:schemeClr>
          </a:solidFill>
        </p:spPr>
        <p:txBody>
          <a:bodyPr>
            <a:noAutofit/>
          </a:bodyPr>
          <a:lstStyle/>
          <a:p>
            <a:pPr marL="0" indent="0" algn="ctr">
              <a:lnSpc>
                <a:spcPct val="100000"/>
              </a:lnSpc>
              <a:buNone/>
            </a:pPr>
            <a:r>
              <a:rPr lang="en-US" sz="3200" b="1" dirty="0">
                <a:effectLst>
                  <a:outerShdw blurRad="38100" dist="38100" dir="2700000" algn="tl">
                    <a:srgbClr val="000000">
                      <a:alpha val="43137"/>
                    </a:srgbClr>
                  </a:outerShdw>
                </a:effectLst>
                <a:latin typeface="Lucida Bright" panose="02040602050505020304" pitchFamily="18" charset="0"/>
              </a:rPr>
              <a:t>…It Paves the Way for God’s Power to be Displayed</a:t>
            </a:r>
            <a:endParaRPr lang="en-US" sz="3200" dirty="0">
              <a:effectLst>
                <a:outerShdw blurRad="38100" dist="38100" dir="2700000" algn="tl">
                  <a:srgbClr val="000000">
                    <a:alpha val="43137"/>
                  </a:srgbClr>
                </a:outerShdw>
              </a:effectLst>
              <a:latin typeface="Lucida Bright" panose="02040602050505020304" pitchFamily="18" charset="0"/>
            </a:endParaRPr>
          </a:p>
          <a:p>
            <a:pPr>
              <a:lnSpc>
                <a:spcPct val="100000"/>
              </a:lnSpc>
              <a:spcBef>
                <a:spcPts val="0"/>
              </a:spcBef>
            </a:pPr>
            <a:r>
              <a:rPr lang="en-US" sz="3200" dirty="0">
                <a:effectLst>
                  <a:outerShdw blurRad="38100" dist="38100" dir="2700000" algn="tl">
                    <a:srgbClr val="000000">
                      <a:alpha val="43137"/>
                    </a:srgbClr>
                  </a:outerShdw>
                </a:effectLst>
                <a:latin typeface="Lucida Bright" panose="02040602050505020304" pitchFamily="18" charset="0"/>
              </a:rPr>
              <a:t>People's lives are </a:t>
            </a:r>
            <a:r>
              <a:rPr lang="en-US" sz="3200" b="1" dirty="0">
                <a:effectLst>
                  <a:outerShdw blurRad="38100" dist="38100" dir="2700000" algn="tl">
                    <a:srgbClr val="000000">
                      <a:alpha val="43137"/>
                    </a:srgbClr>
                  </a:outerShdw>
                </a:effectLst>
                <a:latin typeface="Lucida Bright" panose="02040602050505020304" pitchFamily="18" charset="0"/>
              </a:rPr>
              <a:t>affected</a:t>
            </a:r>
            <a:r>
              <a:rPr lang="en-US" sz="3200" dirty="0">
                <a:effectLst>
                  <a:outerShdw blurRad="38100" dist="38100" dir="2700000" algn="tl">
                    <a:srgbClr val="000000">
                      <a:alpha val="43137"/>
                    </a:srgbClr>
                  </a:outerShdw>
                </a:effectLst>
                <a:latin typeface="Lucida Bright" panose="02040602050505020304" pitchFamily="18" charset="0"/>
              </a:rPr>
              <a:t> and </a:t>
            </a:r>
            <a:r>
              <a:rPr lang="en-US" sz="3200" b="1" dirty="0">
                <a:effectLst>
                  <a:outerShdw blurRad="38100" dist="38100" dir="2700000" algn="tl">
                    <a:srgbClr val="000000">
                      <a:alpha val="43137"/>
                    </a:srgbClr>
                  </a:outerShdw>
                </a:effectLst>
                <a:latin typeface="Lucida Bright" panose="02040602050505020304" pitchFamily="18" charset="0"/>
              </a:rPr>
              <a:t>changed</a:t>
            </a:r>
            <a:r>
              <a:rPr lang="en-US" sz="3200" dirty="0">
                <a:effectLst>
                  <a:outerShdw blurRad="38100" dist="38100" dir="2700000" algn="tl">
                    <a:srgbClr val="000000">
                      <a:alpha val="43137"/>
                    </a:srgbClr>
                  </a:outerShdw>
                </a:effectLst>
                <a:latin typeface="Lucida Bright" panose="02040602050505020304" pitchFamily="18" charset="0"/>
              </a:rPr>
              <a:t>.  </a:t>
            </a:r>
          </a:p>
          <a:p>
            <a:pPr>
              <a:lnSpc>
                <a:spcPct val="100000"/>
              </a:lnSpc>
              <a:spcBef>
                <a:spcPts val="0"/>
              </a:spcBef>
            </a:pPr>
            <a:r>
              <a:rPr lang="en-US" sz="3200" dirty="0">
                <a:effectLst>
                  <a:outerShdw blurRad="38100" dist="38100" dir="2700000" algn="tl">
                    <a:srgbClr val="000000">
                      <a:alpha val="43137"/>
                    </a:srgbClr>
                  </a:outerShdw>
                </a:effectLst>
                <a:latin typeface="Lucida Bright" panose="02040602050505020304" pitchFamily="18" charset="0"/>
              </a:rPr>
              <a:t>God shakes things up through praise.  </a:t>
            </a:r>
          </a:p>
          <a:p>
            <a:pPr>
              <a:lnSpc>
                <a:spcPct val="100000"/>
              </a:lnSpc>
              <a:spcBef>
                <a:spcPts val="0"/>
              </a:spcBef>
            </a:pPr>
            <a:r>
              <a:rPr lang="en-US" sz="3200" dirty="0">
                <a:effectLst>
                  <a:outerShdw blurRad="38100" dist="38100" dir="2700000" algn="tl">
                    <a:srgbClr val="000000">
                      <a:alpha val="43137"/>
                    </a:srgbClr>
                  </a:outerShdw>
                </a:effectLst>
                <a:latin typeface="Lucida Bright" panose="02040602050505020304" pitchFamily="18" charset="0"/>
              </a:rPr>
              <a:t>As Paul and Silas sat in prison, shackled, but praising God. </a:t>
            </a:r>
          </a:p>
          <a:p>
            <a:pPr lvl="1">
              <a:lnSpc>
                <a:spcPct val="100000"/>
              </a:lnSpc>
              <a:spcBef>
                <a:spcPts val="0"/>
              </a:spcBef>
              <a:buFont typeface="Courier New" panose="02070309020205020404" pitchFamily="49" charset="0"/>
              <a:buChar char="o"/>
            </a:pPr>
            <a:r>
              <a:rPr lang="en-US" sz="3200" dirty="0">
                <a:effectLst>
                  <a:outerShdw blurRad="38100" dist="38100" dir="2700000" algn="tl">
                    <a:srgbClr val="000000">
                      <a:alpha val="43137"/>
                    </a:srgbClr>
                  </a:outerShdw>
                </a:effectLst>
                <a:latin typeface="Lucida Bright" panose="02040602050505020304" pitchFamily="18" charset="0"/>
              </a:rPr>
              <a:t>Praise Moved God </a:t>
            </a:r>
          </a:p>
          <a:p>
            <a:pPr lvl="1">
              <a:lnSpc>
                <a:spcPct val="100000"/>
              </a:lnSpc>
              <a:spcBef>
                <a:spcPts val="0"/>
              </a:spcBef>
              <a:buFont typeface="Courier New" panose="02070309020205020404" pitchFamily="49" charset="0"/>
              <a:buChar char="o"/>
            </a:pPr>
            <a:r>
              <a:rPr lang="en-US" sz="3200" dirty="0">
                <a:effectLst>
                  <a:outerShdw blurRad="38100" dist="38100" dir="2700000" algn="tl">
                    <a:srgbClr val="000000">
                      <a:alpha val="43137"/>
                    </a:srgbClr>
                  </a:outerShdw>
                </a:effectLst>
                <a:latin typeface="Lucida Bright" panose="02040602050505020304" pitchFamily="18" charset="0"/>
              </a:rPr>
              <a:t>God Moved Heaven /Earth -God sent an earthquake</a:t>
            </a:r>
          </a:p>
          <a:p>
            <a:pPr lvl="1">
              <a:lnSpc>
                <a:spcPct val="100000"/>
              </a:lnSpc>
              <a:spcBef>
                <a:spcPts val="0"/>
              </a:spcBef>
              <a:buFont typeface="Courier New" panose="02070309020205020404" pitchFamily="49" charset="0"/>
              <a:buChar char="o"/>
            </a:pPr>
            <a:r>
              <a:rPr lang="en-US" sz="3200" dirty="0">
                <a:effectLst>
                  <a:outerShdw blurRad="38100" dist="38100" dir="2700000" algn="tl">
                    <a:srgbClr val="000000">
                      <a:alpha val="43137"/>
                    </a:srgbClr>
                  </a:outerShdw>
                </a:effectLst>
                <a:latin typeface="Lucida Bright" panose="02040602050505020304" pitchFamily="18" charset="0"/>
              </a:rPr>
              <a:t>Power Moved Hearts –jailer/ all his family saved-</a:t>
            </a:r>
          </a:p>
          <a:p>
            <a:pPr marL="0" indent="0">
              <a:lnSpc>
                <a:spcPct val="100000"/>
              </a:lnSpc>
              <a:spcBef>
                <a:spcPts val="1800"/>
              </a:spcBef>
              <a:buNone/>
            </a:pPr>
            <a:r>
              <a:rPr lang="en-US" sz="3200" i="1" dirty="0">
                <a:effectLst>
                  <a:outerShdw blurRad="38100" dist="38100" dir="2700000" algn="tl">
                    <a:srgbClr val="000000">
                      <a:alpha val="43137"/>
                    </a:srgbClr>
                  </a:outerShdw>
                </a:effectLst>
                <a:latin typeface="Lucida Bright" panose="02040602050505020304" pitchFamily="18" charset="0"/>
              </a:rPr>
              <a:t>“About midnight Paul/ Silas were praying/ singing hymns to God, and the prisoners were listening to them, and suddenly there was a great earthquake, so that the foundations of the prison were shaken. immediately all the doors were opened, and everyone's bonds were unfastened.”  </a:t>
            </a:r>
            <a:r>
              <a:rPr lang="en-US" sz="3200" b="1" dirty="0">
                <a:effectLst>
                  <a:outerShdw blurRad="38100" dist="38100" dir="2700000" algn="tl">
                    <a:srgbClr val="000000">
                      <a:alpha val="43137"/>
                    </a:srgbClr>
                  </a:outerShdw>
                </a:effectLst>
                <a:latin typeface="Lucida Bright" panose="02040602050505020304" pitchFamily="18" charset="0"/>
              </a:rPr>
              <a:t>Acts 16:25-26</a:t>
            </a:r>
          </a:p>
        </p:txBody>
      </p:sp>
    </p:spTree>
    <p:extLst>
      <p:ext uri="{BB962C8B-B14F-4D97-AF65-F5344CB8AC3E}">
        <p14:creationId xmlns:p14="http://schemas.microsoft.com/office/powerpoint/2010/main" val="2325763714"/>
      </p:ext>
    </p:extLst>
  </p:cSld>
  <p:clrMapOvr>
    <a:masterClrMapping/>
  </p:clrMapOvr>
  <mc:AlternateContent xmlns:mc="http://schemas.openxmlformats.org/markup-compatibility/2006" xmlns:p14="http://schemas.microsoft.com/office/powerpoint/2010/main">
    <mc:Choice Requires="p14">
      <p:transition spd="slow" p14:dur="325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Effect transition="in" filter="fade">
                                      <p:cBhvr>
                                        <p:cTn id="9" dur="1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1000"/>
                                        <p:tgtEl>
                                          <p:spTgt spid="3">
                                            <p:txEl>
                                              <p:pRg st="2" end="2"/>
                                            </p:txEl>
                                          </p:spTgt>
                                        </p:tgtEl>
                                      </p:cBhvr>
                                    </p:animEffect>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1000"/>
                                        <p:tgtEl>
                                          <p:spTgt spid="3">
                                            <p:txEl>
                                              <p:pRg st="3" end="3"/>
                                            </p:txEl>
                                          </p:spTgt>
                                        </p:tgtEl>
                                      </p:cBhvr>
                                    </p:animEffect>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1000"/>
                                        <p:tgtEl>
                                          <p:spTgt spid="3">
                                            <p:txEl>
                                              <p:pRg st="4" end="4"/>
                                            </p:txEl>
                                          </p:spTgt>
                                        </p:tgtEl>
                                      </p:cBhvr>
                                    </p:animEffect>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1000"/>
                                        <p:tgtEl>
                                          <p:spTgt spid="3">
                                            <p:txEl>
                                              <p:pRg st="5" end="5"/>
                                            </p:txEl>
                                          </p:spTgt>
                                        </p:tgtEl>
                                      </p:cBhvr>
                                    </p:animEffect>
                                  </p:childTnLst>
                                </p:cTn>
                              </p:par>
                            </p:childTnLst>
                          </p:cTn>
                        </p:par>
                        <p:par>
                          <p:cTn id="47" fill="hold">
                            <p:stCondLst>
                              <p:cond delay="4000"/>
                            </p:stCondLst>
                            <p:childTnLst>
                              <p:par>
                                <p:cTn id="48" presetID="53" presetClass="entr" presetSubtype="16"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10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 calcmode="lin" valueType="num">
                                      <p:cBhvr>
                                        <p:cTn id="5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375920" y="1341121"/>
            <a:ext cx="11531600" cy="5394960"/>
          </a:xfrm>
          <a:solidFill>
            <a:schemeClr val="bg1">
              <a:alpha val="80000"/>
            </a:schemeClr>
          </a:solidFill>
        </p:spPr>
        <p:txBody>
          <a:bodyPr>
            <a:normAutofit fontScale="70000" lnSpcReduction="20000"/>
          </a:bodyPr>
          <a:lstStyle/>
          <a:p>
            <a:pPr marL="0" indent="0" algn="ctr">
              <a:lnSpc>
                <a:spcPct val="120000"/>
              </a:lnSpc>
              <a:buNone/>
            </a:pPr>
            <a:r>
              <a:rPr lang="en-US" sz="3900" b="1" dirty="0">
                <a:effectLst>
                  <a:outerShdw blurRad="38100" dist="38100" dir="2700000" algn="tl">
                    <a:srgbClr val="000000">
                      <a:alpha val="43137"/>
                    </a:srgbClr>
                  </a:outerShdw>
                </a:effectLst>
                <a:latin typeface="HP Simplified" panose="020B0604020204020204" pitchFamily="34" charset="0"/>
              </a:rPr>
              <a:t>…</a:t>
            </a:r>
            <a:r>
              <a:rPr lang="en-US" sz="5100" b="1" dirty="0">
                <a:effectLst>
                  <a:outerShdw blurRad="38100" dist="38100" dir="2700000" algn="tl">
                    <a:srgbClr val="000000">
                      <a:alpha val="43137"/>
                    </a:srgbClr>
                  </a:outerShdw>
                </a:effectLst>
                <a:latin typeface="HP Simplified" panose="020B0604020204020204" pitchFamily="34" charset="0"/>
              </a:rPr>
              <a:t>It Paves the Way for God's Power to be Displayed</a:t>
            </a:r>
            <a:r>
              <a:rPr lang="en-US" sz="5100" dirty="0">
                <a:effectLst>
                  <a:outerShdw blurRad="38100" dist="38100" dir="2700000" algn="tl">
                    <a:srgbClr val="000000">
                      <a:alpha val="43137"/>
                    </a:srgbClr>
                  </a:outerShdw>
                </a:effectLst>
                <a:latin typeface="HP Simplified" panose="020B0604020204020204" pitchFamily="34" charset="0"/>
              </a:rPr>
              <a:t>  </a:t>
            </a:r>
            <a:endParaRPr lang="en-US" sz="3900" dirty="0">
              <a:effectLst>
                <a:outerShdw blurRad="38100" dist="38100" dir="2700000" algn="tl">
                  <a:srgbClr val="000000">
                    <a:alpha val="43137"/>
                  </a:srgbClr>
                </a:outerShdw>
              </a:effectLst>
              <a:latin typeface="HP Simplified" panose="020B0604020204020204" pitchFamily="34" charset="0"/>
            </a:endParaRPr>
          </a:p>
          <a:p>
            <a:pPr>
              <a:lnSpc>
                <a:spcPct val="120000"/>
              </a:lnSpc>
            </a:pPr>
            <a:r>
              <a:rPr lang="en-US" sz="4000" b="1" dirty="0">
                <a:effectLst>
                  <a:outerShdw blurRad="38100" dist="38100" dir="2700000" algn="tl">
                    <a:srgbClr val="000000">
                      <a:alpha val="43137"/>
                    </a:srgbClr>
                  </a:outerShdw>
                </a:effectLst>
                <a:latin typeface="HP Simplified" panose="020B0604020204020204" pitchFamily="34" charset="0"/>
              </a:rPr>
              <a:t>We have a choice every day in this life</a:t>
            </a:r>
            <a:r>
              <a:rPr lang="en-US" sz="4000" dirty="0">
                <a:effectLst>
                  <a:outerShdw blurRad="38100" dist="38100" dir="2700000" algn="tl">
                    <a:srgbClr val="000000">
                      <a:alpha val="43137"/>
                    </a:srgbClr>
                  </a:outerShdw>
                </a:effectLst>
                <a:latin typeface="HP Simplified" panose="020B0604020204020204" pitchFamily="34" charset="0"/>
              </a:rPr>
              <a:t>.  </a:t>
            </a:r>
          </a:p>
          <a:p>
            <a:pPr lvl="1">
              <a:lnSpc>
                <a:spcPct val="120000"/>
              </a:lnSpc>
              <a:spcBef>
                <a:spcPts val="0"/>
              </a:spcBef>
              <a:buFont typeface="Courier New" panose="02070309020205020404" pitchFamily="49" charset="0"/>
              <a:buChar char="o"/>
            </a:pPr>
            <a:r>
              <a:rPr lang="en-US" sz="4000" dirty="0">
                <a:effectLst>
                  <a:outerShdw blurRad="38100" dist="38100" dir="2700000" algn="tl">
                    <a:srgbClr val="000000">
                      <a:alpha val="43137"/>
                    </a:srgbClr>
                  </a:outerShdw>
                </a:effectLst>
                <a:latin typeface="HP Simplified" panose="020B0604020204020204" pitchFamily="34" charset="0"/>
              </a:rPr>
              <a:t>live absorbed in worry and stress…</a:t>
            </a:r>
          </a:p>
          <a:p>
            <a:pPr marL="0" indent="0">
              <a:lnSpc>
                <a:spcPct val="120000"/>
              </a:lnSpc>
              <a:spcBef>
                <a:spcPts val="0"/>
              </a:spcBef>
              <a:buNone/>
            </a:pPr>
            <a:r>
              <a:rPr lang="en-US" sz="4000" dirty="0">
                <a:effectLst>
                  <a:outerShdw blurRad="38100" dist="38100" dir="2700000" algn="tl">
                    <a:srgbClr val="000000">
                      <a:alpha val="43137"/>
                    </a:srgbClr>
                  </a:outerShdw>
                </a:effectLst>
                <a:latin typeface="HP Simplified" panose="020B0604020204020204" pitchFamily="34" charset="0"/>
              </a:rPr>
              <a:t>                  …focused only on what surrounds us </a:t>
            </a:r>
          </a:p>
          <a:p>
            <a:pPr>
              <a:lnSpc>
                <a:spcPct val="120000"/>
              </a:lnSpc>
            </a:pPr>
            <a:r>
              <a:rPr lang="en-US" sz="4000" b="1" dirty="0">
                <a:effectLst>
                  <a:outerShdw blurRad="38100" dist="38100" dir="2700000" algn="tl">
                    <a:srgbClr val="000000">
                      <a:alpha val="43137"/>
                    </a:srgbClr>
                  </a:outerShdw>
                </a:effectLst>
                <a:latin typeface="HP Simplified" panose="020B0604020204020204" pitchFamily="34" charset="0"/>
              </a:rPr>
              <a:t>We can ask God to help us take our eyes off all the…</a:t>
            </a:r>
          </a:p>
          <a:p>
            <a:pPr lvl="1">
              <a:lnSpc>
                <a:spcPct val="120000"/>
              </a:lnSpc>
              <a:spcBef>
                <a:spcPts val="0"/>
              </a:spcBef>
              <a:buFont typeface="Courier New" panose="02070309020205020404" pitchFamily="49" charset="0"/>
              <a:buChar char="o"/>
            </a:pPr>
            <a:r>
              <a:rPr lang="en-US" sz="4000" dirty="0">
                <a:effectLst>
                  <a:outerShdw blurRad="38100" dist="38100" dir="2700000" algn="tl">
                    <a:srgbClr val="000000">
                      <a:alpha val="43137"/>
                    </a:srgbClr>
                  </a:outerShdw>
                </a:effectLst>
                <a:latin typeface="HP Simplified" panose="020B0604020204020204" pitchFamily="34" charset="0"/>
              </a:rPr>
              <a:t>problems and mess, or the voices of others…</a:t>
            </a:r>
          </a:p>
          <a:p>
            <a:pPr marL="457200" lvl="1" indent="0">
              <a:lnSpc>
                <a:spcPct val="120000"/>
              </a:lnSpc>
              <a:buNone/>
            </a:pPr>
            <a:r>
              <a:rPr lang="en-US" sz="4000" dirty="0">
                <a:effectLst>
                  <a:outerShdw blurRad="38100" dist="38100" dir="2700000" algn="tl">
                    <a:srgbClr val="000000">
                      <a:alpha val="43137"/>
                    </a:srgbClr>
                  </a:outerShdw>
                </a:effectLst>
                <a:latin typeface="HP Simplified" panose="020B0604020204020204" pitchFamily="34" charset="0"/>
              </a:rPr>
              <a:t>               …look up...to the One who holds it all together</a:t>
            </a:r>
          </a:p>
          <a:p>
            <a:pPr>
              <a:lnSpc>
                <a:spcPct val="120000"/>
              </a:lnSpc>
            </a:pPr>
            <a:r>
              <a:rPr lang="en-US" sz="4000" b="1" dirty="0">
                <a:effectLst>
                  <a:outerShdw blurRad="38100" dist="38100" dir="2700000" algn="tl">
                    <a:srgbClr val="000000">
                      <a:alpha val="43137"/>
                    </a:srgbClr>
                  </a:outerShdw>
                </a:effectLst>
                <a:latin typeface="HP Simplified" panose="020B0604020204020204" pitchFamily="34" charset="0"/>
              </a:rPr>
              <a:t>God desires our whole heart</a:t>
            </a:r>
            <a:r>
              <a:rPr lang="en-US" sz="4000" dirty="0">
                <a:effectLst>
                  <a:outerShdw blurRad="38100" dist="38100" dir="2700000" algn="tl">
                    <a:srgbClr val="000000">
                      <a:alpha val="43137"/>
                    </a:srgbClr>
                  </a:outerShdw>
                </a:effectLst>
                <a:latin typeface="HP Simplified" panose="020B0604020204020204" pitchFamily="34" charset="0"/>
              </a:rPr>
              <a:t>.  </a:t>
            </a:r>
          </a:p>
          <a:p>
            <a:pPr>
              <a:lnSpc>
                <a:spcPct val="120000"/>
              </a:lnSpc>
              <a:spcBef>
                <a:spcPts val="0"/>
              </a:spcBef>
            </a:pPr>
            <a:r>
              <a:rPr lang="en-US" sz="4000" dirty="0">
                <a:effectLst>
                  <a:outerShdw blurRad="38100" dist="38100" dir="2700000" algn="tl">
                    <a:srgbClr val="000000">
                      <a:alpha val="43137"/>
                    </a:srgbClr>
                  </a:outerShdw>
                </a:effectLst>
                <a:latin typeface="HP Simplified" panose="020B0604020204020204" pitchFamily="34" charset="0"/>
              </a:rPr>
              <a:t>He longs for us to know the power of His presence</a:t>
            </a:r>
          </a:p>
          <a:p>
            <a:pPr marL="0" indent="0">
              <a:lnSpc>
                <a:spcPct val="120000"/>
              </a:lnSpc>
              <a:spcBef>
                <a:spcPts val="0"/>
              </a:spcBef>
              <a:buNone/>
            </a:pPr>
            <a:r>
              <a:rPr lang="en-US" sz="4000" dirty="0">
                <a:effectLst>
                  <a:outerShdw blurRad="38100" dist="38100" dir="2700000" algn="tl">
                    <a:srgbClr val="000000">
                      <a:alpha val="43137"/>
                    </a:srgbClr>
                  </a:outerShdw>
                </a:effectLst>
                <a:latin typeface="HP Simplified" panose="020B0604020204020204" pitchFamily="34" charset="0"/>
              </a:rPr>
              <a:t>         …He desires to bless us more than we could imagine</a:t>
            </a:r>
          </a:p>
          <a:p>
            <a:pPr marL="0" indent="0">
              <a:lnSpc>
                <a:spcPct val="120000"/>
              </a:lnSpc>
              <a:spcBef>
                <a:spcPts val="0"/>
              </a:spcBef>
              <a:buNone/>
            </a:pPr>
            <a:r>
              <a:rPr lang="en-US" sz="4000" dirty="0">
                <a:effectLst>
                  <a:outerShdw blurRad="38100" dist="38100" dir="2700000" algn="tl">
                    <a:srgbClr val="000000">
                      <a:alpha val="43137"/>
                    </a:srgbClr>
                  </a:outerShdw>
                </a:effectLst>
                <a:latin typeface="HP Simplified" panose="020B0604020204020204" pitchFamily="34" charset="0"/>
              </a:rPr>
              <a:t>                   …His Spirit urges us onward, calling us closer</a:t>
            </a:r>
            <a:endParaRPr lang="en-US" sz="3200" dirty="0">
              <a:effectLst>
                <a:outerShdw blurRad="38100" dist="38100" dir="2700000" algn="tl">
                  <a:srgbClr val="000000">
                    <a:alpha val="43137"/>
                  </a:srgbClr>
                </a:outerShdw>
              </a:effectLst>
              <a:latin typeface="HP Simplified" panose="020B0604020204020204" pitchFamily="34" charset="0"/>
            </a:endParaRPr>
          </a:p>
        </p:txBody>
      </p:sp>
    </p:spTree>
    <p:extLst>
      <p:ext uri="{BB962C8B-B14F-4D97-AF65-F5344CB8AC3E}">
        <p14:creationId xmlns:p14="http://schemas.microsoft.com/office/powerpoint/2010/main" val="914806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9"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9"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5" fill="hold">
                            <p:stCondLst>
                              <p:cond delay="2000"/>
                            </p:stCondLst>
                            <p:childTnLst>
                              <p:par>
                                <p:cTn id="36" presetID="2" presetClass="entr" presetSubtype="9"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9"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9"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par>
                          <p:cTn id="57" fill="hold">
                            <p:stCondLst>
                              <p:cond delay="2000"/>
                            </p:stCondLst>
                            <p:childTnLst>
                              <p:par>
                                <p:cTn id="58" presetID="2" presetClass="entr" presetSubtype="9" fill="hold" grpId="0" nodeType="after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 calcmode="lin" valueType="num">
                                      <p:cBhvr additive="base">
                                        <p:cTn id="60" dur="2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1" dur="20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par>
                          <p:cTn id="62" fill="hold">
                            <p:stCondLst>
                              <p:cond delay="4000"/>
                            </p:stCondLst>
                            <p:childTnLst>
                              <p:par>
                                <p:cTn id="63" presetID="2" presetClass="entr" presetSubtype="9" fill="hold" grpId="0" nodeType="after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2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6" dur="20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1066801"/>
            <a:ext cx="11785600" cy="4785360"/>
          </a:xfrm>
          <a:solidFill>
            <a:schemeClr val="accent5">
              <a:lumMod val="60000"/>
              <a:lumOff val="40000"/>
            </a:schemeClr>
          </a:solidFill>
        </p:spPr>
        <p:txBody>
          <a:bodyPr>
            <a:normAutofit/>
          </a:bodyPr>
          <a:lstStyle/>
          <a:p>
            <a:pPr marL="0" indent="0">
              <a:lnSpc>
                <a:spcPct val="100000"/>
              </a:lnSpc>
              <a:spcBef>
                <a:spcPts val="0"/>
              </a:spcBef>
              <a:spcAft>
                <a:spcPts val="600"/>
              </a:spcAft>
              <a:buNone/>
            </a:pPr>
            <a:r>
              <a:rPr lang="en-US" b="1" i="1" dirty="0">
                <a:effectLst>
                  <a:outerShdw blurRad="38100" dist="38100" dir="2700000" algn="tl">
                    <a:srgbClr val="000000">
                      <a:alpha val="43137"/>
                    </a:srgbClr>
                  </a:outerShdw>
                </a:effectLst>
                <a:latin typeface="Lucida Bright" panose="02040602050505020304" pitchFamily="18" charset="0"/>
              </a:rPr>
              <a:t> We praise you today with our hearts and songs, we praise you</a:t>
            </a:r>
          </a:p>
          <a:p>
            <a:pPr marL="0" indent="0">
              <a:lnSpc>
                <a:spcPct val="100000"/>
              </a:lnSpc>
              <a:spcBef>
                <a:spcPts val="0"/>
              </a:spcBef>
              <a:spcAft>
                <a:spcPts val="600"/>
              </a:spcAft>
              <a:buNone/>
            </a:pPr>
            <a:r>
              <a:rPr lang="en-US" b="1" i="1" dirty="0">
                <a:effectLst>
                  <a:outerShdw blurRad="38100" dist="38100" dir="2700000" algn="tl">
                    <a:srgbClr val="000000">
                      <a:alpha val="43137"/>
                    </a:srgbClr>
                  </a:outerShdw>
                </a:effectLst>
                <a:latin typeface="Lucida Bright" panose="02040602050505020304" pitchFamily="18" charset="0"/>
              </a:rPr>
              <a:t>for your faithfulness, we praise you for your great power and</a:t>
            </a:r>
          </a:p>
          <a:p>
            <a:pPr marL="0" indent="0">
              <a:lnSpc>
                <a:spcPct val="100000"/>
              </a:lnSpc>
              <a:spcBef>
                <a:spcPts val="0"/>
              </a:spcBef>
              <a:spcAft>
                <a:spcPts val="600"/>
              </a:spcAft>
              <a:buNone/>
            </a:pPr>
            <a:r>
              <a:rPr lang="en-US" b="1" i="1" dirty="0">
                <a:effectLst>
                  <a:outerShdw blurRad="38100" dist="38100" dir="2700000" algn="tl">
                    <a:srgbClr val="000000">
                      <a:alpha val="43137"/>
                    </a:srgbClr>
                  </a:outerShdw>
                </a:effectLst>
                <a:latin typeface="Lucida Bright" panose="02040602050505020304" pitchFamily="18" charset="0"/>
              </a:rPr>
              <a:t>love. We confess our need for you, our lives don't go so well</a:t>
            </a:r>
          </a:p>
          <a:p>
            <a:pPr marL="0" indent="0">
              <a:lnSpc>
                <a:spcPct val="100000"/>
              </a:lnSpc>
              <a:spcBef>
                <a:spcPts val="0"/>
              </a:spcBef>
              <a:spcAft>
                <a:spcPts val="600"/>
              </a:spcAft>
              <a:buNone/>
            </a:pPr>
            <a:r>
              <a:rPr lang="en-US" b="1" i="1" dirty="0">
                <a:effectLst>
                  <a:outerShdw blurRad="38100" dist="38100" dir="2700000" algn="tl">
                    <a:srgbClr val="000000">
                      <a:alpha val="43137"/>
                    </a:srgbClr>
                  </a:outerShdw>
                </a:effectLst>
                <a:latin typeface="Lucida Bright" panose="02040602050505020304" pitchFamily="18" charset="0"/>
              </a:rPr>
              <a:t>when we just spin around on our own. We struggle and worry,</a:t>
            </a:r>
          </a:p>
          <a:p>
            <a:pPr marL="0" indent="0">
              <a:lnSpc>
                <a:spcPct val="100000"/>
              </a:lnSpc>
              <a:spcBef>
                <a:spcPts val="0"/>
              </a:spcBef>
              <a:spcAft>
                <a:spcPts val="600"/>
              </a:spcAft>
              <a:buNone/>
            </a:pPr>
            <a:r>
              <a:rPr lang="en-US" b="1" i="1" dirty="0">
                <a:effectLst>
                  <a:outerShdw blurRad="38100" dist="38100" dir="2700000" algn="tl">
                    <a:srgbClr val="000000">
                      <a:alpha val="43137"/>
                    </a:srgbClr>
                  </a:outerShdw>
                </a:effectLst>
                <a:latin typeface="Lucida Bright" panose="02040602050505020304" pitchFamily="18" charset="0"/>
              </a:rPr>
              <a:t>get weary and worn. Yet you never leave us. Thank you for your</a:t>
            </a:r>
          </a:p>
          <a:p>
            <a:pPr marL="0" indent="0">
              <a:lnSpc>
                <a:spcPct val="100000"/>
              </a:lnSpc>
              <a:spcBef>
                <a:spcPts val="0"/>
              </a:spcBef>
              <a:spcAft>
                <a:spcPts val="600"/>
              </a:spcAft>
              <a:buNone/>
            </a:pPr>
            <a:r>
              <a:rPr lang="en-US" b="1" i="1" dirty="0">
                <a:effectLst>
                  <a:outerShdw blurRad="38100" dist="38100" dir="2700000" algn="tl">
                    <a:srgbClr val="000000">
                      <a:alpha val="43137"/>
                    </a:srgbClr>
                  </a:outerShdw>
                </a:effectLst>
                <a:latin typeface="Lucida Bright" panose="02040602050505020304" pitchFamily="18" charset="0"/>
              </a:rPr>
              <a:t>presence. Thank you for your care over us, thank you that you</a:t>
            </a:r>
          </a:p>
          <a:p>
            <a:pPr marL="0" indent="0">
              <a:lnSpc>
                <a:spcPct val="100000"/>
              </a:lnSpc>
              <a:spcBef>
                <a:spcPts val="0"/>
              </a:spcBef>
              <a:spcAft>
                <a:spcPts val="600"/>
              </a:spcAft>
              <a:buNone/>
            </a:pPr>
            <a:r>
              <a:rPr lang="en-US" b="1" i="1" dirty="0">
                <a:effectLst>
                  <a:outerShdw blurRad="38100" dist="38100" dir="2700000" algn="tl">
                    <a:srgbClr val="000000">
                      <a:alpha val="43137"/>
                    </a:srgbClr>
                  </a:outerShdw>
                </a:effectLst>
                <a:latin typeface="Lucida Bright" panose="02040602050505020304" pitchFamily="18" charset="0"/>
              </a:rPr>
              <a:t>breathe renewal right into our souls. We ask for your spirit to</a:t>
            </a:r>
          </a:p>
          <a:p>
            <a:pPr marL="0" indent="0">
              <a:lnSpc>
                <a:spcPct val="100000"/>
              </a:lnSpc>
              <a:spcBef>
                <a:spcPts val="0"/>
              </a:spcBef>
              <a:spcAft>
                <a:spcPts val="600"/>
              </a:spcAft>
              <a:buNone/>
            </a:pPr>
            <a:r>
              <a:rPr lang="en-US" b="1" i="1" dirty="0">
                <a:effectLst>
                  <a:outerShdw blurRad="38100" dist="38100" dir="2700000" algn="tl">
                    <a:srgbClr val="000000">
                      <a:alpha val="43137"/>
                    </a:srgbClr>
                  </a:outerShdw>
                </a:effectLst>
                <a:latin typeface="Lucida Bright" panose="02040602050505020304" pitchFamily="18" charset="0"/>
              </a:rPr>
              <a:t>fill us, to draw us close to yourself, and to work your purposes</a:t>
            </a:r>
          </a:p>
          <a:p>
            <a:pPr marL="0" indent="0">
              <a:lnSpc>
                <a:spcPct val="100000"/>
              </a:lnSpc>
              <a:spcBef>
                <a:spcPts val="0"/>
              </a:spcBef>
              <a:spcAft>
                <a:spcPts val="600"/>
              </a:spcAft>
              <a:buNone/>
            </a:pPr>
            <a:r>
              <a:rPr lang="en-US" b="1" i="1" dirty="0">
                <a:effectLst>
                  <a:outerShdw blurRad="38100" dist="38100" dir="2700000" algn="tl">
                    <a:srgbClr val="000000">
                      <a:alpha val="43137"/>
                    </a:srgbClr>
                  </a:outerShdw>
                </a:effectLst>
                <a:latin typeface="Lucida Bright" panose="02040602050505020304" pitchFamily="18" charset="0"/>
              </a:rPr>
              <a:t>through us, as we set our eyes on you. </a:t>
            </a:r>
            <a:endParaRPr lang="en-US" dirty="0">
              <a:effectLst>
                <a:outerShdw blurRad="38100" dist="38100" dir="2700000" algn="tl">
                  <a:srgbClr val="000000">
                    <a:alpha val="43137"/>
                  </a:srgbClr>
                </a:outerShdw>
              </a:effectLst>
              <a:latin typeface="Lucida Bright" panose="02040602050505020304" pitchFamily="18" charset="0"/>
            </a:endParaRPr>
          </a:p>
          <a:p>
            <a:pPr marL="0" indent="0">
              <a:buNone/>
            </a:pPr>
            <a:endParaRPr lang="en-US" dirty="0"/>
          </a:p>
        </p:txBody>
      </p:sp>
    </p:spTree>
    <p:extLst>
      <p:ext uri="{BB962C8B-B14F-4D97-AF65-F5344CB8AC3E}">
        <p14:creationId xmlns:p14="http://schemas.microsoft.com/office/powerpoint/2010/main" val="406468318"/>
      </p:ext>
    </p:extLst>
  </p:cSld>
  <p:clrMapOvr>
    <a:masterClrMapping/>
  </p:clrMapOvr>
  <mc:AlternateContent xmlns:mc="http://schemas.openxmlformats.org/markup-compatibility/2006" xmlns:p14="http://schemas.microsoft.com/office/powerpoint/2010/main">
    <mc:Choice Requires="p14">
      <p:transition spd="slow" p14:dur="25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20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20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2000"/>
                                        <p:tgtEl>
                                          <p:spTgt spid="3">
                                            <p:txEl>
                                              <p:pRg st="4" end="4"/>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2000"/>
                                        <p:tgtEl>
                                          <p:spTgt spid="3">
                                            <p:txEl>
                                              <p:pRg st="5" end="5"/>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2000"/>
                                        <p:tgtEl>
                                          <p:spTgt spid="3">
                                            <p:txEl>
                                              <p:pRg st="6" end="6"/>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2000"/>
                                        <p:tgtEl>
                                          <p:spTgt spid="3">
                                            <p:txEl>
                                              <p:pRg st="7" end="7"/>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left)">
                                      <p:cBhvr>
                                        <p:cTn id="34"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E9A1-5251-4FF1-A6D5-A2D0EAED39A6}"/>
              </a:ext>
            </a:extLst>
          </p:cNvPr>
          <p:cNvSpPr>
            <a:spLocks noGrp="1"/>
          </p:cNvSpPr>
          <p:nvPr>
            <p:ph type="title"/>
          </p:nvPr>
        </p:nvSpPr>
        <p:spPr>
          <a:xfrm>
            <a:off x="838200" y="151765"/>
            <a:ext cx="10515600" cy="66103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1056640"/>
            <a:ext cx="11785600" cy="5649595"/>
          </a:xfrm>
        </p:spPr>
        <p:txBody>
          <a:bodyPr/>
          <a:lstStyle/>
          <a:p>
            <a:r>
              <a:rPr lang="en-US" dirty="0"/>
              <a:t>Pt 2</a:t>
            </a:r>
          </a:p>
        </p:txBody>
      </p:sp>
      <p:pic>
        <p:nvPicPr>
          <p:cNvPr id="5122" name="Picture 2" descr="Psalm 22:3((NIV) #dailybreath #ruah #ruahchurch #promiseverse # ...">
            <a:extLst>
              <a:ext uri="{FF2B5EF4-FFF2-40B4-BE49-F238E27FC236}">
                <a16:creationId xmlns:a16="http://schemas.microsoft.com/office/drawing/2014/main" id="{B1825954-0119-051B-A5AB-99D3347D87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666" b="8837"/>
          <a:stretch/>
        </p:blipFill>
        <p:spPr bwMode="auto">
          <a:xfrm>
            <a:off x="2667000" y="457200"/>
            <a:ext cx="6858000" cy="5794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811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ED7D5-E295-476E-BE24-7ACB77308D4B}"/>
              </a:ext>
            </a:extLst>
          </p:cNvPr>
          <p:cNvSpPr>
            <a:spLocks noGrp="1"/>
          </p:cNvSpPr>
          <p:nvPr>
            <p:ph idx="1"/>
          </p:nvPr>
        </p:nvSpPr>
        <p:spPr>
          <a:xfrm>
            <a:off x="209550" y="180975"/>
            <a:ext cx="11791950" cy="6477000"/>
          </a:xfrm>
        </p:spPr>
        <p:txBody>
          <a:bodyPr>
            <a:normAutofit fontScale="85000" lnSpcReduction="20000"/>
          </a:bodyPr>
          <a:lstStyle/>
          <a:p>
            <a:r>
              <a:rPr lang="en-US" dirty="0"/>
              <a:t>We have so much to praise God for, there's great power in giving honor to Him. And many of you live that truth out, every single day of your lives. The </a:t>
            </a:r>
            <a:r>
              <a:rPr lang="en-US" b="1" u="sng" dirty="0">
                <a:hlinkClick r:id="rId2"/>
              </a:rPr>
              <a:t>Bible</a:t>
            </a:r>
            <a:r>
              <a:rPr lang="en-US" dirty="0"/>
              <a:t> is filled with examples of praise when we see His power released - life-changing miracles, dramatic stories of the enemy being halted or defeated, hearts being changed and drawn closer to Him.</a:t>
            </a:r>
          </a:p>
          <a:p>
            <a:r>
              <a:rPr lang="en-US" dirty="0"/>
              <a:t>Yet reality is that way too often, daily struggles or constant life demands can crowd out our praise to God.  We might check the worship box at church and somehow think we’re good for the week.  And all the while, with souls distant and cold, we sing words, we listen to music, then we go home.</a:t>
            </a:r>
          </a:p>
          <a:p>
            <a:r>
              <a:rPr lang="en-US" dirty="0"/>
              <a:t>Sometimes it really is a sacrifice to offer praise.  We may not feel like it.  We’re struggling.  We're weary.  Or maybe, we feel like He let us down. We think God seems distant, like he's far away, or doesn't really care about what's troubling us. Painful life blows and losses might have recently sent us spiraling.</a:t>
            </a:r>
          </a:p>
          <a:p>
            <a:r>
              <a:rPr lang="en-US" dirty="0"/>
              <a:t>Here’s what can make a lasting difference.  When we make that decision to fix our eyes on Him, and daily give Him praise, no matter what's staring us straight in the face, we suddenly realize that God has already begun to release the grip those struggles can have over us. </a:t>
            </a:r>
          </a:p>
          <a:p>
            <a:r>
              <a:rPr lang="en-US" dirty="0"/>
              <a:t>There’s power in our acknowledgement that He is worthy, above all else, of our worship and praise.</a:t>
            </a:r>
          </a:p>
          <a:p>
            <a:r>
              <a:rPr lang="en-US" dirty="0"/>
              <a:t>His Spirit urges us onward, to press in close to him. Doesn't matter how good or "not so good" we feel like we can sing, doesn't matter if we like upbeat worship, more reflective songs, or traditional hymns. Doesn't matter if we're alone, with a few, or in a big group. Doesn't even matter whether we "feel" like it or not.  What matters is this - our hearts in tune with our Creator and King.</a:t>
            </a:r>
          </a:p>
          <a:p>
            <a:endParaRPr lang="en-US" dirty="0"/>
          </a:p>
        </p:txBody>
      </p:sp>
    </p:spTree>
    <p:extLst>
      <p:ext uri="{BB962C8B-B14F-4D97-AF65-F5344CB8AC3E}">
        <p14:creationId xmlns:p14="http://schemas.microsoft.com/office/powerpoint/2010/main" val="2812931126"/>
      </p:ext>
    </p:extLst>
  </p:cSld>
  <p:clrMapOvr>
    <a:masterClrMapping/>
  </p:clrMapOvr>
  <mc:AlternateContent xmlns:mc="http://schemas.openxmlformats.org/markup-compatibility/2006" xmlns:p14="http://schemas.microsoft.com/office/powerpoint/2010/main">
    <mc:Choice Requires="p14">
      <p:transition spd="slow" p14:dur="275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stival of Praise - Duplain Church of Christ | St. Johns, Michigan">
            <a:extLst>
              <a:ext uri="{FF2B5EF4-FFF2-40B4-BE49-F238E27FC236}">
                <a16:creationId xmlns:a16="http://schemas.microsoft.com/office/drawing/2014/main" id="{CB4F0A07-349D-045E-51BD-3E35F67A6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5" y="87086"/>
            <a:ext cx="2841171" cy="26452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14 best Praise is what I do..... images on Pinterest | Scriptures ...">
            <a:extLst>
              <a:ext uri="{FF2B5EF4-FFF2-40B4-BE49-F238E27FC236}">
                <a16:creationId xmlns:a16="http://schemas.microsoft.com/office/drawing/2014/main" id="{171AAE74-3CE7-1341-2BE8-1225FD28B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829" y="92528"/>
            <a:ext cx="3309257" cy="26397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Your Praise Has A Purpose - Ps. Drew Davies">
            <a:extLst>
              <a:ext uri="{FF2B5EF4-FFF2-40B4-BE49-F238E27FC236}">
                <a16:creationId xmlns:a16="http://schemas.microsoft.com/office/drawing/2014/main" id="{4EE46FC1-F495-CE32-1D4C-96FF517CFA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6028" y="0"/>
            <a:ext cx="314597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orship | Hernando United Methodist Church">
            <a:extLst>
              <a:ext uri="{FF2B5EF4-FFF2-40B4-BE49-F238E27FC236}">
                <a16:creationId xmlns:a16="http://schemas.microsoft.com/office/drawing/2014/main" id="{89501D2E-A735-5808-5C95-3EB078D0EA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35" y="2852056"/>
            <a:ext cx="3619500" cy="295819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close up of a sign&#10;&#10;Description automatically generated">
            <a:extLst>
              <a:ext uri="{FF2B5EF4-FFF2-40B4-BE49-F238E27FC236}">
                <a16:creationId xmlns:a16="http://schemas.microsoft.com/office/drawing/2014/main" id="{C8039C3A-55EC-9F00-B1B9-78264F64A0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9867" y="3173000"/>
            <a:ext cx="4572000" cy="3419475"/>
          </a:xfrm>
          <a:prstGeom prst="rect">
            <a:avLst/>
          </a:prstGeom>
        </p:spPr>
      </p:pic>
    </p:spTree>
    <p:extLst>
      <p:ext uri="{BB962C8B-B14F-4D97-AF65-F5344CB8AC3E}">
        <p14:creationId xmlns:p14="http://schemas.microsoft.com/office/powerpoint/2010/main" val="2482481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What Can Praise Do? – Fortress of Hope Ministries">
            <a:extLst>
              <a:ext uri="{FF2B5EF4-FFF2-40B4-BE49-F238E27FC236}">
                <a16:creationId xmlns:a16="http://schemas.microsoft.com/office/drawing/2014/main" id="{01F59B27-3958-BEFA-FCF7-F71A6C13C8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20" r="3809" b="11270"/>
          <a:stretch/>
        </p:blipFill>
        <p:spPr bwMode="auto">
          <a:xfrm>
            <a:off x="195943" y="141513"/>
            <a:ext cx="4223657" cy="33636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Predestined Position of Praise - The Unchained Gospel - Medium">
            <a:extLst>
              <a:ext uri="{FF2B5EF4-FFF2-40B4-BE49-F238E27FC236}">
                <a16:creationId xmlns:a16="http://schemas.microsoft.com/office/drawing/2014/main" id="{0EB2B584-F0D7-234E-21F5-5A8746D88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7" t="292" r="2357" b="4252"/>
          <a:stretch/>
        </p:blipFill>
        <p:spPr bwMode="auto">
          <a:xfrm>
            <a:off x="4550227" y="52388"/>
            <a:ext cx="3990975" cy="345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21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214 best Praise is what I do..... images on Pinterest | Scriptures ...">
            <a:extLst>
              <a:ext uri="{FF2B5EF4-FFF2-40B4-BE49-F238E27FC236}">
                <a16:creationId xmlns:a16="http://schemas.microsoft.com/office/drawing/2014/main" id="{171AAE74-3CE7-1341-2BE8-1225FD28B5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34" b="16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Festival of Praise - Duplain Church of Christ | St. Johns, Michigan">
            <a:extLst>
              <a:ext uri="{FF2B5EF4-FFF2-40B4-BE49-F238E27FC236}">
                <a16:creationId xmlns:a16="http://schemas.microsoft.com/office/drawing/2014/main" id="{CB4F0A07-349D-045E-51BD-3E35F67A62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14" r="4572" b="1"/>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9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1980738" y="612115"/>
            <a:ext cx="8229954" cy="4548168"/>
          </a:xfrm>
        </p:spPr>
        <p:txBody>
          <a:bodyPr anchor="ctr" anchorCtr="1">
            <a:spAutoFit/>
          </a:bodyPr>
          <a:lstStyle/>
          <a:p>
            <a:pPr marL="0" lvl="0" indent="0" algn="ctr">
              <a:buNone/>
            </a:pPr>
            <a:r>
              <a:rPr lang="en-US" sz="4899" b="1" dirty="0">
                <a:effectLst>
                  <a:outerShdw dist="38096" dir="2700000">
                    <a:srgbClr val="000000"/>
                  </a:outerShdw>
                </a:effectLst>
              </a:rPr>
              <a:t>Amazing Grace how sweet the sound</a:t>
            </a:r>
          </a:p>
          <a:p>
            <a:pPr marL="0" lvl="0" indent="0" algn="ctr">
              <a:buNone/>
            </a:pPr>
            <a:r>
              <a:rPr lang="en-US" sz="4899" b="1" dirty="0">
                <a:effectLst>
                  <a:outerShdw dist="38096" dir="2700000">
                    <a:srgbClr val="000000"/>
                  </a:outerShdw>
                </a:effectLst>
              </a:rPr>
              <a:t>That saves a wretch like me</a:t>
            </a:r>
          </a:p>
          <a:p>
            <a:pPr marL="0" lvl="0" indent="0" algn="ctr">
              <a:buNone/>
            </a:pPr>
            <a:r>
              <a:rPr lang="en-US" sz="4899" b="1" dirty="0">
                <a:effectLst>
                  <a:outerShdw dist="38096" dir="2700000">
                    <a:srgbClr val="000000"/>
                  </a:outerShdw>
                </a:effectLst>
              </a:rPr>
              <a:t>I once was lost but now I’m found</a:t>
            </a:r>
          </a:p>
          <a:p>
            <a:pPr marL="0" lvl="0" indent="0" algn="ctr">
              <a:buNone/>
            </a:pPr>
            <a:r>
              <a:rPr lang="en-US" sz="4899" b="1" dirty="0">
                <a:effectLst>
                  <a:outerShdw dist="38096" dir="2700000">
                    <a:srgbClr val="000000"/>
                  </a:outerShdw>
                </a:effectLst>
              </a:rPr>
              <a:t>Was blind but now I see</a:t>
            </a:r>
          </a:p>
        </p:txBody>
      </p:sp>
    </p:spTree>
    <p:extLst>
      <p:ext uri="{BB962C8B-B14F-4D97-AF65-F5344CB8AC3E}">
        <p14:creationId xmlns:p14="http://schemas.microsoft.com/office/powerpoint/2010/main" val="3483152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87577E-CF80-41CF-BAEF-9A8907701889}"/>
              </a:ext>
            </a:extLst>
          </p:cNvPr>
          <p:cNvSpPr>
            <a:spLocks noGrp="1"/>
          </p:cNvSpPr>
          <p:nvPr>
            <p:ph idx="1"/>
          </p:nvPr>
        </p:nvSpPr>
        <p:spPr>
          <a:xfrm>
            <a:off x="4343400" y="1676400"/>
            <a:ext cx="4165600" cy="2603500"/>
          </a:xfrm>
          <a:solidFill>
            <a:schemeClr val="accent1">
              <a:lumMod val="20000"/>
              <a:lumOff val="80000"/>
            </a:schemeClr>
          </a:solidFill>
        </p:spPr>
        <p:txBody>
          <a:bodyPr>
            <a:normAutofit/>
          </a:bodyPr>
          <a:lstStyle/>
          <a:p>
            <a:pPr marL="0" indent="0">
              <a:buNone/>
            </a:pPr>
            <a:endParaRPr lang="en-US" sz="5400" b="1" dirty="0">
              <a:effectLst>
                <a:outerShdw blurRad="38100" dist="38100" dir="2700000" algn="tl">
                  <a:srgbClr val="000000">
                    <a:alpha val="43137"/>
                  </a:srgbClr>
                </a:outerShdw>
              </a:effectLst>
              <a:latin typeface="Lucida Calligraphy" panose="03010101010101010101" pitchFamily="66" charset="0"/>
            </a:endParaRPr>
          </a:p>
          <a:p>
            <a:pPr marL="0" indent="0">
              <a:buNone/>
            </a:pPr>
            <a:r>
              <a:rPr lang="en-US" sz="5400" b="1" dirty="0">
                <a:effectLst>
                  <a:outerShdw blurRad="38100" dist="38100" dir="2700000" algn="tl">
                    <a:srgbClr val="000000">
                      <a:alpha val="43137"/>
                    </a:srgbClr>
                  </a:outerShdw>
                </a:effectLst>
                <a:latin typeface="Lucida Calligraphy" panose="03010101010101010101" pitchFamily="66" charset="0"/>
              </a:rPr>
              <a:t>    Floods</a:t>
            </a:r>
          </a:p>
        </p:txBody>
      </p:sp>
    </p:spTree>
    <p:extLst>
      <p:ext uri="{BB962C8B-B14F-4D97-AF65-F5344CB8AC3E}">
        <p14:creationId xmlns:p14="http://schemas.microsoft.com/office/powerpoint/2010/main" val="1748243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E9A1-5251-4FF1-A6D5-A2D0EAED39A6}"/>
              </a:ext>
            </a:extLst>
          </p:cNvPr>
          <p:cNvSpPr>
            <a:spLocks noGrp="1"/>
          </p:cNvSpPr>
          <p:nvPr>
            <p:ph type="title"/>
          </p:nvPr>
        </p:nvSpPr>
        <p:spPr>
          <a:xfrm>
            <a:off x="838200" y="151765"/>
            <a:ext cx="10515600" cy="66103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1056640"/>
            <a:ext cx="11785600" cy="5649595"/>
          </a:xfrm>
        </p:spPr>
        <p:txBody>
          <a:bodyPr>
            <a:normAutofit/>
          </a:bodyPr>
          <a:lstStyle/>
          <a:p>
            <a:r>
              <a:rPr lang="en-US" b="1" dirty="0"/>
              <a:t>5.  Praise makes room for God’s blessings over our lives.</a:t>
            </a:r>
            <a:r>
              <a:rPr lang="en-US" dirty="0"/>
              <a:t>  He will not hold back His goodness, praise opens the gateway of blessing as we come into the Presence of our King.</a:t>
            </a:r>
          </a:p>
          <a:p>
            <a:r>
              <a:rPr lang="en-US" i="1" dirty="0"/>
              <a:t>“Enter his gates with thanksgiving, and his courts with praise! Give thanks to him; bless his name!”  Psa. 100:4</a:t>
            </a:r>
            <a:endParaRPr lang="en-US" dirty="0"/>
          </a:p>
          <a:p>
            <a:r>
              <a:rPr lang="en-US" i="1" dirty="0"/>
              <a:t>"Blessed be the God and Father of our Lord Jesus Christ, who has blessed us with all spiritual blessings in heavenly places in Christ:" Eph. 1:3</a:t>
            </a:r>
            <a:endParaRPr lang="en-US" dirty="0"/>
          </a:p>
        </p:txBody>
      </p:sp>
    </p:spTree>
    <p:extLst>
      <p:ext uri="{BB962C8B-B14F-4D97-AF65-F5344CB8AC3E}">
        <p14:creationId xmlns:p14="http://schemas.microsoft.com/office/powerpoint/2010/main" val="235438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E9A1-5251-4FF1-A6D5-A2D0EAED39A6}"/>
              </a:ext>
            </a:extLst>
          </p:cNvPr>
          <p:cNvSpPr>
            <a:spLocks noGrp="1"/>
          </p:cNvSpPr>
          <p:nvPr>
            <p:ph type="title"/>
          </p:nvPr>
        </p:nvSpPr>
        <p:spPr>
          <a:xfrm>
            <a:off x="838200" y="151765"/>
            <a:ext cx="10515600" cy="66103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1056640"/>
            <a:ext cx="11785600" cy="5649595"/>
          </a:xfrm>
        </p:spPr>
        <p:txBody>
          <a:bodyPr>
            <a:normAutofit/>
          </a:bodyPr>
          <a:lstStyle/>
          <a:p>
            <a:r>
              <a:rPr lang="en-US" b="1" dirty="0"/>
              <a:t>6.  Praise invites His presence.</a:t>
            </a:r>
            <a:r>
              <a:rPr lang="en-US" dirty="0"/>
              <a:t>  God dwells close to us when we praise Him.  He lives there.  He looks for it. </a:t>
            </a:r>
          </a:p>
          <a:p>
            <a:r>
              <a:rPr lang="en-US" i="1" dirty="0"/>
              <a:t>“He inhabits the praises of His people.”  Psa. 22:3</a:t>
            </a:r>
            <a:endParaRPr lang="en-US" dirty="0"/>
          </a:p>
          <a:p>
            <a:r>
              <a:rPr lang="en-US" i="1" dirty="0"/>
              <a:t>"But you are a chosen generation, a royal priesthood, an holy nation, a peculiar people; that you should show forth the praises of him who has called you out of darkness into his marvelous light;" 1 Pet. 2:9</a:t>
            </a:r>
            <a:endParaRPr lang="en-US" dirty="0"/>
          </a:p>
          <a:p>
            <a:pPr marL="0" indent="0">
              <a:buNone/>
            </a:pPr>
            <a:endParaRPr lang="en-US" dirty="0"/>
          </a:p>
        </p:txBody>
      </p:sp>
    </p:spTree>
    <p:extLst>
      <p:ext uri="{BB962C8B-B14F-4D97-AF65-F5344CB8AC3E}">
        <p14:creationId xmlns:p14="http://schemas.microsoft.com/office/powerpoint/2010/main" val="2114911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E9A1-5251-4FF1-A6D5-A2D0EAED39A6}"/>
              </a:ext>
            </a:extLst>
          </p:cNvPr>
          <p:cNvSpPr>
            <a:spLocks noGrp="1"/>
          </p:cNvSpPr>
          <p:nvPr>
            <p:ph type="title"/>
          </p:nvPr>
        </p:nvSpPr>
        <p:spPr>
          <a:xfrm>
            <a:off x="838200" y="151765"/>
            <a:ext cx="10515600" cy="66103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1056640"/>
            <a:ext cx="11785600" cy="5649595"/>
          </a:xfrm>
        </p:spPr>
        <p:txBody>
          <a:bodyPr>
            <a:normAutofit/>
          </a:bodyPr>
          <a:lstStyle/>
          <a:p>
            <a:r>
              <a:rPr lang="en-US" b="1" dirty="0"/>
              <a:t>7.  Our spirits are refreshed and renewed in His presence.</a:t>
            </a:r>
            <a:r>
              <a:rPr lang="en-US" dirty="0"/>
              <a:t>  We're strengthened by His peace and refueled by His joy.  Through a heart of praise, we realize that God doesn’t just change our situations and work through our problems, He changes our hearts. </a:t>
            </a:r>
          </a:p>
          <a:p>
            <a:r>
              <a:rPr lang="en-US" i="1" dirty="0"/>
              <a:t>“In His presence, there is fullness of joy.”  Psa. 16:11</a:t>
            </a:r>
            <a:endParaRPr lang="en-US" dirty="0"/>
          </a:p>
          <a:p>
            <a:r>
              <a:rPr lang="en-US" i="1" dirty="0"/>
              <a:t>"Because your love is better than life, my lips will glorify you.</a:t>
            </a:r>
            <a:r>
              <a:rPr lang="en-US" b="1" i="1" dirty="0"/>
              <a:t> </a:t>
            </a:r>
            <a:r>
              <a:rPr lang="en-US" i="1" dirty="0"/>
              <a:t>I will praise you as long as I live, and in your name I will lift up my hands." Psa. 63:3-4</a:t>
            </a:r>
            <a:endParaRPr lang="en-US" dirty="0"/>
          </a:p>
          <a:p>
            <a:endParaRPr lang="en-US" dirty="0"/>
          </a:p>
        </p:txBody>
      </p:sp>
    </p:spTree>
    <p:extLst>
      <p:ext uri="{BB962C8B-B14F-4D97-AF65-F5344CB8AC3E}">
        <p14:creationId xmlns:p14="http://schemas.microsoft.com/office/powerpoint/2010/main" val="4109714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E9A1-5251-4FF1-A6D5-A2D0EAED39A6}"/>
              </a:ext>
            </a:extLst>
          </p:cNvPr>
          <p:cNvSpPr>
            <a:spLocks noGrp="1"/>
          </p:cNvSpPr>
          <p:nvPr>
            <p:ph type="title"/>
          </p:nvPr>
        </p:nvSpPr>
        <p:spPr>
          <a:xfrm>
            <a:off x="838200" y="151765"/>
            <a:ext cx="10515600" cy="66103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1056640"/>
            <a:ext cx="11785600" cy="5649595"/>
          </a:xfrm>
        </p:spPr>
        <p:txBody>
          <a:bodyPr>
            <a:normAutofit fontScale="85000" lnSpcReduction="20000"/>
          </a:bodyPr>
          <a:lstStyle/>
          <a:p>
            <a:r>
              <a:rPr lang="en-US" b="1" dirty="0"/>
              <a:t>8.  It paves the way for God's power to be displayed, miracles ​happen.</a:t>
            </a:r>
            <a:r>
              <a:rPr lang="en-US" dirty="0"/>
              <a:t>  People's lives are affected and changed.  God shakes things up through praise.  As Paul and Silas sat in prison, shackled, and chained, they kept right on praising God.  And God sent an earthquake that shook the cells and broke the chains.  The jailer and all his family came to know Christ that very night. </a:t>
            </a:r>
          </a:p>
          <a:p>
            <a:r>
              <a:rPr lang="en-US" i="1" dirty="0"/>
              <a:t>“About midnight Paul and Silas were praying and singing hymns to God, and the prisoners were listening to them, and suddenly there was a great earthquake, so that the foundations of the prison were shaken. And immediately all the doors were opened, and everyone's bonds were unfastened.”  Acts 16:25-26</a:t>
            </a:r>
            <a:endParaRPr lang="en-US" dirty="0"/>
          </a:p>
          <a:p>
            <a:r>
              <a:rPr lang="en-US" dirty="0"/>
              <a:t>We have a choice every day in this life.  To live absorbed in worry and stress, on the fast track of busy, focused only on what surrounds us, tuned into the roar of the world. </a:t>
            </a:r>
          </a:p>
          <a:p>
            <a:r>
              <a:rPr lang="en-US" dirty="0"/>
              <a:t>Or, we can ask God to help us take our eyes off all that may be swirling around, our problems and mess, or the voices of others. And we can look up...to Him, the One who holds it all together, and who holds us in his hands.</a:t>
            </a:r>
          </a:p>
          <a:p>
            <a:r>
              <a:rPr lang="en-US" dirty="0"/>
              <a:t>God desires our whole heart.  He waits for us to return.  He longs for us to know the power of His presence over our lives.  He desires to bless us more than we could imagine. His Spirit urges us onward, calling us closer.</a:t>
            </a:r>
          </a:p>
          <a:p>
            <a:r>
              <a:rPr lang="en-US" dirty="0"/>
              <a:t>May He help us to look up...open our mouths...and sing.</a:t>
            </a:r>
          </a:p>
        </p:txBody>
      </p:sp>
    </p:spTree>
    <p:extLst>
      <p:ext uri="{BB962C8B-B14F-4D97-AF65-F5344CB8AC3E}">
        <p14:creationId xmlns:p14="http://schemas.microsoft.com/office/powerpoint/2010/main" val="1634053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E9A1-5251-4FF1-A6D5-A2D0EAED39A6}"/>
              </a:ext>
            </a:extLst>
          </p:cNvPr>
          <p:cNvSpPr>
            <a:spLocks noGrp="1"/>
          </p:cNvSpPr>
          <p:nvPr>
            <p:ph type="title"/>
          </p:nvPr>
        </p:nvSpPr>
        <p:spPr>
          <a:xfrm>
            <a:off x="838200" y="151765"/>
            <a:ext cx="10515600" cy="66103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83731F1D-04EA-4098-9B05-F6517F5D66C2}"/>
              </a:ext>
            </a:extLst>
          </p:cNvPr>
          <p:cNvSpPr>
            <a:spLocks noGrp="1"/>
          </p:cNvSpPr>
          <p:nvPr>
            <p:ph idx="1"/>
          </p:nvPr>
        </p:nvSpPr>
        <p:spPr>
          <a:xfrm>
            <a:off x="193040" y="1056640"/>
            <a:ext cx="11785600" cy="5649595"/>
          </a:xfrm>
        </p:spPr>
        <p:txBody>
          <a:bodyPr>
            <a:normAutofit/>
          </a:bodyPr>
          <a:lstStyle/>
          <a:p>
            <a:r>
              <a:rPr lang="en-US" b="1" i="1" dirty="0"/>
              <a:t>Dear God, </a:t>
            </a:r>
            <a:endParaRPr lang="en-US" dirty="0"/>
          </a:p>
          <a:p>
            <a:r>
              <a:rPr lang="en-US" b="1" i="1" dirty="0"/>
              <a:t>We praise you today with our hearts and songs, we praise you for your faithfulness, we praise you for your great power and love. We confess our need for you, our lives don't go so well when we just spin around on our own. We struggle and worry, get weary and worn. Yet you never leave us. Thank you for your presence. Thank you for your care over us, thank you that you breathe renewal right into our souls. We ask for your spirit to fill us, to draw us close to yourself, and to work your purposes through us, as we set our eyes on you. </a:t>
            </a:r>
            <a:endParaRPr lang="en-US" dirty="0"/>
          </a:p>
          <a:p>
            <a:r>
              <a:rPr lang="en-US" b="1" i="1" dirty="0"/>
              <a:t>In Jesus' Name, Amen.</a:t>
            </a:r>
            <a:endParaRPr lang="en-US" dirty="0"/>
          </a:p>
          <a:p>
            <a:endParaRPr lang="en-US" dirty="0"/>
          </a:p>
        </p:txBody>
      </p:sp>
    </p:spTree>
    <p:extLst>
      <p:ext uri="{BB962C8B-B14F-4D97-AF65-F5344CB8AC3E}">
        <p14:creationId xmlns:p14="http://schemas.microsoft.com/office/powerpoint/2010/main" val="1626112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B1CB7-387E-48CA-97B4-37B8985BB46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C8B7155-8764-4649-8395-B8719BF8501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872818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0ED7D5-E295-476E-BE24-7ACB77308D4B}"/>
              </a:ext>
            </a:extLst>
          </p:cNvPr>
          <p:cNvSpPr>
            <a:spLocks noGrp="1"/>
          </p:cNvSpPr>
          <p:nvPr>
            <p:ph idx="1"/>
          </p:nvPr>
        </p:nvSpPr>
        <p:spPr>
          <a:xfrm>
            <a:off x="209550" y="180975"/>
            <a:ext cx="11791950" cy="6477000"/>
          </a:xfrm>
        </p:spPr>
        <p:txBody>
          <a:bodyPr>
            <a:normAutofit fontScale="85000" lnSpcReduction="20000"/>
          </a:bodyPr>
          <a:lstStyle/>
          <a:p>
            <a:r>
              <a:rPr lang="en-US" dirty="0"/>
              <a:t>We have so much to praise God for, there's great power in giving honor to Him. And many of you live that truth out, every single day of your lives. The </a:t>
            </a:r>
            <a:r>
              <a:rPr lang="en-US" b="1" u="sng" dirty="0">
                <a:hlinkClick r:id="rId2"/>
              </a:rPr>
              <a:t>Bible</a:t>
            </a:r>
            <a:r>
              <a:rPr lang="en-US" dirty="0"/>
              <a:t> is filled with examples of praise when we see His power released - life-changing miracles, dramatic stories of the enemy being halted or defeated, hearts being changed and drawn closer to Him.</a:t>
            </a:r>
          </a:p>
          <a:p>
            <a:r>
              <a:rPr lang="en-US" dirty="0"/>
              <a:t>Yet reality is that way too often, daily struggles or constant life demands can crowd out our praise to God.  We might check the worship box at church and somehow think we’re good for the week.  And all the while, with souls distant and cold, we sing words, we listen to music, then we go home.</a:t>
            </a:r>
          </a:p>
          <a:p>
            <a:r>
              <a:rPr lang="en-US" dirty="0"/>
              <a:t>Sometimes it really is a sacrifice to offer praise.  We may not feel like it.  We’re struggling.  We're weary.  Or maybe, we feel like He let us down. We think God seems distant, like he's far away, or doesn't really care about what's troubling us. Painful life blows and losses might have recently sent us spiraling.</a:t>
            </a:r>
          </a:p>
          <a:p>
            <a:r>
              <a:rPr lang="en-US" dirty="0"/>
              <a:t>Here’s what can make a lasting difference.  When we make that decision to fix our eyes on Him, and daily give Him praise, no matter what's staring us straight in the face, we suddenly realize that God has already begun to release the grip those struggles can have over us. </a:t>
            </a:r>
          </a:p>
          <a:p>
            <a:r>
              <a:rPr lang="en-US" dirty="0"/>
              <a:t>There’s power in our acknowledgement that He is worthy, above all else, of our worship and praise.</a:t>
            </a:r>
          </a:p>
          <a:p>
            <a:r>
              <a:rPr lang="en-US" dirty="0"/>
              <a:t>His Spirit urges us onward, to press in close to him. Doesn't matter how good or "not so good" we feel like we can sing, doesn't matter if we like upbeat worship, more reflective songs, or traditional hymns. Doesn't matter if we're alone, with a few, or in a big group. Doesn't even matter whether we "feel" like it or not.  What matters is this - our hearts in tune with our Creator and King.</a:t>
            </a:r>
          </a:p>
          <a:p>
            <a:endParaRPr lang="en-US" dirty="0"/>
          </a:p>
        </p:txBody>
      </p:sp>
    </p:spTree>
    <p:extLst>
      <p:ext uri="{BB962C8B-B14F-4D97-AF65-F5344CB8AC3E}">
        <p14:creationId xmlns:p14="http://schemas.microsoft.com/office/powerpoint/2010/main" val="21179394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F1E5B55E-DC2D-470F-985B-8EAB6B5CE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222971"/>
            <a:ext cx="4572000" cy="3419475"/>
          </a:xfrm>
          <a:prstGeom prst="rect">
            <a:avLst/>
          </a:prstGeom>
        </p:spPr>
      </p:pic>
      <p:pic>
        <p:nvPicPr>
          <p:cNvPr id="5" name="Picture 4" descr="A person that is standing in the grass&#10;&#10;Description automatically generated">
            <a:extLst>
              <a:ext uri="{FF2B5EF4-FFF2-40B4-BE49-F238E27FC236}">
                <a16:creationId xmlns:a16="http://schemas.microsoft.com/office/drawing/2014/main" id="{7BE6D335-019F-4A73-B292-0F2353749608}"/>
              </a:ext>
            </a:extLst>
          </p:cNvPr>
          <p:cNvPicPr>
            <a:picLocks noChangeAspect="1"/>
          </p:cNvPicPr>
          <p:nvPr/>
        </p:nvPicPr>
        <p:blipFill rotWithShape="1">
          <a:blip r:embed="rId3">
            <a:extLst>
              <a:ext uri="{28A0092B-C50C-407E-A947-70E740481C1C}">
                <a14:useLocalDpi xmlns:a14="http://schemas.microsoft.com/office/drawing/2010/main" val="0"/>
              </a:ext>
            </a:extLst>
          </a:blip>
          <a:srcRect r="12465"/>
          <a:stretch/>
        </p:blipFill>
        <p:spPr>
          <a:xfrm>
            <a:off x="5473700" y="787400"/>
            <a:ext cx="4445000" cy="4864100"/>
          </a:xfrm>
          <a:prstGeom prst="rect">
            <a:avLst/>
          </a:prstGeom>
        </p:spPr>
      </p:pic>
    </p:spTree>
    <p:extLst>
      <p:ext uri="{BB962C8B-B14F-4D97-AF65-F5344CB8AC3E}">
        <p14:creationId xmlns:p14="http://schemas.microsoft.com/office/powerpoint/2010/main" val="2015445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effectLst>
                  <a:outerShdw blurRad="38100" dist="38100" dir="2700000" algn="tl">
                    <a:srgbClr val="000000">
                      <a:alpha val="43137"/>
                    </a:srgbClr>
                  </a:outerShdw>
                </a:effectLst>
              </a:rPr>
              <a:t>Keep On The Firing Line</a:t>
            </a:r>
            <a:br>
              <a:rPr lang="en-US"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89531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1720358" y="1290638"/>
            <a:ext cx="8490334" cy="3191130"/>
          </a:xfrm>
        </p:spPr>
        <p:txBody>
          <a:bodyPr anchor="ctr" anchorCtr="1">
            <a:spAutoFit/>
          </a:bodyPr>
          <a:lstStyle/>
          <a:p>
            <a:pPr marL="0" lvl="0" indent="0" algn="ctr">
              <a:buNone/>
            </a:pPr>
            <a:r>
              <a:rPr lang="en-US" sz="4899" b="1" dirty="0">
                <a:effectLst>
                  <a:outerShdw dist="38096" dir="2700000">
                    <a:srgbClr val="000000"/>
                  </a:outerShdw>
                </a:effectLst>
              </a:rPr>
              <a:t>I Get A Peaceful Easy Feeling</a:t>
            </a:r>
          </a:p>
          <a:p>
            <a:pPr marL="0" lvl="0" indent="0" algn="ctr">
              <a:buNone/>
            </a:pPr>
            <a:r>
              <a:rPr lang="en-US" sz="4899" b="1" dirty="0">
                <a:effectLst>
                  <a:outerShdw dist="38096" dir="2700000">
                    <a:srgbClr val="000000"/>
                  </a:outerShdw>
                </a:effectLst>
              </a:rPr>
              <a:t>I Know You Won’t Let Me Down</a:t>
            </a:r>
          </a:p>
          <a:p>
            <a:pPr marL="0" lvl="0" indent="0" algn="ctr">
              <a:buNone/>
            </a:pPr>
            <a:r>
              <a:rPr lang="en-US" sz="4899" b="1" dirty="0">
                <a:effectLst>
                  <a:outerShdw dist="38096" dir="2700000">
                    <a:srgbClr val="000000"/>
                  </a:outerShdw>
                </a:effectLst>
              </a:rPr>
              <a:t>Cause I’m All Ready Standing</a:t>
            </a:r>
          </a:p>
          <a:p>
            <a:pPr marL="0" lvl="0" indent="0" algn="ctr">
              <a:buNone/>
            </a:pPr>
            <a:r>
              <a:rPr lang="en-US" sz="4899" b="1" dirty="0">
                <a:effectLst>
                  <a:outerShdw dist="38096" dir="2700000">
                    <a:srgbClr val="000000"/>
                  </a:outerShdw>
                </a:effectLst>
              </a:rPr>
              <a:t>On Solid Ground</a:t>
            </a:r>
          </a:p>
        </p:txBody>
      </p:sp>
    </p:spTree>
    <p:extLst>
      <p:ext uri="{BB962C8B-B14F-4D97-AF65-F5344CB8AC3E}">
        <p14:creationId xmlns:p14="http://schemas.microsoft.com/office/powerpoint/2010/main" val="511762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1650056" y="612115"/>
            <a:ext cx="8899838" cy="4548168"/>
          </a:xfrm>
        </p:spPr>
        <p:txBody>
          <a:bodyPr anchor="ctr" anchorCtr="1">
            <a:spAutoFit/>
          </a:bodyPr>
          <a:lstStyle/>
          <a:p>
            <a:pPr marL="0" lvl="0" indent="0" algn="ctr">
              <a:buNone/>
            </a:pPr>
            <a:r>
              <a:rPr lang="en-US" sz="4899" dirty="0"/>
              <a:t> </a:t>
            </a:r>
            <a:r>
              <a:rPr lang="en-US" sz="4899" b="1" dirty="0">
                <a:effectLst>
                  <a:outerShdw dist="38096" dir="2700000">
                    <a:srgbClr val="000000"/>
                  </a:outerShdw>
                </a:effectLst>
              </a:rPr>
              <a:t>Through many dangers, toils and snares</a:t>
            </a:r>
          </a:p>
          <a:p>
            <a:pPr marL="0" lvl="0" indent="0" algn="ctr">
              <a:buNone/>
            </a:pPr>
            <a:r>
              <a:rPr lang="en-US" sz="4899" b="1" dirty="0">
                <a:effectLst>
                  <a:outerShdw dist="38096" dir="2700000">
                    <a:srgbClr val="000000"/>
                  </a:outerShdw>
                </a:effectLst>
              </a:rPr>
              <a:t>I have already come,</a:t>
            </a:r>
          </a:p>
          <a:p>
            <a:pPr marL="0" lvl="0" indent="0" algn="ctr">
              <a:buNone/>
            </a:pPr>
            <a:r>
              <a:rPr lang="en-US" sz="4899" b="1" dirty="0">
                <a:effectLst>
                  <a:outerShdw dist="38096" dir="2700000">
                    <a:srgbClr val="000000"/>
                  </a:outerShdw>
                </a:effectLst>
              </a:rPr>
              <a:t>'Tis grace has brought me safe thus far</a:t>
            </a:r>
          </a:p>
          <a:p>
            <a:pPr marL="0" lvl="0" indent="0" algn="ctr">
              <a:buNone/>
            </a:pPr>
            <a:r>
              <a:rPr lang="en-US" sz="4899" b="1" dirty="0">
                <a:effectLst>
                  <a:outerShdw dist="38096" dir="2700000">
                    <a:srgbClr val="000000"/>
                  </a:outerShdw>
                </a:effectLst>
              </a:rPr>
              <a:t>And grace will lead me home</a:t>
            </a:r>
            <a:r>
              <a:rPr lang="en-US" sz="4899" dirty="0"/>
              <a:t>.</a:t>
            </a:r>
          </a:p>
        </p:txBody>
      </p:sp>
    </p:spTree>
    <p:extLst>
      <p:ext uri="{BB962C8B-B14F-4D97-AF65-F5344CB8AC3E}">
        <p14:creationId xmlns:p14="http://schemas.microsoft.com/office/powerpoint/2010/main" val="2458255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1678177" y="1290634"/>
            <a:ext cx="8688947" cy="3191130"/>
          </a:xfrm>
        </p:spPr>
        <p:txBody>
          <a:bodyPr anchor="ctr" anchorCtr="1">
            <a:spAutoFit/>
          </a:bodyPr>
          <a:lstStyle/>
          <a:p>
            <a:pPr marL="0" lvl="0" indent="0" algn="ctr">
              <a:buNone/>
            </a:pPr>
            <a:r>
              <a:rPr lang="en-US" sz="4899" b="1" dirty="0">
                <a:effectLst>
                  <a:outerShdw dist="38096" dir="2700000">
                    <a:srgbClr val="000000"/>
                  </a:outerShdw>
                </a:effectLst>
              </a:rPr>
              <a:t>I get a peaceful easy feeling</a:t>
            </a:r>
          </a:p>
          <a:p>
            <a:pPr marL="0" lvl="0" indent="0" algn="ctr">
              <a:buNone/>
            </a:pPr>
            <a:r>
              <a:rPr lang="en-US" sz="4899" b="1" dirty="0">
                <a:effectLst>
                  <a:outerShdw dist="38096" dir="2700000">
                    <a:srgbClr val="000000"/>
                  </a:outerShdw>
                </a:effectLst>
              </a:rPr>
              <a:t>I know you won’t let me down</a:t>
            </a:r>
          </a:p>
          <a:p>
            <a:pPr marL="0" lvl="0" indent="0" algn="ctr">
              <a:buNone/>
            </a:pPr>
            <a:r>
              <a:rPr lang="en-US" sz="4899" b="1" dirty="0">
                <a:effectLst>
                  <a:outerShdw dist="38096" dir="2700000">
                    <a:srgbClr val="000000"/>
                  </a:outerShdw>
                </a:effectLst>
              </a:rPr>
              <a:t>Cause I’m all ready standing</a:t>
            </a:r>
          </a:p>
          <a:p>
            <a:pPr marL="0" lvl="0" indent="0" algn="ctr">
              <a:buNone/>
            </a:pPr>
            <a:r>
              <a:rPr lang="en-US" sz="4899" b="1" dirty="0">
                <a:effectLst>
                  <a:outerShdw dist="38096" dir="2700000">
                    <a:srgbClr val="000000"/>
                  </a:outerShdw>
                </a:effectLst>
              </a:rPr>
              <a:t>On solid ground</a:t>
            </a:r>
          </a:p>
        </p:txBody>
      </p:sp>
    </p:spTree>
    <p:extLst>
      <p:ext uri="{BB962C8B-B14F-4D97-AF65-F5344CB8AC3E}">
        <p14:creationId xmlns:p14="http://schemas.microsoft.com/office/powerpoint/2010/main" val="18937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1621936" y="612115"/>
            <a:ext cx="8942020" cy="4548168"/>
          </a:xfrm>
        </p:spPr>
        <p:txBody>
          <a:bodyPr anchor="ctr" anchorCtr="1">
            <a:spAutoFit/>
          </a:bodyPr>
          <a:lstStyle/>
          <a:p>
            <a:pPr marL="0" lvl="0" indent="0" algn="ctr">
              <a:buNone/>
            </a:pPr>
            <a:r>
              <a:rPr lang="en-US" sz="4899" dirty="0"/>
              <a:t> </a:t>
            </a:r>
            <a:r>
              <a:rPr lang="en-US" sz="4899" b="1" dirty="0">
                <a:effectLst>
                  <a:outerShdw dist="38096" dir="2700000">
                    <a:srgbClr val="000000"/>
                  </a:outerShdw>
                </a:effectLst>
              </a:rPr>
              <a:t>When we've been there ten thousand years</a:t>
            </a:r>
          </a:p>
          <a:p>
            <a:pPr marL="0" lvl="0" indent="0" algn="ctr">
              <a:buNone/>
            </a:pPr>
            <a:r>
              <a:rPr lang="en-US" sz="4899" b="1" dirty="0">
                <a:effectLst>
                  <a:outerShdw dist="38096" dir="2700000">
                    <a:srgbClr val="000000"/>
                  </a:outerShdw>
                </a:effectLst>
              </a:rPr>
              <a:t>Bright shining as the sun,</a:t>
            </a:r>
          </a:p>
          <a:p>
            <a:pPr marL="0" lvl="0" indent="0" algn="ctr">
              <a:buNone/>
            </a:pPr>
            <a:r>
              <a:rPr lang="en-US" sz="4899" b="1" dirty="0">
                <a:effectLst>
                  <a:outerShdw dist="38096" dir="2700000">
                    <a:srgbClr val="000000"/>
                  </a:outerShdw>
                </a:effectLst>
              </a:rPr>
              <a:t>We've no less days to sing God's praise</a:t>
            </a:r>
          </a:p>
          <a:p>
            <a:pPr marL="0" lvl="0" indent="0" algn="ctr">
              <a:buNone/>
            </a:pPr>
            <a:r>
              <a:rPr lang="en-US" sz="4899" b="1" dirty="0">
                <a:effectLst>
                  <a:outerShdw dist="38096" dir="2700000">
                    <a:srgbClr val="000000"/>
                  </a:outerShdw>
                </a:effectLst>
              </a:rPr>
              <a:t>Than when we've first begun</a:t>
            </a:r>
            <a:r>
              <a:rPr lang="en-US" sz="4899" dirty="0"/>
              <a:t>.</a:t>
            </a:r>
          </a:p>
        </p:txBody>
      </p:sp>
    </p:spTree>
    <p:extLst>
      <p:ext uri="{BB962C8B-B14F-4D97-AF65-F5344CB8AC3E}">
        <p14:creationId xmlns:p14="http://schemas.microsoft.com/office/powerpoint/2010/main" val="3845891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1678177" y="1290634"/>
            <a:ext cx="8688947" cy="3191130"/>
          </a:xfrm>
        </p:spPr>
        <p:txBody>
          <a:bodyPr anchor="ctr" anchorCtr="1">
            <a:spAutoFit/>
          </a:bodyPr>
          <a:lstStyle/>
          <a:p>
            <a:pPr marL="0" lvl="0" indent="0" algn="ctr">
              <a:buNone/>
            </a:pPr>
            <a:r>
              <a:rPr lang="en-US" sz="4899" b="1" dirty="0">
                <a:effectLst>
                  <a:outerShdw dist="38096" dir="2700000">
                    <a:srgbClr val="000000"/>
                  </a:outerShdw>
                </a:effectLst>
              </a:rPr>
              <a:t>I get a peaceful easy feeling</a:t>
            </a:r>
          </a:p>
          <a:p>
            <a:pPr marL="0" lvl="0" indent="0" algn="ctr">
              <a:buNone/>
            </a:pPr>
            <a:r>
              <a:rPr lang="en-US" sz="4899" b="1" dirty="0">
                <a:effectLst>
                  <a:outerShdw dist="38096" dir="2700000">
                    <a:srgbClr val="000000"/>
                  </a:outerShdw>
                </a:effectLst>
              </a:rPr>
              <a:t>I know you won’t let me down</a:t>
            </a:r>
          </a:p>
          <a:p>
            <a:pPr marL="0" lvl="0" indent="0" algn="ctr">
              <a:buNone/>
            </a:pPr>
            <a:r>
              <a:rPr lang="en-US" sz="4899" b="1" dirty="0">
                <a:effectLst>
                  <a:outerShdw dist="38096" dir="2700000">
                    <a:srgbClr val="000000"/>
                  </a:outerShdw>
                </a:effectLst>
              </a:rPr>
              <a:t>Cause I’m all ready standing</a:t>
            </a:r>
          </a:p>
          <a:p>
            <a:pPr marL="0" lvl="0" indent="0" algn="ctr">
              <a:buNone/>
            </a:pPr>
            <a:r>
              <a:rPr lang="en-US" sz="4899" b="1" dirty="0">
                <a:effectLst>
                  <a:outerShdw dist="38096" dir="2700000">
                    <a:srgbClr val="000000"/>
                  </a:outerShdw>
                </a:effectLst>
              </a:rPr>
              <a:t>On solid ground</a:t>
            </a:r>
          </a:p>
        </p:txBody>
      </p:sp>
    </p:spTree>
    <p:extLst>
      <p:ext uri="{BB962C8B-B14F-4D97-AF65-F5344CB8AC3E}">
        <p14:creationId xmlns:p14="http://schemas.microsoft.com/office/powerpoint/2010/main" val="1760586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9584</TotalTime>
  <Words>3191</Words>
  <Application>Microsoft Office PowerPoint</Application>
  <PresentationFormat>Widescreen</PresentationFormat>
  <Paragraphs>199</Paragraphs>
  <Slides>49</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Arial</vt:lpstr>
      <vt:lpstr>Arial Rounded MT Bold</vt:lpstr>
      <vt:lpstr>Calibri</vt:lpstr>
      <vt:lpstr>Calibri Light</vt:lpstr>
      <vt:lpstr>Congenial Black</vt:lpstr>
      <vt:lpstr>Courier New</vt:lpstr>
      <vt:lpstr>HP Simplified</vt:lpstr>
      <vt:lpstr>Liberation Serif</vt:lpstr>
      <vt:lpstr>Lucida Bright</vt:lpstr>
      <vt:lpstr>Lucida Calligraphy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the music fades, all has slipped away and I simply come. Longing just to be something that's of worth that will bless Your heart. </vt:lpstr>
      <vt:lpstr> I'll bring You more than a song, for a song in itself is not what You have required. You search much deeper within, through the way things appear, You’r looking into my heart.  </vt:lpstr>
      <vt:lpstr> I'm coming back  to the heart of worship and it’s all about You,  it’s all about You, Jesus. I'm sorry, Lord,  for the thing I've made it when it’s all about You,  it’s all about You, Jesus. </vt:lpstr>
      <vt:lpstr>PowerPoint Presentation</vt:lpstr>
      <vt:lpstr>PowerPoint Presentation</vt:lpstr>
      <vt:lpstr>PowerPoint Presentation</vt:lpstr>
      <vt:lpstr>Praise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 On The Firing Line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103</cp:revision>
  <dcterms:created xsi:type="dcterms:W3CDTF">2019-08-31T13:09:58Z</dcterms:created>
  <dcterms:modified xsi:type="dcterms:W3CDTF">2023-03-05T16:48:13Z</dcterms:modified>
</cp:coreProperties>
</file>