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75" r:id="rId3"/>
    <p:sldId id="276" r:id="rId4"/>
    <p:sldId id="256" r:id="rId5"/>
    <p:sldId id="259" r:id="rId6"/>
    <p:sldId id="257" r:id="rId7"/>
    <p:sldId id="258" r:id="rId8"/>
    <p:sldId id="263" r:id="rId9"/>
    <p:sldId id="272" r:id="rId10"/>
    <p:sldId id="543" r:id="rId11"/>
    <p:sldId id="537" r:id="rId12"/>
    <p:sldId id="538" r:id="rId13"/>
    <p:sldId id="539" r:id="rId14"/>
    <p:sldId id="540" r:id="rId15"/>
    <p:sldId id="54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68BE8-7C42-4459-9012-FD73B758C8A7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DBAE-0F19-4528-8AC9-8BD0BE4A9D09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17D9A-711D-4FA6-87BC-37B47E1EA4D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370D2-17A1-4FEF-BCFB-EF377D0F0C3E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6575" y="111512"/>
            <a:ext cx="8469085" cy="6945086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If the car ad claims these items, it really means: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rough condition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parts car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immaculate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engine quiet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needs minor overhaul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needs major overhaul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burns no oil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rebuilt engine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drive it away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drive it anywhere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desirable classic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rare classic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stored 20 years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marR="0">
              <a:lnSpc>
                <a:spcPct val="11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ran when stored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charset="0"/>
              <a:ea typeface="Calibri" panose="020F0502020204030204" charset="0"/>
            </a:endParaRPr>
          </a:p>
        </p:txBody>
      </p:sp>
      <p:sp>
        <p:nvSpPr>
          <p:cNvPr id="2" name="Content Placeholder 2"/>
          <p:cNvSpPr txBox="1"/>
          <p:nvPr/>
        </p:nvSpPr>
        <p:spPr>
          <a:xfrm>
            <a:off x="5098560" y="85495"/>
            <a:ext cx="6409499" cy="69450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too bad to lie about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beyond repair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= recently washed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if you use 90-weight oil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needs an engine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phone the junkyard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it all leaks out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cleaned the spark plugs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I live on a hill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within 10 miles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no one wants it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no one wanted it even when it was new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in a farmer's field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charset="0"/>
            </a:endParaRPr>
          </a:p>
          <a:p>
            <a:pPr marL="0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charset="0"/>
              </a:rPr>
              <a:t>= won't start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charset="0"/>
              <a:ea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75658"/>
            <a:ext cx="11785600" cy="5355772"/>
          </a:xfrm>
          <a:solidFill>
            <a:schemeClr val="bg1">
              <a:alpha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…</a:t>
            </a:r>
            <a:r>
              <a:rPr lang="en-U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Praise Invites His Presence</a:t>
            </a:r>
            <a:r>
              <a:rPr lang="en-US" sz="3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</a:t>
            </a:r>
            <a:endParaRPr lang="en-US" sz="3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God Dwells Close to Us When We Praise Him 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3">
              <a:lnSpc>
                <a:spcPct val="11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 Lives There 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3">
              <a:lnSpc>
                <a:spcPct val="11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 Looks For It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3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“He inhabits the praises of His people.”  </a:t>
            </a: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22:3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3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"But you are a chosen generation, a royal priesthood, an holy nation, a peculiar people; that you should show forth the praises of him who has called you out of darkness into his marvelous light;" </a:t>
            </a:r>
            <a:endParaRPr lang="en-US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                             1 Pet. 2:9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7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7" y="1473200"/>
            <a:ext cx="10787742" cy="5090886"/>
          </a:xfrm>
          <a:solidFill>
            <a:schemeClr val="bg1">
              <a:alpha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…Our Spirits are Refreshed and Renewed in His Presence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 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We're strengthened by His peace and refueled by His joy.  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Through a Heart of Praise…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     …We Realize that God Doesn’t Just Change Our Situations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           …and Work Through Our Problems, 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                 …He Changes Our Hearts. 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“In His presence, there is fullness of joy.” 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Psa. 16:11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"Because your love is better than life, my lips will glorify you. I will praise you as long as I live, /in your name I will lift up my hands."   </a:t>
            </a:r>
            <a:endParaRPr lang="en-US" sz="3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                                                                          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Psa. 63:3-4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12192000" cy="6836229"/>
          </a:xfrm>
          <a:solidFill>
            <a:schemeClr val="bg1">
              <a:alpha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…It Paves the Way for God’s Power to be Displayed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People's lives are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affected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and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changed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.  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God shakes things up through praise. 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As Paul and Silas sat in prison, shackled, but praising God.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Praise Moved God 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God Moved Heaven /Earth -God sent an earthquake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Power Moved Hearts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–jailer/ all his family saved-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“About midnight Paul/ Silas were praying/ singing hymns to God, and the prisoners were listening to them, and suddenly there was a great earthquake, so that the foundations of the prison were shaken. immediately all the doors were opened, and everyone's bonds were unfastened.” 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Acts 16:25-26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:comb/>
      </p:transition>
    </mc:Choice>
    <mc:Fallback>
      <p:transition spd="slow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920" y="1341121"/>
            <a:ext cx="11531600" cy="5394960"/>
          </a:xfrm>
          <a:solidFill>
            <a:schemeClr val="bg1">
              <a:alpha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…</a:t>
            </a: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It Paves the Way for God's Power to be Displayed</a:t>
            </a:r>
            <a:r>
              <a:rPr lang="en-US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 </a:t>
            </a:r>
            <a:endParaRPr lang="en-US" sz="3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We have a choice every day in this life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. 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live absorbed in worry and stress…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   …focused only on what surrounds us 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We can ask God to help us take our eyes off all the…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problems and mess, or the voices of others…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…look up...to the One who holds it all together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God desires our whole heart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.  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 longs for us to know the power of His presence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…He desires to bless us more than we could imagine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    …His Spirit urges us onward, calling us closer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5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" y="435429"/>
            <a:ext cx="11785600" cy="541673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  We praise you today with our hearts and songs, we praise you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 for your faithfulness, we praise you for your great power and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love. We confess our need for you, our lives don't go so well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when we just spin around on our own. We struggle and worry,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get weary and worn. Yet you never leave us. Thank you for your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presence. Thank you for your care over us, thank you that you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breathe renewal right into our souls. We ask for your spirit to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fill us, to draw us close to yourself, and to work your purposes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through us, as we set our eyes on you.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5954" y="47936"/>
            <a:ext cx="2967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Edward Church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Calligraphy" panose="03010101010101010101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75617" y="-13619"/>
            <a:ext cx="3515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March 5, 2023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Calligraphy" panose="03010101010101010101" pitchFamily="66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7544" y="340242"/>
            <a:ext cx="144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2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push dir="d"/>
      </p:transition>
    </mc:Choice>
    <mc:Fallback>
      <p:transition spd="slow">
        <p:push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4286" y="123825"/>
            <a:ext cx="3456011" cy="1076325"/>
          </a:xfrm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Praise Is..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79" y="2383972"/>
            <a:ext cx="7486836" cy="4659086"/>
          </a:xfrm>
          <a:solidFill>
            <a:schemeClr val="bg1">
              <a:alpha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Powerful-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Never leaves situation the same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Positive-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Hard to praise and pout at same time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Predictor-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It effectively predicts the outcome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Productive-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It can do what nothing else can…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" y="213360"/>
            <a:ext cx="11785600" cy="6252753"/>
          </a:xfrm>
          <a:solidFill>
            <a:schemeClr val="bg1">
              <a:alpha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…Gets Our Focus Off Ourselves… Back On God 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In “selfie” focused world, we need this reminder…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           …life is not all about us.  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When We Get Eyes on Self…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“Hurt”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is Magnified  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When Our Eyes are On Him …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“Hope”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is Magnified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 is Worthy of Our Praise…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…No Matter What We Face From Day to Day.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“Praise him for his mighty deeds; praise him according to his excellent greatness!” 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150:2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"And my tongue shall speak of your righteousness and of your praise all the day long."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35:28</a:t>
            </a:r>
            <a:endParaRPr lang="en-US" sz="3200" b="1" dirty="0"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" y="359229"/>
            <a:ext cx="11785600" cy="5828212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…Brings Us to a Place of Humility 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We remember our dependency on God, as we acknowledge our need for Him.  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As we praise Him as Creator/ King of this world…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…we recognize that we’re not in control, but He is!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“Let us come into his presence with thanksgiving; let us make a joyful noise to him with songs of praise! For the Lord is a great God, and a great King above all gods” 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95:2-3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"I will give you thanks in the great congregation: I will praise you among much people"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35:18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>
        <p:split dir="in"/>
      </p:transition>
    </mc:Choice>
    <mc:Fallback>
      <p:transition spd="slow">
        <p:split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6642"/>
            <a:ext cx="12192000" cy="3798388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…Makes the Enemy Flee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 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It pushes back the darkness that surrounds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Evil will not stick around if we’re praising our God…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                 …who will fight our battles for us. 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Jehoshaphat, saw God miraculously defeat the enemy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“As they began to sing / praise, the Lord set ambushes against the men of Ammon / Moab / Mount Seir who were invading Judah, / they were defeated” 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2 Chron. 20:22</a:t>
            </a:r>
            <a:endParaRPr lang="en-US" b="1" dirty="0"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:push dir="r"/>
      </p:transition>
    </mc:Choice>
    <mc:Fallback>
      <p:transition spd="slow">
        <p:push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" y="1056640"/>
            <a:ext cx="11897360" cy="5072017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..Leaves No Room For Complaining and Negativity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Luke 24:50-53 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</a:b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51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And it came to pass, while he blessed them, he was parted from them, and carried up into heaven. 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52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And they worshipped him, and returned to Jerusalem with great joy: 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53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And were continually in the temple, praising and blessing God. Amen.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Acts 2:1-2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</a:b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1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And when the day of Pentecost was fully come, they were all with one accord in one place. 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2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 And suddenly there came a sound from heaven as of a rushing mighty wind, and it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filled all the house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where they were sitting.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5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55914"/>
            <a:ext cx="11785600" cy="5635716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Praise Makes Room For God’s Blessings Over Our Lives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3">
              <a:lnSpc>
                <a:spcPct val="110000"/>
              </a:lnSpc>
              <a:spcBef>
                <a:spcPts val="6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 Will Not Hold Back His Goodness,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lvl="3">
              <a:lnSpc>
                <a:spcPct val="110000"/>
              </a:lnSpc>
              <a:spcBef>
                <a:spcPts val="6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Praise Opens the Gateway of Blessing…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1371600" lvl="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       …as we Come into His Presence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“Enter his gates with thanksgiving, and his courts with praise! 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Give thanks to him; bless his name!” 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Psa. 100:4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"Blessed be the God and Father of our Lord Jesus Christ, 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who has blessed us with all spiritual blessings in 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heavenly places in Christ:"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Eph.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 Simplified" panose="020B0604020204020204" pitchFamily="34" charset="0"/>
              </a:rPr>
              <a:t>1:3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 Simplified" panose="020B0604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5780</Words>
  <Application>WPS Presentation</Application>
  <PresentationFormat>Widescreen</PresentationFormat>
  <Paragraphs>137</Paragraphs>
  <Slides>14</Slides>
  <Notes>0</Notes>
  <HiddenSlides>1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2" baseType="lpstr">
      <vt:lpstr>Arial</vt:lpstr>
      <vt:lpstr>SimSun</vt:lpstr>
      <vt:lpstr>Wingdings</vt:lpstr>
      <vt:lpstr>Arial Rounded MT Bold</vt:lpstr>
      <vt:lpstr>Congenial Black</vt:lpstr>
      <vt:lpstr>Usuazi Hosomozi</vt:lpstr>
      <vt:lpstr>Times New Roman</vt:lpstr>
      <vt:lpstr>Calibri</vt:lpstr>
      <vt:lpstr>Microsoft YaHei</vt:lpstr>
      <vt:lpstr>Arial Unicode MS</vt:lpstr>
      <vt:lpstr>Calibri Light</vt:lpstr>
      <vt:lpstr>Lucida Calligraphy</vt:lpstr>
      <vt:lpstr>Petit Formal Script</vt:lpstr>
      <vt:lpstr>HP Simplified</vt:lpstr>
      <vt:lpstr>Courier New</vt:lpstr>
      <vt:lpstr>Lucida Bright</vt:lpstr>
      <vt:lpstr>Segoe Print</vt:lpstr>
      <vt:lpstr>Office Theme</vt:lpstr>
      <vt:lpstr>PowerPoint 演示文稿</vt:lpstr>
      <vt:lpstr>PowerPoint 演示文稿</vt:lpstr>
      <vt:lpstr>PowerPoint 演示文稿</vt:lpstr>
      <vt:lpstr>Praise Is..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Linton</dc:creator>
  <cp:lastModifiedBy>edwar</cp:lastModifiedBy>
  <cp:revision>126</cp:revision>
  <dcterms:created xsi:type="dcterms:W3CDTF">2019-08-31T13:09:00Z</dcterms:created>
  <dcterms:modified xsi:type="dcterms:W3CDTF">2023-03-12T19:35:52Z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355C2F8B79774A16BE1E021CCF905C35</vt:lpwstr>
  </property>
  <property fmtid="{D5CDD505-2E9C-101B-9397-08002B2CF9AE}" pid="3" name="KSOProductBuildVer">
    <vt:lpwstr>1033-11.2.0.11498</vt:lpwstr>
  </property>
</Properties>
</file>