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mf" ContentType="image/x-w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589" r:id="rId3"/>
    <p:sldId id="265" r:id="rId4"/>
    <p:sldId id="256" r:id="rId5"/>
    <p:sldId id="298" r:id="rId6"/>
    <p:sldId id="297" r:id="rId7"/>
    <p:sldId id="285" r:id="rId8"/>
    <p:sldId id="268" r:id="rId9"/>
    <p:sldId id="288" r:id="rId10"/>
    <p:sldId id="267" r:id="rId11"/>
    <p:sldId id="283" r:id="rId12"/>
    <p:sldId id="299" r:id="rId13"/>
    <p:sldId id="287" r:id="rId14"/>
    <p:sldId id="290" r:id="rId15"/>
    <p:sldId id="294" r:id="rId16"/>
    <p:sldId id="292" r:id="rId17"/>
    <p:sldId id="588" r:id="rId18"/>
  </p:sldIdLst>
  <p:sldSz cx="9144000" cy="6858000" type="screen4x3"/>
  <p:notesSz cx="7099300" cy="93821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33CC"/>
    <a:srgbClr val="0000CC"/>
    <a:srgbClr val="66006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01" autoAdjust="0"/>
    <p:restoredTop sz="94595" autoAdjust="0"/>
  </p:normalViewPr>
  <p:slideViewPr>
    <p:cSldViewPr>
      <p:cViewPr varScale="1">
        <p:scale>
          <a:sx n="59" d="100"/>
          <a:sy n="59" d="100"/>
        </p:scale>
        <p:origin x="612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3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4683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4339" tIns="47169" rIns="94339" bIns="47169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4683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4339" tIns="47169" rIns="94339" bIns="47169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2225"/>
            <a:ext cx="3076575" cy="4683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4339" tIns="47169" rIns="94339" bIns="47169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8912225"/>
            <a:ext cx="3076575" cy="4683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4339" tIns="47169" rIns="94339" bIns="47169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6690D7-401C-48E6-B5B0-1825F88096D5}" type="slidenum">
              <a:rPr lang="en-US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37768-64E8-4017-A00E-FC1EF3FF867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9863" y="1173163"/>
            <a:ext cx="4219575" cy="3165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514850"/>
            <a:ext cx="5680075" cy="36941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2225"/>
            <a:ext cx="3076575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8912225"/>
            <a:ext cx="3076575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2B422-C0B9-4683-9F5C-871C5D2C723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/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5" name="Picture 34" descr="j015157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27063"/>
            <a:ext cx="23622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Edward Christian Church</a:t>
            </a:r>
            <a:endParaRPr lang="en-US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29082-5199-44FC-BBBF-0693013B6837}" type="slidenum">
              <a:rPr lang="en-US"/>
            </a:fld>
            <a:endParaRPr lang="en-US" dirty="0"/>
          </a:p>
        </p:txBody>
      </p:sp>
    </p:spTree>
  </p:cSld>
  <p:clrMapOvr>
    <a:masterClrMapping/>
  </p:clrMapOvr>
  <p:transition spd="slow"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564B1-9A0A-408B-AD08-A91392A85529}" type="slidenum">
              <a:rPr lang="en-US"/>
            </a:fld>
            <a:endParaRPr lang="en-US" dirty="0"/>
          </a:p>
        </p:txBody>
      </p:sp>
    </p:spTree>
  </p:cSld>
  <p:clrMapOvr>
    <a:masterClrMapping/>
  </p:clrMapOvr>
  <p:transition spd="slow"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685800"/>
            <a:ext cx="192405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19750" cy="5181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5FE7D-05F7-4835-A15C-8A7390D120ED}" type="slidenum">
              <a:rPr lang="en-US"/>
            </a:fld>
            <a:endParaRPr lang="en-US" dirty="0"/>
          </a:p>
        </p:txBody>
      </p:sp>
    </p:spTree>
  </p:cSld>
  <p:clrMapOvr>
    <a:masterClrMapping/>
  </p:clrMapOvr>
  <p:transition spd="slow"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349D9-1DAE-4D5E-8BBC-B85191234096}" type="slidenum">
              <a:rPr lang="en-US"/>
            </a:fld>
            <a:endParaRPr lang="en-US" dirty="0"/>
          </a:p>
        </p:txBody>
      </p:sp>
    </p:spTree>
  </p:cSld>
  <p:clrMapOvr>
    <a:masterClrMapping/>
  </p:clrMapOvr>
  <p:transition spd="slow"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CE9E1-96E1-483E-86CE-843F99CA500F}" type="slidenum">
              <a:rPr lang="en-US"/>
            </a:fld>
            <a:endParaRPr lang="en-US" dirty="0"/>
          </a:p>
        </p:txBody>
      </p:sp>
    </p:spTree>
  </p:cSld>
  <p:clrMapOvr>
    <a:masterClrMapping/>
  </p:clrMapOvr>
  <p:transition spd="slow">
    <p:plu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7719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524000"/>
            <a:ext cx="37719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2F1F9-1026-4CD4-A468-59FED62EDDD3}" type="slidenum">
              <a:rPr lang="en-US"/>
            </a:fld>
            <a:endParaRPr lang="en-US" dirty="0"/>
          </a:p>
        </p:txBody>
      </p:sp>
    </p:spTree>
  </p:cSld>
  <p:clrMapOvr>
    <a:masterClrMapping/>
  </p:clrMapOvr>
  <p:transition spd="slow"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02420-15F3-4B50-A498-F24D46D17942}" type="slidenum">
              <a:rPr lang="en-US"/>
            </a:fld>
            <a:endParaRPr lang="en-US" dirty="0"/>
          </a:p>
        </p:txBody>
      </p:sp>
    </p:spTree>
  </p:cSld>
  <p:clrMapOvr>
    <a:masterClrMapping/>
  </p:clrMapOvr>
  <p:transition spd="slow"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6B2BF-2E32-4A8B-B01E-0480C32E2A59}" type="slidenum">
              <a:rPr lang="en-US"/>
            </a:fld>
            <a:endParaRPr lang="en-US" dirty="0"/>
          </a:p>
        </p:txBody>
      </p:sp>
    </p:spTree>
  </p:cSld>
  <p:clrMapOvr>
    <a:masterClrMapping/>
  </p:clrMapOvr>
  <p:transition spd="slow"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06263-AC6A-468F-9B48-3215AD36CBFD}" type="slidenum">
              <a:rPr lang="en-US"/>
            </a:fld>
            <a:endParaRPr lang="en-US" dirty="0"/>
          </a:p>
        </p:txBody>
      </p:sp>
    </p:spTree>
  </p:cSld>
  <p:clrMapOvr>
    <a:masterClrMapping/>
  </p:clrMapOvr>
  <p:transition spd="slow"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5B89F-02DA-4EDA-A957-4DED769AEB24}" type="slidenum">
              <a:rPr lang="en-US"/>
            </a:fld>
            <a:endParaRPr lang="en-US" dirty="0"/>
          </a:p>
        </p:txBody>
      </p:sp>
    </p:spTree>
  </p:cSld>
  <p:clrMapOvr>
    <a:masterClrMapping/>
  </p:clrMapOvr>
  <p:transition spd="slow"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CFECF-9206-4013-BE3A-BD60CF14EFB5}" type="slidenum">
              <a:rPr lang="en-US"/>
            </a:fld>
            <a:endParaRPr lang="en-US" dirty="0"/>
          </a:p>
        </p:txBody>
      </p:sp>
    </p:spTree>
  </p:cSld>
  <p:clrMapOvr>
    <a:masterClrMapping/>
  </p:clrMapOvr>
  <p:transition spd="slow">
    <p:plus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wmf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reeform 2"/>
          <p:cNvSpPr/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6870700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696200" cy="434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D0AF6CC-5FEE-4BDD-AD66-8D45658FC0AD}" type="slidenum">
              <a:rPr lang="en-US"/>
            </a:fld>
            <a:endParaRPr lang="en-US" dirty="0"/>
          </a:p>
        </p:txBody>
      </p:sp>
      <p:pic>
        <p:nvPicPr>
          <p:cNvPr id="1032" name="Picture 53" descr="j0151577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96200" y="609600"/>
            <a:ext cx="1211263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lu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mic Sans MS" panose="030F0702030302020204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mic Sans MS" panose="030F0702030302020204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mic Sans MS" panose="030F0702030302020204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mic Sans MS" panose="030F0702030302020204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omic Sans MS" panose="030F0702030302020204" pitchFamily="66" charset="0"/>
        </a:defRPr>
      </a:lvl9pPr>
    </p:titleStyle>
    <p:bodyStyle>
      <a:lvl1pPr marL="812800" indent="-8128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AutoNum type="romanUcPeriod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168400" indent="-7112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AutoNum type="arabicPeriod"/>
        <a:defRPr sz="2800">
          <a:solidFill>
            <a:schemeClr val="tx1"/>
          </a:solidFill>
          <a:latin typeface="+mn-lt"/>
        </a:defRPr>
      </a:lvl2pPr>
      <a:lvl3pPr marL="1524000" indent="-609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AutoNum type="alphaUcPeriod"/>
        <a:defRPr sz="2400">
          <a:solidFill>
            <a:schemeClr val="tx1"/>
          </a:solidFill>
          <a:latin typeface="+mn-lt"/>
        </a:defRPr>
      </a:lvl3pPr>
      <a:lvl4pPr marL="1879600" indent="-508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AutoNum type="arabicParenR"/>
        <a:defRPr sz="2000">
          <a:solidFill>
            <a:schemeClr val="tx1"/>
          </a:solidFill>
          <a:latin typeface="+mn-lt"/>
        </a:defRPr>
      </a:lvl4pPr>
      <a:lvl5pPr marL="2336800" indent="-508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AutoNum type="alphaLcParenR"/>
        <a:defRPr sz="2000">
          <a:solidFill>
            <a:schemeClr val="tx1"/>
          </a:solidFill>
          <a:latin typeface="+mn-lt"/>
        </a:defRPr>
      </a:lvl5pPr>
      <a:lvl6pPr marL="27940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buAutoNum type="alphaLcParenR"/>
        <a:defRPr sz="2000">
          <a:solidFill>
            <a:schemeClr val="tx1"/>
          </a:solidFill>
          <a:latin typeface="+mn-lt"/>
        </a:defRPr>
      </a:lvl6pPr>
      <a:lvl7pPr marL="32512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buAutoNum type="alphaLcParenR"/>
        <a:defRPr sz="2000">
          <a:solidFill>
            <a:schemeClr val="tx1"/>
          </a:solidFill>
          <a:latin typeface="+mn-lt"/>
        </a:defRPr>
      </a:lvl7pPr>
      <a:lvl8pPr marL="37084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buAutoNum type="alphaLcParenR"/>
        <a:defRPr sz="2000">
          <a:solidFill>
            <a:schemeClr val="tx1"/>
          </a:solidFill>
          <a:latin typeface="+mn-lt"/>
        </a:defRPr>
      </a:lvl8pPr>
      <a:lvl9pPr marL="41656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buAutoNum type="alphaLcParenR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://preacherstudy.com/premium/satan3.html#6." TargetMode="Externa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85800" y="762000"/>
            <a:ext cx="7086600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1600200"/>
            <a:ext cx="8458200" cy="48768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ts val="600"/>
              </a:spcAft>
              <a:buClr>
                <a:srgbClr val="990000"/>
              </a:buClr>
              <a:buFontTx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Jesus Asks Who Do You Say I Am?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990000"/>
              </a:buClr>
              <a:buFontTx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Jesus Never Asks Questions for His Benefit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990000"/>
              </a:buClr>
              <a:buFontTx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…But Ours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371600" lvl="3" indent="0" eaLnBrk="1" hangingPunct="1">
              <a:spcBef>
                <a:spcPct val="0"/>
              </a:spcBef>
              <a:spcAft>
                <a:spcPts val="600"/>
              </a:spcAft>
              <a:buClrTx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…Better Know Ourselves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600"/>
              </a:spcBef>
              <a:buClr>
                <a:srgbClr val="990000"/>
              </a:buClr>
              <a:buFontTx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Upon This Rock I Will Build My Church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4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q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Person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5">
              <a:spcBef>
                <a:spcPct val="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Jesus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4" eaLnBrk="1" hangingPunct="1">
              <a:spcBef>
                <a:spcPts val="600"/>
              </a:spcBef>
              <a:buClrTx/>
              <a:buFont typeface="Wingdings" panose="05000000000000000000" pitchFamily="2" charset="2"/>
              <a:buChar char="q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Profession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5">
              <a:spcBef>
                <a:spcPct val="0"/>
              </a:spcBef>
              <a:buClrTx/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 is the Christ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4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q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Personal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0"/>
              </a:spcBef>
              <a:buClr>
                <a:srgbClr val="990000"/>
              </a:buClr>
              <a:buFontTx/>
              <a:buNone/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xfrm>
            <a:off x="5388428" y="685800"/>
            <a:ext cx="3733801" cy="685800"/>
          </a:xfrm>
          <a:noFill/>
          <a:ln w="28575">
            <a:solidFill>
              <a:srgbClr val="990000"/>
            </a:solidFill>
          </a:ln>
        </p:spPr>
        <p:txBody>
          <a:bodyPr/>
          <a:lstStyle/>
          <a:p>
            <a:pPr algn="l" eaLnBrk="1" hangingPunct="1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Jesus’ Strategy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plus/>
      </p:transition>
    </mc:Choice>
    <mc:Fallback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 uiExpand="1" build="p"/>
      <p:bldP spid="92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6870700" cy="762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763000" cy="55626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990000"/>
              </a:buClr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Upon This Rock I Will Build My Church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0"/>
              </a:spcBef>
              <a:buClr>
                <a:srgbClr val="990000"/>
              </a:buClr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Jesus is the…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Architect -Rev 13:8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Carpenter -Matt 16:18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Cornerstone -Psa 118:22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Clr>
                <a:srgbClr val="990000"/>
              </a:buClr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Foundation -I Cor 3:11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0"/>
              </a:spcBef>
              <a:buClr>
                <a:srgbClr val="990000"/>
              </a:buClr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Built with 3 Rusty Nails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0"/>
              </a:spcBef>
              <a:buClr>
                <a:srgbClr val="990000"/>
              </a:buClr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Old Rugged Cross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0"/>
              </a:spcBef>
              <a:buClr>
                <a:srgbClr val="990000"/>
              </a:buClr>
              <a:buFontTx/>
              <a:buNone/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Satan is Defeated Foe ! -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 Won’t Accept It!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0"/>
              </a:spcBef>
              <a:buClr>
                <a:srgbClr val="990000"/>
              </a:buClr>
              <a:buFontTx/>
              <a:buNone/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0"/>
              </a:spcBef>
              <a:buClr>
                <a:srgbClr val="990000"/>
              </a:buClr>
              <a:buFontTx/>
              <a:buNone/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zoom/>
      </p:transition>
    </mc:Choice>
    <mc:Fallback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458200" cy="48006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algn="ctr" eaLnBrk="1" hangingPunct="1">
              <a:spcBef>
                <a:spcPct val="0"/>
              </a:spcBef>
              <a:buClr>
                <a:srgbClr val="990000"/>
              </a:buClr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Gates of the City Represented: 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727200" lvl="3" indent="-457200" eaLnBrk="1" hangingPunct="1">
              <a:spcBef>
                <a:spcPct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Wisdom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727200" lvl="3" indent="-457200" eaLnBrk="1" hangingPunct="1">
              <a:spcBef>
                <a:spcPct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Authority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727200" lvl="3" indent="-457200" eaLnBrk="1" hangingPunct="1">
              <a:spcBef>
                <a:spcPct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Power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727200" lvl="3" indent="-457200" eaLnBrk="1" hangingPunct="1">
              <a:spcBef>
                <a:spcPct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Entrance/ Activity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2" algn="ctr" eaLnBrk="1" hangingPunct="1">
              <a:spcBef>
                <a:spcPts val="180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Facts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3" eaLnBrk="1" hangingPunct="1"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Gates Stationary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3" eaLnBrk="1" hangingPunct="1">
              <a:spcBef>
                <a:spcPct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q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Jesus Wants us on the Offensive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2" eaLnBrk="1" hangingPunct="1">
              <a:spcBef>
                <a:spcPct val="0"/>
              </a:spcBef>
              <a:spcAft>
                <a:spcPts val="600"/>
              </a:spcAft>
              <a:buClrTx/>
              <a:buFont typeface="Wingdings" panose="05000000000000000000" pitchFamily="2" charset="2"/>
              <a:buAutoNum type="arabicPeriod"/>
              <a:defRPr/>
            </a:pP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2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  <a:defRPr/>
            </a:pP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xfrm>
            <a:off x="4876800" y="152400"/>
            <a:ext cx="4038600" cy="685800"/>
          </a:xfrm>
          <a:noFill/>
          <a:ln w="28575">
            <a:solidFill>
              <a:srgbClr val="990000"/>
            </a:solidFill>
          </a:ln>
        </p:spPr>
        <p:txBody>
          <a:bodyPr/>
          <a:lstStyle/>
          <a:p>
            <a:pPr algn="l" eaLnBrk="1" hangingPunct="1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Jesus’ Strategy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 uiExpand="1" build="p"/>
      <p:bldP spid="92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8839200" cy="51054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algn="ctr" eaLnBrk="1" hangingPunct="1">
              <a:spcBef>
                <a:spcPts val="600"/>
              </a:spcBef>
              <a:buClrTx/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Satan’s Central Task and Desire is to…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buClrTx/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…Prevent Jesus from being Glorified.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Glorify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esteem glorious –magnify/ honor)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Acknowledge His…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Being…Attributes…Acts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spcBef>
                <a:spcPts val="1200"/>
              </a:spcBef>
              <a:buClrTx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Jesus said,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Glorify your son that I may glorify you!”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John 17:1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1200"/>
              </a:spcBef>
              <a:buClrTx/>
              <a:buFont typeface="Wingdings" panose="05000000000000000000" pitchFamily="2" charset="2"/>
              <a:buChar char="q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When Jesus is Glorified…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0"/>
              </a:spcBef>
              <a:buClrTx/>
              <a:buFontTx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…Something Happens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1200"/>
              </a:spcBef>
              <a:buClrTx/>
              <a:buFontTx/>
              <a:buNone/>
              <a:defRPr/>
            </a:pPr>
            <a:b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b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en-U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1200"/>
              </a:spcBef>
              <a:buClrTx/>
              <a:buFont typeface="Wingdings" panose="05000000000000000000" pitchFamily="2" charset="2"/>
              <a:buChar char="Ø"/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1200"/>
              </a:spcBef>
              <a:buClrTx/>
              <a:buFont typeface="Wingdings" panose="05000000000000000000" pitchFamily="2" charset="2"/>
              <a:buChar char="Ø"/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2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  <a:defRPr/>
            </a:pP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51054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eaLnBrk="1" hangingPunct="1">
              <a:spcBef>
                <a:spcPts val="600"/>
              </a:spcBef>
              <a:buClrTx/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Gates of Hell Will Not Prevail…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buFontTx/>
              <a:buNone/>
              <a:defRPr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Prevail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-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 words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(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opposition, intensity, struggle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+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(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force of might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Didn’t Say He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Wouldn’t Try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–But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…Not Prevail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Spiritual Mature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More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Intense Battle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Satan is Defeated Foe…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….He Wont Accept It!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Tx/>
              <a:buNone/>
              <a:defRPr/>
            </a:pPr>
            <a:b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en-U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1200"/>
              </a:spcBef>
              <a:buClrTx/>
              <a:buFont typeface="Wingdings" panose="05000000000000000000" pitchFamily="2" charset="2"/>
              <a:buChar char="Ø"/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1200"/>
              </a:spcBef>
              <a:buClrTx/>
              <a:buFont typeface="Wingdings" panose="05000000000000000000" pitchFamily="2" charset="2"/>
              <a:buChar char="Ø"/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2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  <a:defRPr/>
            </a:pP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xfrm>
            <a:off x="5257800" y="228600"/>
            <a:ext cx="4660900" cy="685800"/>
          </a:xfrm>
          <a:noFill/>
          <a:ln w="28575">
            <a:solidFill>
              <a:srgbClr val="990000"/>
            </a:solidFill>
          </a:ln>
        </p:spPr>
        <p:txBody>
          <a:bodyPr/>
          <a:lstStyle/>
          <a:p>
            <a:pPr algn="l" eaLnBrk="1" hangingPunct="1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Jesus’ Strategy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5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2000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0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2000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 build="p"/>
      <p:bldP spid="92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8991600" cy="52578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algn="ctr">
              <a:buFontTx/>
              <a:buNone/>
              <a:defRPr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John 16:33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–in World…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...You Will Have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Tribulation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unusual pressure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q"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Cross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Already Settled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the Battle Issue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algn="ctr" eaLnBrk="1" hangingPunct="1">
              <a:buFontTx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Remember…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Satan is Defeated Foe !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Problem #1- 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 Won’t Accept It!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Problem #2-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 Won’t Accept it Either!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ts val="1800"/>
              </a:spcBef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Devil Cannot: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lvl="1" indent="0" eaLnBrk="1" hangingPunct="1">
              <a:spcBef>
                <a:spcPts val="0"/>
              </a:spcBef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Stop the Building of God’s Church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buFontTx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2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  <a:defRPr/>
            </a:pP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2"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  <a:defRPr/>
            </a:pP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comb/>
      </p:transition>
    </mc:Choice>
    <mc:Fallback>
      <p:transition spd="slow">
        <p:comb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lu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905000"/>
            <a:ext cx="7772400" cy="17272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i="1" dirty="0">
                <a:solidFill>
                  <a:schemeClr val="bg1"/>
                </a:solidFill>
              </a:rPr>
              <a:t>The Battle Rages</a:t>
            </a:r>
            <a:br>
              <a:rPr lang="en-US" sz="4400" b="1" i="1" dirty="0">
                <a:solidFill>
                  <a:schemeClr val="bg1"/>
                </a:solidFill>
              </a:rPr>
            </a:br>
            <a:r>
              <a:rPr lang="en-US" sz="4400" b="1" i="1" dirty="0">
                <a:solidFill>
                  <a:schemeClr val="bg1"/>
                </a:solidFill>
              </a:rPr>
              <a:t>But Satan Will Not Win!</a:t>
            </a:r>
            <a:endParaRPr lang="en-US" sz="4400" b="1" i="1" dirty="0">
              <a:solidFill>
                <a:schemeClr val="bg1"/>
              </a:solidFill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733800" y="4781621"/>
            <a:ext cx="7086600" cy="15859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ntium" pitchFamily="2" charset="0"/>
              </a:rPr>
              <a:t>Matthew 16:18</a:t>
            </a:r>
            <a:endParaRPr lang="en-US" sz="4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ntium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Part 1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228600"/>
            <a:ext cx="3886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Christian Church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304800"/>
            <a:ext cx="289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19. 2023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plus/>
      </p:transition>
    </mc:Choice>
    <mc:Fallback>
      <p:transition spd="slow">
        <p:plu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5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5" decel="100000"/>
                                        <p:tgtEl>
                                          <p:spTgt spid="20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5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2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650" y="152400"/>
            <a:ext cx="6870700" cy="7620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You Noticed…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066800"/>
            <a:ext cx="7010400" cy="38100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Satanic Activity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Risen to All-Time High 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God Being Snubbed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New Feel Good Agenda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Has Stepped Up 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Gained Momentum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75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152400"/>
            <a:ext cx="5111750" cy="620486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Battle is Real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25286"/>
            <a:ext cx="5029200" cy="563880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Lines Drawn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Sides Taken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Territories Lost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Time Goes On…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Seems Satan is…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Picking Up Steam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Running Roughshod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Devil Will Not Win!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19600" y="1371600"/>
            <a:ext cx="4876800" cy="31242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Destroyer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Evil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Murderer fr beginning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Hatred</a:t>
            </a: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/ Malice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Father of Lies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Greatest Adversary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xfrm>
            <a:off x="1143000" y="87086"/>
            <a:ext cx="1676400" cy="685800"/>
          </a:xfrm>
          <a:noFill/>
          <a:ln w="28575">
            <a:solidFill>
              <a:srgbClr val="990000"/>
            </a:solidFill>
          </a:ln>
        </p:spPr>
        <p:txBody>
          <a:bodyPr/>
          <a:lstStyle/>
          <a:p>
            <a:pPr eaLnBrk="1" hangingPunct="1"/>
            <a:r>
              <a:rPr lang="en-US" b="1"/>
              <a:t>God </a:t>
            </a:r>
            <a:endParaRPr lang="en-US" b="1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6172200" y="119742"/>
            <a:ext cx="1676400" cy="685800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</a:ln>
        </p:spPr>
        <p:txBody>
          <a:bodyPr anchor="b"/>
          <a:lstStyle/>
          <a:p>
            <a:pPr algn="ctr" eaLnBrk="1" hangingPunct="1">
              <a:defRPr/>
            </a:pPr>
            <a:r>
              <a:rPr lang="en-US" sz="3600" b="1" kern="0" dirty="0">
                <a:latin typeface="+mj-lt"/>
                <a:ea typeface="+mj-ea"/>
                <a:cs typeface="+mj-cs"/>
              </a:rPr>
              <a:t>Satan 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 rot="10800000" flipV="1">
            <a:off x="707571" y="5464629"/>
            <a:ext cx="75438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Satan Opposes Everything God Is…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…and Everything God Does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399" y="1371600"/>
            <a:ext cx="4267201" cy="3124200"/>
          </a:xfrm>
          <a:prstGeom prst="rect">
            <a:avLst/>
          </a:prstGeom>
          <a:solidFill>
            <a:schemeClr val="bg1">
              <a:alpha val="90000"/>
            </a:schemeClr>
          </a:solidFill>
          <a:ln w="9525">
            <a:noFill/>
            <a:miter lim="800000"/>
          </a:ln>
        </p:spPr>
        <p:txBody>
          <a:bodyPr/>
          <a:lstStyle/>
          <a:p>
            <a:pPr marL="812800" indent="-8128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Creator </a:t>
            </a:r>
            <a:endParaRPr 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812800" indent="-8128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</a:t>
            </a:r>
            <a:endParaRPr 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812800" indent="-8128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Giver of life</a:t>
            </a:r>
            <a:r>
              <a:rPr lang="en-US" sz="28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2"/>
              </a:rPr>
              <a:t> </a:t>
            </a:r>
            <a:endParaRPr 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812800" indent="-8128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Love</a:t>
            </a:r>
            <a:endParaRPr 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812800" indent="-8128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Truth/ Cannot Lie</a:t>
            </a:r>
            <a:endParaRPr 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812800" indent="-8128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Greatest Advocate</a:t>
            </a:r>
            <a:endParaRPr 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 uiExpand="1" build="p"/>
      <p:bldP spid="9221" grpId="0" animBg="1"/>
      <p:bldP spid="6" grpId="0" animBg="1"/>
      <p:bldP spid="5" grpId="0"/>
      <p:bldP spid="7" grpId="0" animBg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685800" y="2133600"/>
            <a:ext cx="7467600" cy="52578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 marL="457200" lvl="1" indent="0" algn="ctr" eaLnBrk="1" hangingPunct="1">
              <a:spcBef>
                <a:spcPct val="0"/>
              </a:spcBef>
              <a:buNone/>
              <a:defRPr/>
            </a:pPr>
            <a:r>
              <a:rPr lang="en-US" sz="32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Isa 14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/ </a:t>
            </a:r>
            <a:r>
              <a:rPr lang="en-US" sz="32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Ezk 28-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2" algn="ctr" eaLnBrk="1" hangingPunct="1">
              <a:spcBef>
                <a:spcPct val="0"/>
              </a:spcBef>
              <a:spcAft>
                <a:spcPct val="20000"/>
              </a:spcAft>
              <a:buFont typeface="Wingdings" panose="05000000000000000000" pitchFamily="2" charset="2"/>
              <a:buChar char="q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Personal </a:t>
            </a:r>
            <a:r>
              <a:rPr lang="en-US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“Pride”</a:t>
            </a:r>
            <a:endParaRPr lang="en-US" sz="2800" b="1" i="1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lvl="1" indent="0" algn="ctr" eaLnBrk="1" hangingPunct="1">
              <a:spcBef>
                <a:spcPts val="600"/>
              </a:spcBef>
              <a:buNone/>
              <a:defRPr/>
            </a:pPr>
            <a:r>
              <a:rPr lang="en-US" sz="32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Genesis 3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2" algn="ctr" eaLnBrk="1" hangingPunct="1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Personal </a:t>
            </a:r>
            <a:r>
              <a:rPr lang="en-US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“Attack”</a:t>
            </a:r>
            <a:endParaRPr lang="en-US" sz="2800" b="1" i="1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914400" lvl="2" indent="0" algn="ctr" eaLnBrk="1" hangingPunct="1">
              <a:spcBef>
                <a:spcPct val="0"/>
              </a:spcBef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Thru Pride and Misinformation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914400" lvl="2" indent="0" algn="ctr" eaLnBrk="1" hangingPunct="1">
              <a:spcBef>
                <a:spcPct val="0"/>
              </a:spcBef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Destroyed Mission - 1</a:t>
            </a:r>
            <a:r>
              <a:rPr lang="en-US" sz="2800" b="1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Adam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lvl="1" indent="0" algn="ctr" eaLnBrk="1" hangingPunct="1">
              <a:spcBef>
                <a:spcPts val="600"/>
              </a:spcBef>
              <a:buNone/>
              <a:defRPr/>
            </a:pPr>
            <a:r>
              <a:rPr lang="en-US" sz="32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Wilderness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– 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2" algn="ctr" eaLnBrk="1" hangingPunct="1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Personal </a:t>
            </a:r>
            <a:r>
              <a:rPr lang="en-US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“Attack”</a:t>
            </a:r>
            <a:endParaRPr lang="en-US" sz="2800" b="1" i="1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914400" lvl="2" indent="0" algn="ctr" eaLnBrk="1" hangingPunct="1">
              <a:spcBef>
                <a:spcPct val="0"/>
              </a:spcBef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Thru Pride and Misinformation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914400" lvl="2" indent="0" algn="ctr" eaLnBrk="1" hangingPunct="1">
              <a:spcBef>
                <a:spcPct val="0"/>
              </a:spcBef>
              <a:spcAft>
                <a:spcPct val="20000"/>
              </a:spcAft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Tried to Destroy Mission - Last Adam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0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0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06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06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6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06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06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animBg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382000" cy="41910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 marL="457200" lvl="1" indent="0" eaLnBrk="1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Today – Personal Attack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2" eaLnBrk="1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Thru Any Means Possible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2" eaLnBrk="1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Destroy Mission of Church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Satan Desires to…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Affect Your Thinking, Life, Relationships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In Order to…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Infect Your Thinking, Life, Relationships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0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06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06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06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686800" cy="5181600"/>
          </a:xfrm>
          <a:solidFill>
            <a:schemeClr val="bg1">
              <a:alpha val="90195"/>
            </a:schemeClr>
          </a:solidFill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Devil Cannot: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914400" lvl="1" indent="-457200" eaLnBrk="1" hangingPunct="1">
              <a:buFont typeface="Courier New" panose="02070309020205020404" pitchFamily="49" charset="0"/>
              <a:buChar char="o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Stop the Building of God’s Church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16:18 (AMP)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And I tell you, you are Peter [Greek,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Petros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—a large piece of rock], and on this rock [Greek,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—a huge rock like Gibraltar] I will build My church, and the gates of Hades (the powers of the infernal region) shall not overpower it [or be strong to its detriment or hold out against it].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>
              <a:buFontTx/>
              <a:buNone/>
              <a:defRPr/>
            </a:pP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848600" cy="685800"/>
          </a:xfrm>
          <a:solidFill>
            <a:schemeClr val="bg1"/>
          </a:solidFill>
          <a:ln w="28575">
            <a:solidFill>
              <a:srgbClr val="990000"/>
            </a:solidFill>
          </a:ln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Seven Things The Devil Cannot Do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6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animBg="1" uiExpand="1" build="p"/>
      <p:bldP spid="69635" grpId="0" animBg="1"/>
    </p:bldLst>
  </p:timing>
</p:sld>
</file>

<file path=ppt/theme/theme1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0</TotalTime>
  <Words>2943</Words>
  <Application>WPS Presentation</Application>
  <PresentationFormat>On-screen Show (4:3)</PresentationFormat>
  <Paragraphs>162</Paragraphs>
  <Slides>16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2" baseType="lpstr">
      <vt:lpstr>Arial</vt:lpstr>
      <vt:lpstr>SimSun</vt:lpstr>
      <vt:lpstr>Wingdings</vt:lpstr>
      <vt:lpstr>Comic Sans MS</vt:lpstr>
      <vt:lpstr>Arial Rounded MT Bold</vt:lpstr>
      <vt:lpstr>Congenial Black</vt:lpstr>
      <vt:lpstr>Usuazi Hosomozi</vt:lpstr>
      <vt:lpstr>Times New Roman</vt:lpstr>
      <vt:lpstr>Microsoft YaHei</vt:lpstr>
      <vt:lpstr>Arial Unicode MS</vt:lpstr>
      <vt:lpstr>Calibri</vt:lpstr>
      <vt:lpstr>Gentium</vt:lpstr>
      <vt:lpstr>Ezra SIL</vt:lpstr>
      <vt:lpstr>Arial Unicode MS</vt:lpstr>
      <vt:lpstr>Courier New</vt:lpstr>
      <vt:lpstr>Crayons</vt:lpstr>
      <vt:lpstr>PowerPoint 演示文稿</vt:lpstr>
      <vt:lpstr>PowerPoint 演示文稿</vt:lpstr>
      <vt:lpstr>The Battle Rages But Satan Will Not Win!</vt:lpstr>
      <vt:lpstr>Have You Noticed…</vt:lpstr>
      <vt:lpstr>The Battle is Real</vt:lpstr>
      <vt:lpstr>God </vt:lpstr>
      <vt:lpstr>PowerPoint 演示文稿</vt:lpstr>
      <vt:lpstr>PowerPoint 演示文稿</vt:lpstr>
      <vt:lpstr>Seven Things The Devil Cannot Do</vt:lpstr>
      <vt:lpstr>Jesus’ Strategy</vt:lpstr>
      <vt:lpstr>PowerPoint 演示文稿</vt:lpstr>
      <vt:lpstr>Jesus’ Strategy</vt:lpstr>
      <vt:lpstr>PowerPoint 演示文稿</vt:lpstr>
      <vt:lpstr>Jesus’ Strategy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Linton</dc:creator>
  <cp:lastModifiedBy>edwar</cp:lastModifiedBy>
  <cp:revision>318</cp:revision>
  <dcterms:created xsi:type="dcterms:W3CDTF">2004-09-14T00:32:00Z</dcterms:created>
  <dcterms:modified xsi:type="dcterms:W3CDTF">2023-03-19T18:55:50Z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8105B932CBB643BF99644D1E6376A5FB</vt:lpwstr>
  </property>
  <property fmtid="{D5CDD505-2E9C-101B-9397-08002B2CF9AE}" pid="3" name="KSOProductBuildVer">
    <vt:lpwstr>1033-11.2.0.11498</vt:lpwstr>
  </property>
</Properties>
</file>