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9" r:id="rId3"/>
    <p:sldId id="265" r:id="rId4"/>
    <p:sldId id="256" r:id="rId5"/>
    <p:sldId id="298" r:id="rId6"/>
    <p:sldId id="297" r:id="rId7"/>
    <p:sldId id="288" r:id="rId8"/>
    <p:sldId id="267" r:id="rId9"/>
    <p:sldId id="283" r:id="rId10"/>
    <p:sldId id="292" r:id="rId11"/>
    <p:sldId id="599" r:id="rId12"/>
    <p:sldId id="592" r:id="rId13"/>
    <p:sldId id="307" r:id="rId14"/>
    <p:sldId id="593" r:id="rId15"/>
    <p:sldId id="594" r:id="rId16"/>
    <p:sldId id="595" r:id="rId17"/>
    <p:sldId id="600" r:id="rId18"/>
  </p:sldIdLst>
  <p:sldSz cx="9144000" cy="6858000" type="screen4x3"/>
  <p:notesSz cx="7099300" cy="93821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33CC"/>
    <a:srgbClr val="0000CC"/>
    <a:srgbClr val="660066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01" autoAdjust="0"/>
    <p:restoredTop sz="94595" autoAdjust="0"/>
  </p:normalViewPr>
  <p:slideViewPr>
    <p:cSldViewPr>
      <p:cViewPr varScale="1">
        <p:scale>
          <a:sx n="59" d="100"/>
          <a:sy n="59" d="100"/>
        </p:scale>
        <p:origin x="1276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3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8912225"/>
            <a:ext cx="3076575" cy="468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339" tIns="47169" rIns="94339" bIns="47169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6690D7-401C-48E6-B5B0-1825F88096D5}" type="slidenum">
              <a:rPr lang="en-US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37768-64E8-4017-A00E-FC1EF3FF8678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9863" y="1173163"/>
            <a:ext cx="4219575" cy="3165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4850"/>
            <a:ext cx="5680075" cy="3694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2225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8912225"/>
            <a:ext cx="30765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B422-C0B9-4683-9F5C-871C5D2C7235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/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34" descr="j015157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27063"/>
            <a:ext cx="2362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Edward Christian Church</a:t>
            </a: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29082-5199-44FC-BBBF-0693013B6837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64B1-9A0A-408B-AD08-A91392A8552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685800"/>
            <a:ext cx="192405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19750" cy="5181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5FE7D-05F7-4835-A15C-8A7390D120ED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349D9-1DAE-4D5E-8BBC-B85191234096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E9E1-96E1-483E-86CE-843F99CA500F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5240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2F1F9-1026-4CD4-A468-59FED62EDDD3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02420-15F3-4B50-A498-F24D46D17942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B2BF-2E32-4A8B-B01E-0480C32E2A59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6263-AC6A-468F-9B48-3215AD36CBFD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B89F-02DA-4EDA-A957-4DED769AEB24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FECF-9206-4013-BE3A-BD60CF14EFB5}" type="slidenum">
              <a:rPr lang="en-US"/>
            </a:fld>
            <a:endParaRPr lang="en-US" dirty="0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w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reeform 2"/>
          <p:cNvSpPr/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68707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696200" cy="4343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D0AF6CC-5FEE-4BDD-AD66-8D45658FC0AD}" type="slidenum">
              <a:rPr lang="en-US"/>
            </a:fld>
            <a:endParaRPr lang="en-US" dirty="0"/>
          </a:p>
        </p:txBody>
      </p:sp>
      <p:pic>
        <p:nvPicPr>
          <p:cNvPr id="1032" name="Picture 53" descr="j0151577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609600"/>
            <a:ext cx="12112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romanU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eriod"/>
        <a:defRPr sz="2800">
          <a:solidFill>
            <a:schemeClr val="tx1"/>
          </a:solidFill>
          <a:latin typeface="+mn-lt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UcPeriod"/>
        <a:defRPr sz="2400">
          <a:solidFill>
            <a:schemeClr val="tx1"/>
          </a:solidFill>
          <a:latin typeface="+mn-lt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rabicParenR"/>
        <a:defRPr sz="2000">
          <a:solidFill>
            <a:schemeClr val="tx1"/>
          </a:solidFill>
          <a:latin typeface="+mn-lt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lphaLcParenR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85800" y="762000"/>
            <a:ext cx="70866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2000" t="-10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4038600"/>
            <a:ext cx="8458200" cy="2514600"/>
          </a:xfrm>
          <a:solidFill>
            <a:schemeClr val="bg2">
              <a:lumMod val="40000"/>
              <a:lumOff val="60000"/>
            </a:schemeClr>
          </a:solidFill>
          <a:effectLst>
            <a:softEdge rad="50800"/>
          </a:effectLst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ts val="1800"/>
              </a:spcBef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Stop the Building of God’s Church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 algn="ctr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Next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lvl="1" indent="0" algn="ctr" eaLnBrk="1" hangingPunct="1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Confess Jesus IS Lord!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543800" cy="4724400"/>
          </a:xfrm>
          <a:solidFill>
            <a:schemeClr val="bg1">
              <a:alpha val="95000"/>
            </a:schemeClr>
          </a:solidFill>
          <a:effectLst>
            <a:softEdge rad="38100"/>
          </a:effectLst>
        </p:spPr>
        <p:txBody>
          <a:bodyPr/>
          <a:lstStyle/>
          <a:p>
            <a:pPr marL="1560830" lvl="1" indent="-1103630" eaLnBrk="1" hangingPunct="1">
              <a:spcBef>
                <a:spcPts val="0"/>
              </a:spcBef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There is a Day Coming But…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spcBef>
                <a:spcPts val="0"/>
              </a:spcBef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Will Not Currently Confess…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spcBef>
                <a:spcPts val="0"/>
              </a:spcBef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…Because He Would Admit: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spcBef>
                <a:spcPts val="120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IS God!!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05230" indent="-1103630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and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05230" indent="-1103630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He IS In Control!!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05230" indent="-1103630" eaLnBrk="1" hangingPunct="1">
              <a:lnSpc>
                <a:spcPct val="150000"/>
              </a:lnSpc>
              <a:spcBef>
                <a:spcPts val="120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Jesus is My God!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205230" indent="-1103630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Jesus is in Control of My Life!!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buFontTx/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6705600" cy="51816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marL="1205230" indent="-1103630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 Would…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58800" indent="-457200" eaLnBrk="1" hangingPunct="1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Lesson His Claim –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Prince Power Air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Eph 2:2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Desires Absolute Worship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58800" indent="-457200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Lesson His Power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 of Perdition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2Thess 2:3-4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Desires Absolute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558800" indent="-457200" eaLnBrk="1" hangingPunct="1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Lesson His Authority –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God of World 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2Cor 4:4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rial Unicode MS" pitchFamily="34" charset="-128"/>
            </a:endParaRPr>
          </a:p>
          <a:p>
            <a:pPr marL="914400" lvl="1" indent="-457200" eaLnBrk="1" hangingPunct="1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Desires Absolute Domination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buFontTx/>
              <a:buNone/>
            </a:pPr>
            <a:endParaRPr lang="en-US" sz="32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077200" cy="685800"/>
          </a:xfrm>
          <a:solidFill>
            <a:schemeClr val="bg1">
              <a:alpha val="85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marL="1560830" indent="-1103630" algn="l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He Confessed Jesus is Lord…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0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0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000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000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20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2000"/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 uiExpand="1" build="p"/>
      <p:bldP spid="788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"/>
            <a:ext cx="8153400" cy="5410200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pPr marL="1205230" indent="-1103630" eaLnBrk="1" hangingPunct="1">
              <a:spcBef>
                <a:spcPts val="60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It Would Bring Revelation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	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Satan is a Liar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270000" lvl="2" indent="-457200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Master of Deception -John 8:44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Satan is Limited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270000" lvl="2" indent="-457200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Great Counterfeiter -I Peter 5:8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Satan is a Loser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270000" lvl="2" indent="-457200" eaLnBrk="1" hangingPunct="1"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He Cannot Win -Rev 20:10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Jesus is Lord !!!!!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205230" indent="-1103630" eaLnBrk="1" hangingPunct="1">
              <a:spcBef>
                <a:spcPts val="0"/>
              </a:spcBef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It Would Take Him ONE STEP Closer to Destruction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Arial Unicode MS" pitchFamily="34" charset="-128"/>
                <a:cs typeface="Arial Unicode MS" pitchFamily="34" charset="-128"/>
              </a:rPr>
              <a:t>-Phil 2:10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buFontTx/>
              <a:buNone/>
            </a:pPr>
            <a:r>
              <a:rPr lang="en-US" sz="3200" dirty="0"/>
              <a:t> </a:t>
            </a:r>
            <a:endParaRPr lang="en-US" sz="3200" dirty="0"/>
          </a:p>
          <a:p>
            <a:pPr marL="1560830" lvl="1" indent="-1103630" eaLnBrk="1" hangingPunct="1">
              <a:buFontTx/>
              <a:buNone/>
            </a:pPr>
            <a:endParaRPr lang="en-US" sz="3200" dirty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6019800"/>
            <a:ext cx="8001000" cy="685800"/>
          </a:xfrm>
          <a:solidFill>
            <a:schemeClr val="bg1">
              <a:alpha val="90000"/>
            </a:schemeClr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marL="1560830" indent="-1103630" algn="l" eaLnBrk="1" hangingPunct="1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He Confessed Jesus is Lord…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88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88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8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788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88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88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 uiExpand="1" build="p"/>
      <p:bldP spid="788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077200" cy="2209800"/>
          </a:xfrm>
          <a:solidFill>
            <a:schemeClr val="bg1"/>
          </a:solidFill>
        </p:spPr>
        <p:txBody>
          <a:bodyPr/>
          <a:lstStyle/>
          <a:p>
            <a:pPr marL="1205230" indent="-1103630" algn="ctr" eaLnBrk="1" hangingPunct="1"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What It Means to Call Jesus Lord?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“…No one can say that Jesus is Lord except by the Holy Spirit.” 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spcBef>
                <a:spcPts val="0"/>
              </a:spcBef>
              <a:buClr>
                <a:srgbClr val="990000"/>
              </a:buClr>
              <a:buFont typeface="Wingdings" panose="05000000000000000000" pitchFamily="2" charset="2"/>
              <a:buNone/>
            </a:pP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          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1 Cor 12:3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buFontTx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1560830" lvl="1" indent="-1103630" eaLnBrk="1" hangingPunct="1">
              <a:buFontTx/>
              <a:buNone/>
            </a:pPr>
            <a:endParaRPr lang="en-US" sz="3200" dirty="0"/>
          </a:p>
          <a:p>
            <a:pPr marL="1560830" lvl="1" indent="-1103630" eaLnBrk="1" hangingPunct="1">
              <a:buFontTx/>
              <a:buNone/>
            </a:pP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88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8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nimBg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251700" cy="76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 Confess Jesus is Lord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447800"/>
            <a:ext cx="9220200" cy="45720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True Confession Is Done W- More Than Words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marR="0" indent="-457200" algn="ctr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Confession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“to Say Jesus is Lord”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…is to say He Died and Rose Again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marR="0" indent="-457200" algn="ctr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Surrender to God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-James 4:7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1524000" lvl="3" indent="-4572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The Devil Gets a Foothold in Any…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…UnSurrendered Area of Your Life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457200" marR="0" indent="-457200" algn="ctr">
              <a:spcBef>
                <a:spcPts val="180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Offering Praise &amp; Service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                           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</a:rPr>
              <a:t>…the Only Thing We Can Give God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“I Am” Sermon Series Overview – Acres of Hope Christian Fellowshi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5294627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905000"/>
            <a:ext cx="7772400" cy="172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>
                <a:solidFill>
                  <a:schemeClr val="bg1"/>
                </a:solidFill>
              </a:rPr>
              <a:t>The Battle Rages</a:t>
            </a:r>
            <a:br>
              <a:rPr lang="en-US" sz="4400" b="1" i="1" dirty="0">
                <a:solidFill>
                  <a:schemeClr val="bg1"/>
                </a:solidFill>
              </a:rPr>
            </a:br>
            <a:r>
              <a:rPr lang="en-US" sz="4400" b="1" i="1" dirty="0">
                <a:solidFill>
                  <a:schemeClr val="bg1"/>
                </a:solidFill>
              </a:rPr>
              <a:t>But Satan Will Not Win!</a:t>
            </a:r>
            <a:endParaRPr lang="en-US" sz="4400" b="1" i="1" dirty="0">
              <a:solidFill>
                <a:schemeClr val="bg1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733800" y="4781621"/>
            <a:ext cx="7086600" cy="1585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ntium" pitchFamily="2" charset="0"/>
              </a:rPr>
              <a:t>Matthew 16:18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ntium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Part 2</a:t>
            </a:r>
            <a:endParaRPr 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3886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Christian Church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04800"/>
            <a:ext cx="2895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26,2023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650" y="152400"/>
            <a:ext cx="68707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You Noticed…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066800"/>
            <a:ext cx="70104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 Activity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Risen to All-Time High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God Being Snubbed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New Feel Good Agenda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Stepped Up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Gained Momentum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52400"/>
            <a:ext cx="5111750" cy="620486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Battle is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5286"/>
            <a:ext cx="5029200" cy="5638800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Lines Drawn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Sides Taken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Territories Lost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Time Goes On…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Seems Satan is…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Picking Up Steam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Roughshod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Devil Will Not Win!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1910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Today – Personal Attack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Thru Any Means Possible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Mission of Church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 Desires to…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Affect Your Thinking, Life, Relationships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In Order to…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Infect Your Thinking, Life, Relationships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6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81600"/>
          </a:xfrm>
          <a:solidFill>
            <a:schemeClr val="bg1">
              <a:alpha val="90195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Devil Cannot: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Stop the Building of God’s Church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16:18 (AMP)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tell you, you are Peter [Greek,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—a large piece of rock], and on this rock [Greek,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—a huge rock like Gibraltar] I will build My church, and the gates of Hades (the powers of the infernal region) shall not overpower it [or be strong to its detriment or hold out against it].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Tx/>
              <a:buNone/>
              <a:defRPr/>
            </a:pP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848600" cy="685800"/>
          </a:xfrm>
          <a:solidFill>
            <a:schemeClr val="bg1"/>
          </a:solidFill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Things The Devil Cannot Do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nimBg="1" uiExpand="1" build="p"/>
      <p:bldP spid="696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600200"/>
            <a:ext cx="8458200" cy="4876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ts val="600"/>
              </a:spcAft>
              <a:buClr>
                <a:srgbClr val="990000"/>
              </a:buClr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Asks Who Do You Say I Am?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90000"/>
              </a:buClr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Never Asks Questions for His Benefit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>
                <a:srgbClr val="990000"/>
              </a:buClr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…But Ours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371600" lvl="3" indent="0" eaLnBrk="1" hangingPunct="1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…Better Know Ourselves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spcBef>
                <a:spcPts val="600"/>
              </a:spcBef>
              <a:buClr>
                <a:srgbClr val="990000"/>
              </a:buClr>
              <a:buFontTx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Upon This Rock I Will Build My Church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4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Jesus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4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Profession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5">
              <a:spcBef>
                <a:spcPct val="0"/>
              </a:spcBef>
              <a:buClrTx/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is the Christ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4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Personal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>
                <a:srgbClr val="990000"/>
              </a:buClr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88428" y="685800"/>
            <a:ext cx="3733801" cy="685800"/>
          </a:xfrm>
          <a:noFill/>
          <a:ln w="28575">
            <a:solidFill>
              <a:srgbClr val="990000"/>
            </a:solidFill>
          </a:ln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Jesus’ Strategy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plus/>
      </p:transition>
    </mc:Choice>
    <mc:Fallback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uiExpand="1" build="p"/>
      <p:bldP spid="9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8991600" cy="5638800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John 16:33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–in World…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...You Will Have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Tribulation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unusual pressure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</a:t>
            </a: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Already Settled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Battle Issue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q"/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“Cheer up, I have defeated the world”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 eaLnBrk="1" hangingPunct="1">
              <a:buClr>
                <a:srgbClr val="990000"/>
              </a:buClr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Reminds Us the War is Over/ the Winner / Loser Have Already Been Determined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 algn="ctr" eaLnBrk="1" hangingPunct="1">
              <a:buFontTx/>
              <a:buNone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Remember…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Satan is Defeated Foe 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#1- 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 Won’t Accept It!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#2-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Won’t Accept it Either!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 eaLnBrk="1" hangingPunct="1">
              <a:buClr>
                <a:srgbClr val="990000"/>
              </a:buClr>
              <a:buFont typeface="Wingdings" panose="05000000000000000000" pitchFamily="2" charset="2"/>
              <a:buChar char="q"/>
              <a:defRPr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1" eaLnBrk="1" hangingPunct="1">
              <a:buFontTx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2" eaLnBrk="1" hangingPunct="1">
              <a:spcBef>
                <a:spcPct val="0"/>
              </a:spcBef>
              <a:spcAft>
                <a:spcPts val="600"/>
              </a:spcAft>
              <a:buClrTx/>
              <a:buFontTx/>
              <a:buNone/>
              <a:defRPr/>
            </a:pP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build="p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0</TotalTime>
  <Words>2903</Words>
  <Application>WPS Presentation</Application>
  <PresentationFormat>On-screen Show (4:3)</PresentationFormat>
  <Paragraphs>139</Paragraphs>
  <Slides>16</Slides>
  <Notes>1</Notes>
  <HiddenSlides>6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Comic Sans MS</vt:lpstr>
      <vt:lpstr>Arial Rounded MT Bold</vt:lpstr>
      <vt:lpstr>Times New Roman</vt:lpstr>
      <vt:lpstr>Microsoft YaHei</vt:lpstr>
      <vt:lpstr>Arial Unicode MS</vt:lpstr>
      <vt:lpstr>Calibri</vt:lpstr>
      <vt:lpstr>Gentium</vt:lpstr>
      <vt:lpstr>Ezra SIL</vt:lpstr>
      <vt:lpstr>Arial Unicode MS</vt:lpstr>
      <vt:lpstr>Courier New</vt:lpstr>
      <vt:lpstr>Amasis MT Pro Medium</vt:lpstr>
      <vt:lpstr>Segoe Print</vt:lpstr>
      <vt:lpstr>Crayons</vt:lpstr>
      <vt:lpstr>PowerPoint 演示文稿</vt:lpstr>
      <vt:lpstr>PowerPoint 演示文稿</vt:lpstr>
      <vt:lpstr>The Battle Rages But Satan Will Not Win!</vt:lpstr>
      <vt:lpstr>Have You Noticed…</vt:lpstr>
      <vt:lpstr>The Battle is Real</vt:lpstr>
      <vt:lpstr>PowerPoint 演示文稿</vt:lpstr>
      <vt:lpstr>Seven Things The Devil Cannot Do</vt:lpstr>
      <vt:lpstr>Jesus’ Strategy</vt:lpstr>
      <vt:lpstr>PowerPoint 演示文稿</vt:lpstr>
      <vt:lpstr>PowerPoint 演示文稿</vt:lpstr>
      <vt:lpstr>PowerPoint 演示文稿</vt:lpstr>
      <vt:lpstr>If He Confessed Jesus is Lord… </vt:lpstr>
      <vt:lpstr>If He Confessed Jesus is Lord… </vt:lpstr>
      <vt:lpstr>PowerPoint 演示文稿</vt:lpstr>
      <vt:lpstr>We Can Confess Jesus is Lord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Linton</dc:creator>
  <cp:lastModifiedBy>edwar</cp:lastModifiedBy>
  <cp:revision>402</cp:revision>
  <dcterms:created xsi:type="dcterms:W3CDTF">2004-09-14T00:32:00Z</dcterms:created>
  <dcterms:modified xsi:type="dcterms:W3CDTF">2023-03-26T17:44:43Z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59E2167DE7D142AC879E64B12BD9352D</vt:lpwstr>
  </property>
  <property fmtid="{D5CDD505-2E9C-101B-9397-08002B2CF9AE}" pid="3" name="KSOProductBuildVer">
    <vt:lpwstr>1033-11.2.0.11516</vt:lpwstr>
  </property>
</Properties>
</file>