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589" r:id="rId3"/>
    <p:sldId id="265" r:id="rId4"/>
    <p:sldId id="256" r:id="rId5"/>
    <p:sldId id="298" r:id="rId6"/>
    <p:sldId id="288" r:id="rId7"/>
    <p:sldId id="267" r:id="rId8"/>
    <p:sldId id="593" r:id="rId9"/>
    <p:sldId id="599" r:id="rId10"/>
    <p:sldId id="626" r:id="rId11"/>
    <p:sldId id="638" r:id="rId12"/>
    <p:sldId id="627" r:id="rId13"/>
    <p:sldId id="637" r:id="rId14"/>
    <p:sldId id="629" r:id="rId15"/>
    <p:sldId id="630" r:id="rId16"/>
    <p:sldId id="631" r:id="rId17"/>
    <p:sldId id="628" r:id="rId18"/>
    <p:sldId id="632" r:id="rId19"/>
    <p:sldId id="633" r:id="rId20"/>
    <p:sldId id="634" r:id="rId21"/>
    <p:sldId id="636" r:id="rId22"/>
    <p:sldId id="640" r:id="rId23"/>
  </p:sldIdLst>
  <p:sldSz cx="9144000" cy="6858000" type="screen4x3"/>
  <p:notesSz cx="7099300" cy="9382125"/>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33CC"/>
    <a:srgbClr val="0000CC"/>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01" autoAdjust="0"/>
    <p:restoredTop sz="94595" autoAdjust="0"/>
  </p:normalViewPr>
  <p:slideViewPr>
    <p:cSldViewPr>
      <p:cViewPr varScale="1">
        <p:scale>
          <a:sx n="59" d="100"/>
          <a:sy n="59" d="100"/>
        </p:scale>
        <p:origin x="604" y="64"/>
      </p:cViewPr>
      <p:guideLst>
        <p:guide orient="horz" pos="2160"/>
        <p:guide pos="2880"/>
      </p:guideLst>
    </p:cSldViewPr>
  </p:slideViewPr>
  <p:outlineViewPr>
    <p:cViewPr>
      <p:scale>
        <a:sx n="33" d="100"/>
        <a:sy n="33" d="100"/>
      </p:scale>
      <p:origin x="0" y="5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468313"/>
          </a:xfrm>
          <a:prstGeom prst="rect">
            <a:avLst/>
          </a:prstGeom>
          <a:noFill/>
          <a:ln w="9525">
            <a:noFill/>
            <a:miter lim="800000"/>
          </a:ln>
          <a:effectLst/>
        </p:spPr>
        <p:txBody>
          <a:bodyPr vert="horz" wrap="square" lIns="94339" tIns="47169" rIns="94339" bIns="47169" numCol="1" anchor="t" anchorCtr="0" compatLnSpc="1"/>
          <a:lstStyle>
            <a:lvl1pPr eaLnBrk="1" hangingPunct="1">
              <a:defRPr sz="1200">
                <a:latin typeface="Arial" panose="020B0604020202020204" pitchFamily="34" charset="0"/>
              </a:defRPr>
            </a:lvl1pPr>
          </a:lstStyle>
          <a:p>
            <a:pPr>
              <a:defRPr/>
            </a:pPr>
            <a:endParaRPr lang="en-US" dirty="0"/>
          </a:p>
        </p:txBody>
      </p:sp>
      <p:sp>
        <p:nvSpPr>
          <p:cNvPr id="83971" name="Rectangle 3"/>
          <p:cNvSpPr>
            <a:spLocks noGrp="1" noChangeArrowheads="1"/>
          </p:cNvSpPr>
          <p:nvPr>
            <p:ph type="dt" sz="quarter" idx="1"/>
          </p:nvPr>
        </p:nvSpPr>
        <p:spPr bwMode="auto">
          <a:xfrm>
            <a:off x="4021138" y="0"/>
            <a:ext cx="3076575" cy="468313"/>
          </a:xfrm>
          <a:prstGeom prst="rect">
            <a:avLst/>
          </a:prstGeom>
          <a:noFill/>
          <a:ln w="9525">
            <a:noFill/>
            <a:miter lim="800000"/>
          </a:ln>
          <a:effectLst/>
        </p:spPr>
        <p:txBody>
          <a:bodyPr vert="horz" wrap="square" lIns="94339" tIns="47169" rIns="94339" bIns="47169" numCol="1" anchor="t" anchorCtr="0" compatLnSpc="1"/>
          <a:lstStyle>
            <a:lvl1pPr algn="r" eaLnBrk="1" hangingPunct="1">
              <a:defRPr sz="1200">
                <a:latin typeface="Arial" panose="020B0604020202020204" pitchFamily="34" charset="0"/>
              </a:defRPr>
            </a:lvl1pPr>
          </a:lstStyle>
          <a:p>
            <a:pPr>
              <a:defRPr/>
            </a:pPr>
            <a:endParaRPr lang="en-US" dirty="0"/>
          </a:p>
        </p:txBody>
      </p:sp>
      <p:sp>
        <p:nvSpPr>
          <p:cNvPr id="83972" name="Rectangle 4"/>
          <p:cNvSpPr>
            <a:spLocks noGrp="1" noChangeArrowheads="1"/>
          </p:cNvSpPr>
          <p:nvPr>
            <p:ph type="ftr" sz="quarter" idx="2"/>
          </p:nvPr>
        </p:nvSpPr>
        <p:spPr bwMode="auto">
          <a:xfrm>
            <a:off x="0" y="8912225"/>
            <a:ext cx="3076575" cy="468313"/>
          </a:xfrm>
          <a:prstGeom prst="rect">
            <a:avLst/>
          </a:prstGeom>
          <a:noFill/>
          <a:ln w="9525">
            <a:noFill/>
            <a:miter lim="800000"/>
          </a:ln>
          <a:effectLst/>
        </p:spPr>
        <p:txBody>
          <a:bodyPr vert="horz" wrap="square" lIns="94339" tIns="47169" rIns="94339" bIns="47169" numCol="1" anchor="b" anchorCtr="0" compatLnSpc="1"/>
          <a:lstStyle>
            <a:lvl1pPr eaLnBrk="1" hangingPunct="1">
              <a:defRPr sz="1200">
                <a:latin typeface="Arial" panose="020B0604020202020204" pitchFamily="34" charset="0"/>
              </a:defRPr>
            </a:lvl1pPr>
          </a:lstStyle>
          <a:p>
            <a:pPr>
              <a:defRPr/>
            </a:pPr>
            <a:endParaRPr lang="en-US" dirty="0"/>
          </a:p>
        </p:txBody>
      </p:sp>
      <p:sp>
        <p:nvSpPr>
          <p:cNvPr id="83973" name="Rectangle 5"/>
          <p:cNvSpPr>
            <a:spLocks noGrp="1" noChangeArrowheads="1"/>
          </p:cNvSpPr>
          <p:nvPr>
            <p:ph type="sldNum" sz="quarter" idx="3"/>
          </p:nvPr>
        </p:nvSpPr>
        <p:spPr bwMode="auto">
          <a:xfrm>
            <a:off x="4021138" y="8912225"/>
            <a:ext cx="3076575" cy="468313"/>
          </a:xfrm>
          <a:prstGeom prst="rect">
            <a:avLst/>
          </a:prstGeom>
          <a:noFill/>
          <a:ln w="9525">
            <a:noFill/>
            <a:miter lim="800000"/>
          </a:ln>
          <a:effectLst/>
        </p:spPr>
        <p:txBody>
          <a:bodyPr vert="horz" wrap="square" lIns="94339" tIns="47169" rIns="94339" bIns="47169" numCol="1" anchor="b" anchorCtr="0" compatLnSpc="1"/>
          <a:lstStyle>
            <a:lvl1pPr algn="r" eaLnBrk="1" hangingPunct="1">
              <a:defRPr sz="1200">
                <a:latin typeface="Arial" panose="020B0604020202020204" pitchFamily="34" charset="0"/>
              </a:defRPr>
            </a:lvl1pPr>
          </a:lstStyle>
          <a:p>
            <a:pPr>
              <a:defRPr/>
            </a:pPr>
            <a:fld id="{036690D7-401C-48E6-B5B0-1825F88096D5}" type="slidenum">
              <a:rPr lang="en-US"/>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F9837768-64E8-4017-A00E-FC1EF3FF8678}" type="datetimeFigureOut">
              <a:rPr lang="en-US" smtClean="0"/>
            </a:fld>
            <a:endParaRPr lang="en-US" dirty="0"/>
          </a:p>
        </p:txBody>
      </p:sp>
      <p:sp>
        <p:nvSpPr>
          <p:cNvPr id="4" name="Slide Image Placeholder 3"/>
          <p:cNvSpPr>
            <a:spLocks noGrp="1" noRot="1" noChangeAspect="1"/>
          </p:cNvSpPr>
          <p:nvPr>
            <p:ph type="sldImg" idx="2"/>
          </p:nvPr>
        </p:nvSpPr>
        <p:spPr>
          <a:xfrm>
            <a:off x="1439863" y="1173163"/>
            <a:ext cx="4219575" cy="31654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4850"/>
            <a:ext cx="5680075" cy="3694113"/>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2225"/>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2225"/>
            <a:ext cx="3076575" cy="469900"/>
          </a:xfrm>
          <a:prstGeom prst="rect">
            <a:avLst/>
          </a:prstGeom>
        </p:spPr>
        <p:txBody>
          <a:bodyPr vert="horz" lIns="91440" tIns="45720" rIns="91440" bIns="45720" rtlCol="0" anchor="b"/>
          <a:lstStyle>
            <a:lvl1pPr algn="r">
              <a:defRPr sz="1200"/>
            </a:lvl1pPr>
          </a:lstStyle>
          <a:p>
            <a:fld id="{AEC2B422-C0B9-4683-9F5C-871C5D2C7235}"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Freeform 2"/>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ln>
        </p:spPr>
        <p:txBody>
          <a:bodyPr/>
          <a:lstStyle/>
          <a:p>
            <a:pPr>
              <a:defRPr/>
            </a:pPr>
            <a:endParaRPr lang="en-US" dirty="0"/>
          </a:p>
        </p:txBody>
      </p:sp>
      <p:pic>
        <p:nvPicPr>
          <p:cNvPr id="5" name="Picture 34" descr="j0151577"/>
          <p:cNvPicPr>
            <a:picLocks noChangeAspect="1" noChangeArrowheads="1"/>
          </p:cNvPicPr>
          <p:nvPr userDrawn="1"/>
        </p:nvPicPr>
        <p:blipFill>
          <a:blip r:embed="rId2" cstate="print"/>
          <a:srcRect/>
          <a:stretch>
            <a:fillRect/>
          </a:stretch>
        </p:blipFill>
        <p:spPr bwMode="auto">
          <a:xfrm>
            <a:off x="762000" y="627063"/>
            <a:ext cx="2362200" cy="1920875"/>
          </a:xfrm>
          <a:prstGeom prst="rect">
            <a:avLst/>
          </a:prstGeom>
          <a:noFill/>
          <a:ln w="9525">
            <a:noFill/>
            <a:miter lim="800000"/>
            <a:headEnd/>
            <a:tailEnd/>
          </a:ln>
        </p:spPr>
      </p:pic>
      <p:sp>
        <p:nvSpPr>
          <p:cNvPr id="63491" name="Rectangle 3"/>
          <p:cNvSpPr>
            <a:spLocks noGrp="1" noChangeArrowheads="1"/>
          </p:cNvSpPr>
          <p:nvPr>
            <p:ph type="ctrTitle" hasCustomPrompt="1"/>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Edward Christian Church</a:t>
            </a:r>
            <a:endParaRPr lang="en-US"/>
          </a:p>
        </p:txBody>
      </p:sp>
      <p:sp>
        <p:nvSpPr>
          <p:cNvPr id="6349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endParaRPr lang="en-US"/>
          </a:p>
        </p:txBody>
      </p:sp>
      <p:sp>
        <p:nvSpPr>
          <p:cNvPr id="6"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7"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15129082-5199-44FC-BBBF-0693013B6837}" type="slidenum">
              <a:rPr lang="en-US"/>
            </a:fld>
            <a:endParaRPr lang="en-US" dirty="0"/>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0D9564B1-9A0A-408B-AD08-A91392A85529}" type="slidenum">
              <a:rPr lang="en-US"/>
            </a:fld>
            <a:endParaRPr lang="en-US" dirty="0"/>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685800"/>
            <a:ext cx="1924050" cy="51816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85800" y="685800"/>
            <a:ext cx="5619750" cy="51816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7405FE7D-05F7-4835-A15C-8A7390D120ED}" type="slidenum">
              <a:rPr lang="en-US"/>
            </a:fld>
            <a:endParaRPr lang="en-US" dirty="0"/>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796349D9-1DAE-4D5E-8BBC-B85191234096}" type="slidenum">
              <a:rPr lang="en-US"/>
            </a:fld>
            <a:endParaRPr lang="en-US" dirty="0"/>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EF0CE9E1-96E1-483E-86CE-843F99CA500F}" type="slidenum">
              <a:rPr lang="en-US"/>
            </a:fld>
            <a:endParaRPr lang="en-US" dirty="0"/>
          </a:p>
        </p:txBody>
      </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800" y="15240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10100" y="1524000"/>
            <a:ext cx="3771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3892F1F9-1026-4CD4-A468-59FED62EDDD3}" type="slidenum">
              <a:rPr lang="en-US"/>
            </a:fld>
            <a:endParaRPr lang="en-US" dirty="0"/>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p:txBody>
          <a:bodyPr/>
          <a:lstStyle>
            <a:lvl1pPr>
              <a:defRPr/>
            </a:lvl1pPr>
          </a:lstStyle>
          <a:p>
            <a:pPr>
              <a:defRPr/>
            </a:pPr>
            <a:fld id="{E0C02420-15F3-4B50-A498-F24D46D17942}" type="slidenum">
              <a:rPr lang="en-US"/>
            </a:fld>
            <a:endParaRPr lang="en-US" dirty="0"/>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p:txBody>
          <a:bodyPr/>
          <a:lstStyle>
            <a:lvl1pPr>
              <a:defRPr/>
            </a:lvl1pPr>
          </a:lstStyle>
          <a:p>
            <a:pPr>
              <a:defRPr/>
            </a:pPr>
            <a:fld id="{A056B2BF-2E32-4A8B-B01E-0480C32E2A59}" type="slidenum">
              <a:rPr lang="en-US"/>
            </a:fld>
            <a:endParaRPr lang="en-US" dirty="0"/>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p:txBody>
          <a:bodyPr/>
          <a:lstStyle>
            <a:lvl1pPr>
              <a:defRPr/>
            </a:lvl1pPr>
          </a:lstStyle>
          <a:p>
            <a:pPr>
              <a:defRPr/>
            </a:pPr>
            <a:fld id="{65F06263-AC6A-468F-9B48-3215AD36CBFD}" type="slidenum">
              <a:rPr lang="en-US"/>
            </a:fld>
            <a:endParaRPr lang="en-US" dirty="0"/>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8DE5B89F-02DA-4EDA-A957-4DED769AEB24}" type="slidenum">
              <a:rPr lang="en-US"/>
            </a:fld>
            <a:endParaRPr lang="en-US" dirty="0"/>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p:txBody>
          <a:bodyPr/>
          <a:lstStyle>
            <a:lvl1pPr>
              <a:defRPr/>
            </a:lvl1pPr>
          </a:lstStyle>
          <a:p>
            <a:pPr>
              <a:defRPr/>
            </a:pPr>
            <a:fld id="{6E5CFECF-9206-4013-BE3A-BD60CF14EFB5}" type="slidenum">
              <a:rPr lang="en-US"/>
            </a:fld>
            <a:endParaRPr lang="en-US" dirty="0"/>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w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Freeform 2"/>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ln>
        </p:spPr>
        <p:txBody>
          <a:bodyPr/>
          <a:lstStyle/>
          <a:p>
            <a:pPr>
              <a:defRPr/>
            </a:pPr>
            <a:endParaRPr lang="en-US" dirty="0"/>
          </a:p>
        </p:txBody>
      </p:sp>
      <p:sp>
        <p:nvSpPr>
          <p:cNvPr id="1027" name="Rectangle 3"/>
          <p:cNvSpPr>
            <a:spLocks noGrp="1" noChangeArrowheads="1"/>
          </p:cNvSpPr>
          <p:nvPr>
            <p:ph type="title"/>
          </p:nvPr>
        </p:nvSpPr>
        <p:spPr bwMode="auto">
          <a:xfrm>
            <a:off x="685800" y="685800"/>
            <a:ext cx="6870700" cy="762000"/>
          </a:xfrm>
          <a:prstGeom prst="rect">
            <a:avLst/>
          </a:prstGeom>
          <a:noFill/>
          <a:ln w="9525">
            <a:noFill/>
            <a:miter lim="800000"/>
          </a:ln>
        </p:spPr>
        <p:txBody>
          <a:bodyPr vert="horz" wrap="square" lIns="91440" tIns="45720" rIns="91440" bIns="45720" numCol="1" anchor="b" anchorCtr="0" compatLnSpc="1"/>
          <a:lstStyle/>
          <a:p>
            <a:pPr lvl="0"/>
            <a:r>
              <a:rPr lang="en-US"/>
              <a:t>Click to edit Master title style</a:t>
            </a:r>
            <a:endParaRPr lang="en-US"/>
          </a:p>
        </p:txBody>
      </p:sp>
      <p:sp>
        <p:nvSpPr>
          <p:cNvPr id="1028" name="Rectangle 4"/>
          <p:cNvSpPr>
            <a:spLocks noGrp="1" noChangeArrowheads="1"/>
          </p:cNvSpPr>
          <p:nvPr>
            <p:ph type="body" idx="1"/>
          </p:nvPr>
        </p:nvSpPr>
        <p:spPr bwMode="auto">
          <a:xfrm>
            <a:off x="685800" y="1524000"/>
            <a:ext cx="7696200" cy="43434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2469" name="Rectangle 5"/>
          <p:cNvSpPr>
            <a:spLocks noGrp="1" noChangeArrowheads="1"/>
          </p:cNvSpPr>
          <p:nvPr>
            <p:ph type="dt" sz="half" idx="2"/>
          </p:nvPr>
        </p:nvSpPr>
        <p:spPr bwMode="auto">
          <a:xfrm>
            <a:off x="1371600" y="6248400"/>
            <a:ext cx="1905000" cy="457200"/>
          </a:xfrm>
          <a:prstGeom prst="rect">
            <a:avLst/>
          </a:prstGeom>
          <a:noFill/>
          <a:ln w="9525">
            <a:noFill/>
            <a:miter lim="800000"/>
          </a:ln>
        </p:spPr>
        <p:txBody>
          <a:bodyPr vert="horz" wrap="square" lIns="91440" tIns="45720" rIns="91440" bIns="45720" numCol="1" anchor="t" anchorCtr="0" compatLnSpc="1"/>
          <a:lstStyle>
            <a:lvl1pPr eaLnBrk="1" hangingPunct="1">
              <a:defRPr sz="1400"/>
            </a:lvl1pPr>
          </a:lstStyle>
          <a:p>
            <a:pPr>
              <a:defRPr/>
            </a:pPr>
            <a:endParaRPr lang="en-US" dirty="0"/>
          </a:p>
        </p:txBody>
      </p:sp>
      <p:sp>
        <p:nvSpPr>
          <p:cNvPr id="62470" name="Rectangle 6"/>
          <p:cNvSpPr>
            <a:spLocks noGrp="1" noChangeArrowheads="1"/>
          </p:cNvSpPr>
          <p:nvPr>
            <p:ph type="ftr" sz="quarter" idx="3"/>
          </p:nvPr>
        </p:nvSpPr>
        <p:spPr bwMode="auto">
          <a:xfrm>
            <a:off x="3556000" y="6248400"/>
            <a:ext cx="2895600" cy="457200"/>
          </a:xfrm>
          <a:prstGeom prst="rect">
            <a:avLst/>
          </a:prstGeom>
          <a:noFill/>
          <a:ln w="9525">
            <a:noFill/>
            <a:miter lim="800000"/>
          </a:ln>
        </p:spPr>
        <p:txBody>
          <a:bodyPr vert="horz" wrap="square" lIns="91440" tIns="45720" rIns="91440" bIns="45720" numCol="1" anchor="t" anchorCtr="0" compatLnSpc="1"/>
          <a:lstStyle>
            <a:lvl1pPr algn="ctr" eaLnBrk="1" hangingPunct="1">
              <a:defRPr sz="1400"/>
            </a:lvl1pPr>
          </a:lstStyle>
          <a:p>
            <a:pPr>
              <a:defRPr/>
            </a:pPr>
            <a:endParaRPr lang="en-US" dirty="0"/>
          </a:p>
        </p:txBody>
      </p:sp>
      <p:sp>
        <p:nvSpPr>
          <p:cNvPr id="62471" name="Rectangle 7"/>
          <p:cNvSpPr>
            <a:spLocks noGrp="1" noChangeArrowheads="1"/>
          </p:cNvSpPr>
          <p:nvPr>
            <p:ph type="sldNum" sz="quarter" idx="4"/>
          </p:nvPr>
        </p:nvSpPr>
        <p:spPr bwMode="auto">
          <a:xfrm>
            <a:off x="6718300" y="6248400"/>
            <a:ext cx="1905000" cy="457200"/>
          </a:xfrm>
          <a:prstGeom prst="rect">
            <a:avLst/>
          </a:prstGeom>
          <a:noFill/>
          <a:ln w="9525">
            <a:noFill/>
            <a:miter lim="800000"/>
          </a:ln>
        </p:spPr>
        <p:txBody>
          <a:bodyPr vert="horz" wrap="square" lIns="91440" tIns="45720" rIns="91440" bIns="45720" numCol="1" anchor="t" anchorCtr="0" compatLnSpc="1"/>
          <a:lstStyle>
            <a:lvl1pPr algn="r" eaLnBrk="1" hangingPunct="1">
              <a:defRPr sz="1400"/>
            </a:lvl1pPr>
          </a:lstStyle>
          <a:p>
            <a:pPr>
              <a:defRPr/>
            </a:pPr>
            <a:fld id="{BD0AF6CC-5FEE-4BDD-AD66-8D45658FC0AD}" type="slidenum">
              <a:rPr lang="en-US"/>
            </a:fld>
            <a:endParaRPr lang="en-US" dirty="0"/>
          </a:p>
        </p:txBody>
      </p:sp>
      <p:pic>
        <p:nvPicPr>
          <p:cNvPr id="1032" name="Picture 53" descr="j0151577"/>
          <p:cNvPicPr>
            <a:picLocks noChangeAspect="1" noChangeArrowheads="1"/>
          </p:cNvPicPr>
          <p:nvPr userDrawn="1"/>
        </p:nvPicPr>
        <p:blipFill>
          <a:blip r:embed="rId12" cstate="print"/>
          <a:srcRect/>
          <a:stretch>
            <a:fillRect/>
          </a:stretch>
        </p:blipFill>
        <p:spPr bwMode="auto">
          <a:xfrm>
            <a:off x="7696200" y="609600"/>
            <a:ext cx="1211263" cy="985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lus/>
  </p:transition>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omic Sans MS" panose="030F0702030302020204" pitchFamily="66" charset="0"/>
        </a:defRPr>
      </a:lvl2pPr>
      <a:lvl3pPr algn="ctr" rtl="0" eaLnBrk="0" fontAlgn="base" hangingPunct="0">
        <a:spcBef>
          <a:spcPct val="0"/>
        </a:spcBef>
        <a:spcAft>
          <a:spcPct val="0"/>
        </a:spcAft>
        <a:defRPr sz="3600">
          <a:solidFill>
            <a:schemeClr val="tx1"/>
          </a:solidFill>
          <a:latin typeface="Comic Sans MS" panose="030F0702030302020204" pitchFamily="66" charset="0"/>
        </a:defRPr>
      </a:lvl3pPr>
      <a:lvl4pPr algn="ctr" rtl="0" eaLnBrk="0" fontAlgn="base" hangingPunct="0">
        <a:spcBef>
          <a:spcPct val="0"/>
        </a:spcBef>
        <a:spcAft>
          <a:spcPct val="0"/>
        </a:spcAft>
        <a:defRPr sz="3600">
          <a:solidFill>
            <a:schemeClr val="tx1"/>
          </a:solidFill>
          <a:latin typeface="Comic Sans MS" panose="030F0702030302020204" pitchFamily="66" charset="0"/>
        </a:defRPr>
      </a:lvl4pPr>
      <a:lvl5pPr algn="ctr" rtl="0" eaLnBrk="0" fontAlgn="base" hangingPunct="0">
        <a:spcBef>
          <a:spcPct val="0"/>
        </a:spcBef>
        <a:spcAft>
          <a:spcPct val="0"/>
        </a:spcAft>
        <a:defRPr sz="3600">
          <a:solidFill>
            <a:schemeClr val="tx1"/>
          </a:solidFill>
          <a:latin typeface="Comic Sans MS" panose="030F0702030302020204" pitchFamily="66" charset="0"/>
        </a:defRPr>
      </a:lvl5pPr>
      <a:lvl6pPr marL="457200" algn="ctr" rtl="0" fontAlgn="base">
        <a:spcBef>
          <a:spcPct val="0"/>
        </a:spcBef>
        <a:spcAft>
          <a:spcPct val="0"/>
        </a:spcAft>
        <a:defRPr sz="3600">
          <a:solidFill>
            <a:schemeClr val="tx1"/>
          </a:solidFill>
          <a:latin typeface="Comic Sans MS" panose="030F0702030302020204" pitchFamily="66" charset="0"/>
        </a:defRPr>
      </a:lvl6pPr>
      <a:lvl7pPr marL="914400" algn="ctr" rtl="0" fontAlgn="base">
        <a:spcBef>
          <a:spcPct val="0"/>
        </a:spcBef>
        <a:spcAft>
          <a:spcPct val="0"/>
        </a:spcAft>
        <a:defRPr sz="3600">
          <a:solidFill>
            <a:schemeClr val="tx1"/>
          </a:solidFill>
          <a:latin typeface="Comic Sans MS" panose="030F0702030302020204" pitchFamily="66" charset="0"/>
        </a:defRPr>
      </a:lvl7pPr>
      <a:lvl8pPr marL="1371600" algn="ctr" rtl="0" fontAlgn="base">
        <a:spcBef>
          <a:spcPct val="0"/>
        </a:spcBef>
        <a:spcAft>
          <a:spcPct val="0"/>
        </a:spcAft>
        <a:defRPr sz="3600">
          <a:solidFill>
            <a:schemeClr val="tx1"/>
          </a:solidFill>
          <a:latin typeface="Comic Sans MS" panose="030F0702030302020204" pitchFamily="66" charset="0"/>
        </a:defRPr>
      </a:lvl8pPr>
      <a:lvl9pPr marL="1828800" algn="ctr" rtl="0" fontAlgn="base">
        <a:spcBef>
          <a:spcPct val="0"/>
        </a:spcBef>
        <a:spcAft>
          <a:spcPct val="0"/>
        </a:spcAft>
        <a:defRPr sz="3600">
          <a:solidFill>
            <a:schemeClr val="tx1"/>
          </a:solidFill>
          <a:latin typeface="Comic Sans MS" panose="030F0702030302020204" pitchFamily="66" charset="0"/>
        </a:defRPr>
      </a:lvl9pPr>
    </p:titleStyle>
    <p:bodyStyle>
      <a:lvl1pPr marL="812800" indent="-812800" algn="l" rtl="0" eaLnBrk="0" fontAlgn="base" hangingPunct="0">
        <a:spcBef>
          <a:spcPct val="20000"/>
        </a:spcBef>
        <a:spcAft>
          <a:spcPct val="0"/>
        </a:spcAft>
        <a:buClr>
          <a:schemeClr val="tx1"/>
        </a:buClr>
        <a:buAutoNum type="romanUcPeriod"/>
        <a:defRPr sz="3200">
          <a:solidFill>
            <a:schemeClr val="tx1"/>
          </a:solidFill>
          <a:latin typeface="+mn-lt"/>
          <a:ea typeface="+mn-ea"/>
          <a:cs typeface="+mn-cs"/>
        </a:defRPr>
      </a:lvl1pPr>
      <a:lvl2pPr marL="1168400" indent="-711200" algn="l" rtl="0" eaLnBrk="0" fontAlgn="base" hangingPunct="0">
        <a:spcBef>
          <a:spcPct val="20000"/>
        </a:spcBef>
        <a:spcAft>
          <a:spcPct val="0"/>
        </a:spcAft>
        <a:buClr>
          <a:schemeClr val="tx1"/>
        </a:buClr>
        <a:buAutoNum type="arabicPeriod"/>
        <a:defRPr sz="2800">
          <a:solidFill>
            <a:schemeClr val="tx1"/>
          </a:solidFill>
          <a:latin typeface="+mn-lt"/>
        </a:defRPr>
      </a:lvl2pPr>
      <a:lvl3pPr marL="1524000" indent="-609600" algn="l" rtl="0" eaLnBrk="0" fontAlgn="base" hangingPunct="0">
        <a:spcBef>
          <a:spcPct val="20000"/>
        </a:spcBef>
        <a:spcAft>
          <a:spcPct val="0"/>
        </a:spcAft>
        <a:buClr>
          <a:schemeClr val="tx1"/>
        </a:buClr>
        <a:buAutoNum type="alphaUcPeriod"/>
        <a:defRPr sz="2400">
          <a:solidFill>
            <a:schemeClr val="tx1"/>
          </a:solidFill>
          <a:latin typeface="+mn-lt"/>
        </a:defRPr>
      </a:lvl3pPr>
      <a:lvl4pPr marL="1879600" indent="-508000" algn="l" rtl="0" eaLnBrk="0" fontAlgn="base" hangingPunct="0">
        <a:spcBef>
          <a:spcPct val="20000"/>
        </a:spcBef>
        <a:spcAft>
          <a:spcPct val="0"/>
        </a:spcAft>
        <a:buClr>
          <a:schemeClr val="tx1"/>
        </a:buClr>
        <a:buAutoNum type="arabicParenR"/>
        <a:defRPr sz="2000">
          <a:solidFill>
            <a:schemeClr val="tx1"/>
          </a:solidFill>
          <a:latin typeface="+mn-lt"/>
        </a:defRPr>
      </a:lvl4pPr>
      <a:lvl5pPr marL="2336800" indent="-508000" algn="l" rtl="0" eaLnBrk="0" fontAlgn="base" hangingPunct="0">
        <a:spcBef>
          <a:spcPct val="20000"/>
        </a:spcBef>
        <a:spcAft>
          <a:spcPct val="0"/>
        </a:spcAft>
        <a:buClr>
          <a:schemeClr val="tx1"/>
        </a:buClr>
        <a:buAutoNum type="alphaLcParenR"/>
        <a:defRPr sz="2000">
          <a:solidFill>
            <a:schemeClr val="tx1"/>
          </a:solidFill>
          <a:latin typeface="+mn-lt"/>
        </a:defRPr>
      </a:lvl5pPr>
      <a:lvl6pPr marL="2794000" indent="-508000" algn="l" rtl="0" fontAlgn="base">
        <a:spcBef>
          <a:spcPct val="20000"/>
        </a:spcBef>
        <a:spcAft>
          <a:spcPct val="0"/>
        </a:spcAft>
        <a:buClr>
          <a:schemeClr val="tx1"/>
        </a:buClr>
        <a:buAutoNum type="alphaLcParenR"/>
        <a:defRPr sz="2000">
          <a:solidFill>
            <a:schemeClr val="tx1"/>
          </a:solidFill>
          <a:latin typeface="+mn-lt"/>
        </a:defRPr>
      </a:lvl6pPr>
      <a:lvl7pPr marL="3251200" indent="-508000" algn="l" rtl="0" fontAlgn="base">
        <a:spcBef>
          <a:spcPct val="20000"/>
        </a:spcBef>
        <a:spcAft>
          <a:spcPct val="0"/>
        </a:spcAft>
        <a:buClr>
          <a:schemeClr val="tx1"/>
        </a:buClr>
        <a:buAutoNum type="alphaLcParenR"/>
        <a:defRPr sz="2000">
          <a:solidFill>
            <a:schemeClr val="tx1"/>
          </a:solidFill>
          <a:latin typeface="+mn-lt"/>
        </a:defRPr>
      </a:lvl7pPr>
      <a:lvl8pPr marL="3708400" indent="-508000" algn="l" rtl="0" fontAlgn="base">
        <a:spcBef>
          <a:spcPct val="20000"/>
        </a:spcBef>
        <a:spcAft>
          <a:spcPct val="0"/>
        </a:spcAft>
        <a:buClr>
          <a:schemeClr val="tx1"/>
        </a:buClr>
        <a:buAutoNum type="alphaLcParenR"/>
        <a:defRPr sz="2000">
          <a:solidFill>
            <a:schemeClr val="tx1"/>
          </a:solidFill>
          <a:latin typeface="+mn-lt"/>
        </a:defRPr>
      </a:lvl8pPr>
      <a:lvl9pPr marL="4165600" indent="-508000" algn="l" rtl="0" fontAlgn="base">
        <a:spcBef>
          <a:spcPct val="20000"/>
        </a:spcBef>
        <a:spcAft>
          <a:spcPct val="0"/>
        </a:spcAft>
        <a:buClr>
          <a:schemeClr val="tx1"/>
        </a:buClr>
        <a:buAutoNum type="alphaLcParen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1" cstate="print"/>
          <a:srcRect/>
          <a:stretch>
            <a:fillRect/>
          </a:stretch>
        </p:blipFill>
        <p:spPr bwMode="auto">
          <a:xfrm>
            <a:off x="685800" y="762000"/>
            <a:ext cx="7086600" cy="5715000"/>
          </a:xfrm>
          <a:prstGeom prst="rect">
            <a:avLst/>
          </a:prstGeom>
          <a:noFill/>
        </p:spPr>
      </p:pic>
    </p:spTree>
  </p:cSld>
  <p:clrMapOvr>
    <a:masterClrMapping/>
  </p:clrMapOvr>
  <p:transition spd="slow">
    <p:plus/>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8550" y="228600"/>
            <a:ext cx="6870700" cy="762000"/>
          </a:xfrm>
        </p:spPr>
        <p:txBody>
          <a:bodyPr/>
          <a:lstStyle/>
          <a:p>
            <a:endParaRPr lang="en-US" dirty="0"/>
          </a:p>
        </p:txBody>
      </p:sp>
      <p:sp>
        <p:nvSpPr>
          <p:cNvPr id="3" name="Content Placeholder 2"/>
          <p:cNvSpPr>
            <a:spLocks noGrp="1"/>
          </p:cNvSpPr>
          <p:nvPr>
            <p:ph idx="1"/>
          </p:nvPr>
        </p:nvSpPr>
        <p:spPr>
          <a:xfrm>
            <a:off x="304800" y="1143000"/>
            <a:ext cx="8153400" cy="5410200"/>
          </a:xfrm>
          <a:solidFill>
            <a:schemeClr val="bg1">
              <a:alpha val="9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Powerful…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1524000" lvl="3" indent="-457200">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Foundation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1524000" lvl="3" indent="-457200">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Formation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1524000" lvl="3" indent="-457200">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Fortification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God’s Word is So Able to Do So Much…</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It is Impossible to Describe with…</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…Just One Word …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…So Let the Word Describe Itself</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par>
                          <p:cTn id="52" fill="hold">
                            <p:stCondLst>
                              <p:cond delay="1500"/>
                            </p:stCondLst>
                            <p:childTnLst>
                              <p:par>
                                <p:cTn id="53" presetID="53" presetClass="entr" presetSubtype="16"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3544"/>
            <a:ext cx="5105400" cy="762000"/>
          </a:xfrm>
          <a:solidFill>
            <a:schemeClr val="bg1">
              <a:alpha val="90000"/>
            </a:schemeClr>
          </a:solidFill>
          <a:effectLst>
            <a:softEdge rad="50800"/>
          </a:effectLst>
        </p:spPr>
        <p:txBody>
          <a:bodyPr/>
          <a:lstStyle/>
          <a:p>
            <a:r>
              <a:rPr lang="en-US" sz="40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Sword that Pierces</a:t>
            </a:r>
            <a:endParaRPr lang="en-US" sz="4000"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914400"/>
            <a:ext cx="9144000" cy="5105400"/>
          </a:xfrm>
          <a:solidFill>
            <a:schemeClr val="bg1">
              <a:alpha val="90000"/>
            </a:schemeClr>
          </a:solidFill>
        </p:spPr>
        <p:txBody>
          <a:bodyPr/>
          <a:lstStyle/>
          <a:p>
            <a:pPr marL="0" marR="0" indent="0" algn="ctr"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For the word of God is living and active and sharper than any two-edged sword, and piercing as far as the division of soul and spirit, of both joints and marrow, and able to judge the thoughts and intentions of the heart. And there is no creature hidden from His sight, but all things are open and laid bare to the eyes of Him with whom we have to do</a:t>
            </a:r>
            <a:r>
              <a:rPr lang="en-US" sz="2800" b="1"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Hebrews 4:12-13</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457200" marR="0" indent="-457200" algn="ctr" fontAlgn="base">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Word is Divine</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marR="0" indent="-457200" algn="ctr" fontAlgn="base">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Sent Down from Above </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marR="0" indent="-457200" algn="ctr" fontAlgn="base">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It Originated from God Himself </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457200" marR="0" indent="-457200" algn="ctr" fontAlgn="base">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It is a Book that is Alive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2000"/>
                                        <p:tgtEl>
                                          <p:spTgt spid="3">
                                            <p:txEl>
                                              <p:pRg st="1" end="1"/>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2000"/>
                                        <p:tgtEl>
                                          <p:spTgt spid="3">
                                            <p:txEl>
                                              <p:pRg st="3" end="3"/>
                                            </p:txEl>
                                          </p:spTgt>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52400"/>
            <a:ext cx="8915400" cy="6553200"/>
          </a:xfrm>
          <a:solidFill>
            <a:schemeClr val="bg1"/>
          </a:solidFill>
        </p:spPr>
        <p:txBody>
          <a:bodyPr/>
          <a:lstStyle/>
          <a:p>
            <a:pPr marL="0" indent="0" algn="ctr">
              <a:spcBef>
                <a:spcPts val="0"/>
              </a:spcBef>
              <a:spcAft>
                <a:spcPts val="0"/>
              </a:spcAft>
              <a:buNone/>
            </a:pPr>
            <a:r>
              <a:rPr lang="en-US" sz="2800" b="1" dirty="0">
                <a:effectLst>
                  <a:outerShdw blurRad="38100" dist="38100" dir="2700000" algn="tl">
                    <a:srgbClr val="000000">
                      <a:alpha val="43137"/>
                    </a:srgbClr>
                  </a:outerShdw>
                </a:effectLst>
              </a:rPr>
              <a:t>Hebrews 4:12 (AMP)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 For the Word that God speaks is alive and full of power [making it active, operative, energizing, and effective]; it is sharper than any two-edged sword, penetrating to the dividing line of the breath of life (soul) and [the immortal] spirit, and of joints and marrow [of the deepest parts of our nature], exposing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sifting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analyzing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judging the very thoughts and purposes of the heart. </a:t>
            </a:r>
            <a:endParaRPr lang="en-US" sz="2800" dirty="0">
              <a:effectLst>
                <a:outerShdw blurRad="38100" dist="38100" dir="2700000" algn="tl">
                  <a:srgbClr val="000000">
                    <a:alpha val="43137"/>
                  </a:srgbClr>
                </a:outerShdw>
              </a:effectLst>
            </a:endParaRPr>
          </a:p>
          <a:p>
            <a:pPr marL="0" indent="0" algn="ctr">
              <a:spcBef>
                <a:spcPts val="1200"/>
              </a:spcBef>
              <a:spcAft>
                <a:spcPts val="0"/>
              </a:spcAft>
              <a:buNone/>
            </a:pPr>
            <a:r>
              <a:rPr lang="en-US" sz="2600" b="1" dirty="0">
                <a:effectLst>
                  <a:outerShdw blurRad="38100" dist="38100" dir="2700000" algn="tl">
                    <a:srgbClr val="000000">
                      <a:alpha val="43137"/>
                    </a:srgbClr>
                  </a:outerShdw>
                </a:effectLst>
              </a:rPr>
              <a:t>Hebrews 4:12-13 (MSG) </a:t>
            </a:r>
            <a:r>
              <a:rPr lang="en-US" sz="2600" baseline="30000" dirty="0">
                <a:effectLst>
                  <a:outerShdw blurRad="38100" dist="38100" dir="2700000" algn="tl">
                    <a:srgbClr val="000000">
                      <a:alpha val="43137"/>
                    </a:srgbClr>
                  </a:outerShdw>
                </a:effectLst>
              </a:rPr>
              <a:t>12 </a:t>
            </a:r>
            <a:r>
              <a:rPr lang="en-US" sz="2600" dirty="0">
                <a:effectLst>
                  <a:outerShdw blurRad="38100" dist="38100" dir="2700000" algn="tl">
                    <a:srgbClr val="000000">
                      <a:alpha val="43137"/>
                    </a:srgbClr>
                  </a:outerShdw>
                </a:effectLst>
              </a:rPr>
              <a:t> God means what he says. What he says goes. His powerful Word is sharp as a surgeon's scalpel, cutting through everything, whether doubt or defense, laying us open to listen and obey. </a:t>
            </a:r>
            <a:r>
              <a:rPr lang="en-US" sz="2600" baseline="30000" dirty="0">
                <a:effectLst>
                  <a:outerShdw blurRad="38100" dist="38100" dir="2700000" algn="tl">
                    <a:srgbClr val="000000">
                      <a:alpha val="43137"/>
                    </a:srgbClr>
                  </a:outerShdw>
                </a:effectLst>
              </a:rPr>
              <a:t>13 </a:t>
            </a:r>
            <a:r>
              <a:rPr lang="en-US" sz="2600" dirty="0">
                <a:effectLst>
                  <a:outerShdw blurRad="38100" dist="38100" dir="2700000" algn="tl">
                    <a:srgbClr val="000000">
                      <a:alpha val="43137"/>
                    </a:srgbClr>
                  </a:outerShdw>
                </a:effectLst>
              </a:rPr>
              <a:t> Nothing and no one is impervious to God's Word. We can't get away from it—no matter what</a:t>
            </a:r>
            <a:r>
              <a:rPr lang="en-US" sz="2600" dirty="0"/>
              <a:t>.</a:t>
            </a:r>
            <a:endParaRPr lang="en-US" sz="2600" dirty="0">
              <a:effectLst>
                <a:outerShdw blurRad="38100" dist="38100" dir="2700000" algn="tl">
                  <a:srgbClr val="000000">
                    <a:alpha val="43137"/>
                  </a:srgbClr>
                </a:outerShdw>
              </a:effectLst>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2000"/>
                                        <p:tgtEl>
                                          <p:spTgt spid="3">
                                            <p:bg/>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Horizont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5226050" cy="609600"/>
          </a:xfrm>
          <a:solidFill>
            <a:schemeClr val="bg1">
              <a:alpha val="90000"/>
            </a:schemeClr>
          </a:solidFill>
          <a:effectLst>
            <a:softEdge rad="50800"/>
          </a:effectLst>
        </p:spPr>
        <p:txBody>
          <a:bodyPr/>
          <a:lstStyle/>
          <a:p>
            <a:r>
              <a:rPr lang="en-US" sz="36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Seed that Reproduces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6200" y="1219200"/>
            <a:ext cx="8991600" cy="5257800"/>
          </a:xfrm>
          <a:solidFill>
            <a:schemeClr val="bg1">
              <a:alpha val="90000"/>
            </a:schemeClr>
          </a:solidFill>
        </p:spPr>
        <p:txBody>
          <a:bodyPr/>
          <a:lstStyle/>
          <a:p>
            <a:pPr marL="0" marR="0" indent="0" algn="ctr"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for you have been born again not of seed which is perishable but imperishable, that is, through the living and enduring word of God</a:t>
            </a:r>
            <a:r>
              <a:rPr lang="en-US" sz="2800"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1 Peter 1:23</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Perishable Seed Can Only Reproduce a Life…</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0"/>
              </a:spcBef>
              <a:spcAft>
                <a:spcPts val="1200"/>
              </a:spcAft>
              <a:buNone/>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…After Its Own Kind</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Fundamental Principle In Life..</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0"/>
              </a:spcBef>
              <a:spcAft>
                <a:spcPts val="1200"/>
              </a:spcAft>
              <a:buNone/>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“Like Produces Like”</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 Supernatural Life Only Comes from a Seed that Is…</a:t>
            </a:r>
            <a:endPar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indent="0" algn="ctr">
              <a:spcBef>
                <a:spcPts val="0"/>
              </a:spcBef>
              <a:spcAft>
                <a:spcPts val="1200"/>
              </a:spcAft>
              <a:buNone/>
            </a:pPr>
            <a:r>
              <a:rPr lang="en-US" sz="28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Living And Enduring</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7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304800"/>
            <a:ext cx="4692650" cy="685800"/>
          </a:xfrm>
          <a:solidFill>
            <a:schemeClr val="bg1">
              <a:alpha val="90000"/>
            </a:schemeClr>
          </a:solidFill>
          <a:effectLst>
            <a:softEdge rad="50800"/>
          </a:effectLst>
        </p:spPr>
        <p:txBody>
          <a:bodyPr/>
          <a:lstStyle/>
          <a:p>
            <a:r>
              <a:rPr lang="en-US" sz="36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Milk that Nourishes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2400" y="1219200"/>
            <a:ext cx="8915400" cy="5410200"/>
          </a:xfrm>
          <a:solidFill>
            <a:schemeClr val="bg1">
              <a:alpha val="90000"/>
            </a:schemeClr>
          </a:solidFill>
        </p:spPr>
        <p:txBody>
          <a:bodyPr/>
          <a:lstStyle/>
          <a:p>
            <a:pPr marL="0" marR="0" indent="0" algn="ctr"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like newborn babies, long for the pure milk of the word, so that by it you may grow in respect to salvation</a:t>
            </a:r>
            <a:r>
              <a:rPr lang="en-US" sz="2800"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1 Peter 2:2</a:t>
            </a:r>
            <a:endParaRPr lang="en-US" sz="2800" dirty="0">
              <a:solidFill>
                <a:srgbClr val="373737"/>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fontAlgn="base">
              <a:lnSpc>
                <a:spcPct val="107000"/>
              </a:lnSpc>
              <a:spcBef>
                <a:spcPts val="0"/>
              </a:spcBef>
              <a:spcAft>
                <a:spcPts val="1200"/>
              </a:spcAft>
              <a:buNone/>
            </a:pPr>
            <a:r>
              <a:rPr lang="en-US" sz="2800" b="1" dirty="0">
                <a:effectLst>
                  <a:outerShdw blurRad="38100" dist="38100" dir="2700000" algn="tl">
                    <a:srgbClr val="000000">
                      <a:alpha val="43137"/>
                    </a:srgbClr>
                  </a:outerShdw>
                </a:effectLst>
              </a:rPr>
              <a:t>1 Peter 2:2 (NLT2)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 Like newborn babies, you must crave pure spiritual milk so that you will grow into a full experience of salvation. Cry out for this nourishment, </a:t>
            </a:r>
            <a:endParaRPr lang="en-US" sz="2800" dirty="0">
              <a:effectLst>
                <a:outerShdw blurRad="38100" dist="38100" dir="2700000" algn="tl">
                  <a:srgbClr val="000000">
                    <a:alpha val="43137"/>
                  </a:srgbClr>
                </a:outerShdw>
              </a:effectLst>
            </a:endParaRPr>
          </a:p>
          <a:p>
            <a:pPr marL="0" indent="0" algn="ctr">
              <a:lnSpc>
                <a:spcPct val="107000"/>
              </a:lnSpc>
              <a:spcBef>
                <a:spcPts val="0"/>
              </a:spcBef>
              <a:spcAft>
                <a:spcPts val="1200"/>
              </a:spcAft>
              <a:buNone/>
            </a:pPr>
            <a:r>
              <a:rPr lang="en-US" sz="2800" b="1" dirty="0">
                <a:effectLst>
                  <a:outerShdw blurRad="38100" dist="38100" dir="2700000" algn="tl">
                    <a:srgbClr val="000000">
                      <a:alpha val="43137"/>
                    </a:srgbClr>
                  </a:outerShdw>
                </a:effectLst>
              </a:rPr>
              <a:t>1 Peter 2:2 (AMP)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 Like newborn babies you should crave (thirst for, earnestly desire) the pure (unadulterated) spiritual milk, that by it you may be nurtured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grow unto [completed] salvation, </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181600" cy="762000"/>
          </a:xfrm>
          <a:solidFill>
            <a:schemeClr val="bg1">
              <a:alpha val="90000"/>
            </a:schemeClr>
          </a:solidFill>
          <a:effectLst>
            <a:softEdge rad="50800"/>
          </a:effectLst>
        </p:spPr>
        <p:txBody>
          <a:bodyPr/>
          <a:lstStyle/>
          <a:p>
            <a:r>
              <a:rPr lang="en-US" sz="36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Lamp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a:t>
            </a:r>
            <a:r>
              <a:rPr lang="en-US" sz="36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hat Shines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1219200"/>
            <a:ext cx="9067800" cy="5410200"/>
          </a:xfrm>
          <a:solidFill>
            <a:schemeClr val="bg1">
              <a:alpha val="90000"/>
            </a:schemeClr>
          </a:solidFill>
        </p:spPr>
        <p:txBody>
          <a:bodyPr/>
          <a:lstStyle/>
          <a:p>
            <a:pPr marL="0" marR="0" indent="0" algn="ctr"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Your word is a lamp to my feet, and a light to my path</a:t>
            </a:r>
            <a:r>
              <a:rPr lang="en-US" sz="2800"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Psalm 119:105</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0" marR="0" indent="0" algn="ctr" fontAlgn="base">
              <a:lnSpc>
                <a:spcPct val="107000"/>
              </a:lnSpc>
              <a:spcBef>
                <a:spcPts val="0"/>
              </a:spcBef>
              <a:spcAft>
                <a:spcPts val="1200"/>
              </a:spcAft>
              <a:buNone/>
            </a:pPr>
            <a:r>
              <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We live in a very dark world, and it is becoming darker by the moment. </a:t>
            </a:r>
            <a:endPar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0" marR="0" indent="0" algn="ctr" fontAlgn="base">
              <a:lnSpc>
                <a:spcPct val="107000"/>
              </a:lnSpc>
              <a:spcBef>
                <a:spcPts val="0"/>
              </a:spcBef>
              <a:spcAft>
                <a:spcPts val="1200"/>
              </a:spcAft>
              <a:buNone/>
            </a:pPr>
            <a:r>
              <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There are many dangers that threaten Our safety</a:t>
            </a:r>
            <a:endPar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7200" marR="0" indent="-457200" algn="ctr" fontAlgn="base">
              <a:lnSpc>
                <a:spcPct val="107000"/>
              </a:lnSpc>
              <a:spcBef>
                <a:spcPts val="0"/>
              </a:spcBef>
              <a:spcAft>
                <a:spcPts val="12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God’s Word is a lamp giving necessary light  </a:t>
            </a:r>
            <a:endPar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7200" marR="0" indent="-457200" algn="ctr" fontAlgn="base">
              <a:lnSpc>
                <a:spcPct val="107000"/>
              </a:lnSpc>
              <a:spcBef>
                <a:spcPts val="0"/>
              </a:spcBef>
              <a:spcAft>
                <a:spcPts val="12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Its not an option for a few of us, it is a necessity for every one of us </a:t>
            </a:r>
            <a:endPar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457200" marR="0" indent="-457200" algn="ctr" fontAlgn="base">
              <a:lnSpc>
                <a:spcPct val="107000"/>
              </a:lnSpc>
              <a:spcBef>
                <a:spcPts val="0"/>
              </a:spcBef>
              <a:spcAft>
                <a:spcPts val="12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This light shines brightest in the darkest hours </a:t>
            </a:r>
            <a:endParaRPr lang="en-US" sz="28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right)">
                                      <p:cBhvr>
                                        <p:cTn id="12" dur="20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right)">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right)">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right)">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7" y="76200"/>
            <a:ext cx="4604657" cy="609600"/>
          </a:xfrm>
          <a:solidFill>
            <a:schemeClr val="bg1">
              <a:alpha val="90000"/>
            </a:schemeClr>
          </a:solidFill>
          <a:effectLst>
            <a:softEdge rad="38100"/>
          </a:effectLst>
        </p:spPr>
        <p:txBody>
          <a:bodyPr/>
          <a:lstStyle/>
          <a:p>
            <a:r>
              <a:rPr lang="en-US" sz="36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Mirror That Reveals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19744" y="2895600"/>
            <a:ext cx="9024256" cy="3810000"/>
          </a:xfrm>
          <a:solidFill>
            <a:schemeClr val="bg1">
              <a:alpha val="90000"/>
            </a:schemeClr>
          </a:solidFill>
        </p:spPr>
        <p:txBody>
          <a:bodyPr/>
          <a:lstStyle/>
          <a:p>
            <a:pPr marL="0" marR="0" indent="0" algn="ctr"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For if anyone is a hearer of the word and not a doer, he is like a man who looks at his natural face in a mirror</a:t>
            </a:r>
            <a:r>
              <a:rPr lang="en-US" sz="2800"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James 1:23</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457200" indent="-457200" algn="ctr">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The Mirror Enables You to See Yourself as You Truly Are</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457200" indent="-457200" algn="ctr">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A Mirror Tells It Like It Is</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457200" indent="-457200" algn="ctr">
              <a:spcBef>
                <a:spcPts val="0"/>
              </a:spcBef>
              <a:spcAft>
                <a:spcPts val="60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It Gives A True Reflection / Revelation Of What Is Inside</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457200" indent="-457200" algn="ctr">
              <a:spcBef>
                <a:spcPts val="0"/>
              </a:spcBef>
              <a:spcAft>
                <a:spcPts val="0"/>
              </a:spcAft>
              <a:buFont typeface="Courier New" panose="02070309020205020404" pitchFamily="49" charset="0"/>
              <a:buChar char="o"/>
            </a:pP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We Never Truly Know Ourselves Until…</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0" indent="0" algn="ctr">
              <a:spcBef>
                <a:spcPts val="0"/>
              </a:spcBef>
              <a:spcAft>
                <a:spcPts val="600"/>
              </a:spcAft>
              <a:buNone/>
            </a:pP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…We Read The Word Of God</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fontAlgn="base">
              <a:lnSpc>
                <a:spcPct val="107000"/>
              </a:lnSpc>
              <a:spcBef>
                <a:spcPts val="0"/>
              </a:spcBef>
              <a:spcAft>
                <a:spcPts val="1200"/>
              </a:spcAft>
              <a:buNone/>
            </a:pP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2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2000" fill="hold"/>
                                        <p:tgtEl>
                                          <p:spTgt spid="3">
                                            <p:bg/>
                                          </p:spTgt>
                                        </p:tgtEl>
                                        <p:attrNameLst>
                                          <p:attrName>ppt_w</p:attrName>
                                        </p:attrNameLst>
                                      </p:cBhvr>
                                      <p:tavLst>
                                        <p:tav tm="0">
                                          <p:val>
                                            <p:fltVal val="0"/>
                                          </p:val>
                                        </p:tav>
                                        <p:tav tm="100000">
                                          <p:val>
                                            <p:strVal val="#ppt_w"/>
                                          </p:val>
                                        </p:tav>
                                      </p:tavLst>
                                    </p:anim>
                                    <p:anim calcmode="lin" valueType="num">
                                      <p:cBhvr>
                                        <p:cTn id="16" dur="2000" fill="hold"/>
                                        <p:tgtEl>
                                          <p:spTgt spid="3">
                                            <p:bg/>
                                          </p:spTgt>
                                        </p:tgtEl>
                                        <p:attrNameLst>
                                          <p:attrName>ppt_h</p:attrName>
                                        </p:attrNameLst>
                                      </p:cBhvr>
                                      <p:tavLst>
                                        <p:tav tm="0">
                                          <p:val>
                                            <p:fltVal val="0"/>
                                          </p:val>
                                        </p:tav>
                                        <p:tav tm="100000">
                                          <p:val>
                                            <p:strVal val="#ppt_h"/>
                                          </p:val>
                                        </p:tav>
                                      </p:tavLst>
                                    </p:anim>
                                    <p:anim calcmode="lin" valueType="num">
                                      <p:cBhvr>
                                        <p:cTn id="17" dur="2000" fill="hold"/>
                                        <p:tgtEl>
                                          <p:spTgt spid="3">
                                            <p:bg/>
                                          </p:spTgt>
                                        </p:tgtEl>
                                        <p:attrNameLst>
                                          <p:attrName>style.rotation</p:attrName>
                                        </p:attrNameLst>
                                      </p:cBhvr>
                                      <p:tavLst>
                                        <p:tav tm="0">
                                          <p:val>
                                            <p:fltVal val="90"/>
                                          </p:val>
                                        </p:tav>
                                        <p:tav tm="100000">
                                          <p:val>
                                            <p:fltVal val="0"/>
                                          </p:val>
                                        </p:tav>
                                      </p:tavLst>
                                    </p:anim>
                                    <p:animEffect transition="in" filter="fade">
                                      <p:cBhvr>
                                        <p:cTn id="18" dur="2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1" end="1"/>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7" dur="20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p:cTn id="5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5" dur="2000"/>
                                        <p:tgtEl>
                                          <p:spTgt spid="3">
                                            <p:txEl>
                                              <p:pRg st="4" end="4"/>
                                            </p:txEl>
                                          </p:spTgt>
                                        </p:tgtEl>
                                      </p:cBhvr>
                                    </p:animEffect>
                                  </p:childTnLst>
                                </p:cTn>
                              </p:par>
                            </p:childTnLst>
                          </p:cTn>
                        </p:par>
                        <p:par>
                          <p:cTn id="56" fill="hold">
                            <p:stCondLst>
                              <p:cond delay="2000"/>
                            </p:stCondLst>
                            <p:childTnLst>
                              <p:par>
                                <p:cTn id="57" presetID="31"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1"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8550" y="304800"/>
            <a:ext cx="4692650" cy="685800"/>
          </a:xfrm>
          <a:solidFill>
            <a:schemeClr val="bg1">
              <a:alpha val="90000"/>
            </a:schemeClr>
          </a:solidFill>
          <a:effectLst>
            <a:softEdge rad="38100"/>
          </a:effectLst>
        </p:spPr>
        <p:txBody>
          <a:bodyPr/>
          <a:lstStyle/>
          <a:p>
            <a:r>
              <a:rPr lang="en-US" sz="36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Fire that Consumes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76200" y="1219200"/>
            <a:ext cx="8991600" cy="5410200"/>
          </a:xfrm>
          <a:solidFill>
            <a:schemeClr val="bg1">
              <a:alpha val="90000"/>
            </a:schemeClr>
          </a:solidFill>
        </p:spPr>
        <p:txBody>
          <a:bodyPr/>
          <a:lstStyle/>
          <a:p>
            <a:pPr marL="0" marR="0" indent="0" algn="ctr"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“Is not My word like fire?” declares the Lord</a:t>
            </a:r>
            <a:r>
              <a:rPr lang="en-US" sz="2800"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Jer </a:t>
            </a:r>
            <a:r>
              <a:rPr lang="en-US" sz="2800" b="1" dirty="0" err="1">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23:29a</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0" indent="0" algn="ctr">
              <a:lnSpc>
                <a:spcPct val="107000"/>
              </a:lnSpc>
              <a:spcBef>
                <a:spcPts val="0"/>
              </a:spcBef>
              <a:spcAft>
                <a:spcPts val="1200"/>
              </a:spcAft>
              <a:buNone/>
            </a:pPr>
            <a:r>
              <a:rPr lang="en-US" sz="2800" b="1" dirty="0">
                <a:effectLst>
                  <a:outerShdw blurRad="38100" dist="38100" dir="2700000" algn="tl">
                    <a:srgbClr val="000000">
                      <a:alpha val="43137"/>
                    </a:srgbClr>
                  </a:outerShdw>
                </a:effectLst>
              </a:rPr>
              <a:t>Jeremiah 20:7-9 (MSG)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 You pushed me into this,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 and I let you do it. You were too much for me. And now I'm a public joke. They all poke fun at me. </a:t>
            </a:r>
            <a:r>
              <a:rPr lang="en-US" sz="2800"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 Every time I open my mouth I'm shouting, "Murder!" or "Rape!" And all I get for my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-warnings are insults / contempt.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 But if I say, "Forget it! No more </a:t>
            </a:r>
            <a:r>
              <a:rPr lang="en-US" sz="2800" cap="small" dirty="0">
                <a:effectLst>
                  <a:outerShdw blurRad="38100" dist="38100" dir="2700000" algn="tl">
                    <a:srgbClr val="000000">
                      <a:alpha val="43137"/>
                    </a:srgbClr>
                  </a:outerShdw>
                </a:effectLst>
              </a:rPr>
              <a:t>GOD</a:t>
            </a:r>
            <a:r>
              <a:rPr lang="en-US" sz="2800" dirty="0">
                <a:effectLst>
                  <a:outerShdw blurRad="38100" dist="38100" dir="2700000" algn="tl">
                    <a:srgbClr val="000000">
                      <a:alpha val="43137"/>
                    </a:srgbClr>
                  </a:outerShdw>
                </a:effectLst>
              </a:rPr>
              <a:t>-Messages from me!" The words are fire in my belly, a burning in my bones. I'm worn out trying to hold it in. I can't do it any longer! </a:t>
            </a:r>
            <a:endParaRPr lang="en-US" sz="2800" dirty="0">
              <a:effectLst>
                <a:outerShdw blurRad="38100" dist="38100" dir="2700000" algn="tl">
                  <a:srgbClr val="000000">
                    <a:alpha val="43137"/>
                  </a:srgbClr>
                </a:outerShdw>
              </a:effectLst>
            </a:endParaRPr>
          </a:p>
          <a:p>
            <a:pPr marL="0" indent="0" algn="ctr">
              <a:lnSpc>
                <a:spcPct val="107000"/>
              </a:lnSpc>
              <a:spcBef>
                <a:spcPts val="0"/>
              </a:spcBef>
              <a:spcAft>
                <a:spcPts val="1200"/>
              </a:spcAft>
              <a:buNone/>
            </a:pPr>
            <a:endParaRPr lang="en-US" sz="2800" dirty="0">
              <a:effectLst>
                <a:outerShdw blurRad="38100" dist="38100" dir="2700000" algn="tl">
                  <a:srgbClr val="000000">
                    <a:alpha val="43137"/>
                  </a:srgbClr>
                </a:outerShdw>
              </a:effectLst>
            </a:endParaRPr>
          </a:p>
          <a:p>
            <a:pPr marL="0" marR="0" indent="0" algn="ctr" fontAlgn="base">
              <a:lnSpc>
                <a:spcPct val="107000"/>
              </a:lnSpc>
              <a:spcBef>
                <a:spcPts val="0"/>
              </a:spcBef>
              <a:spcAft>
                <a:spcPts val="1200"/>
              </a:spcAft>
              <a:buNone/>
            </a:pP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750">
        <p14:prism isInverted="1"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20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72142"/>
            <a:ext cx="5486400" cy="718457"/>
          </a:xfrm>
          <a:solidFill>
            <a:schemeClr val="bg1"/>
          </a:solidFill>
          <a:effectLst>
            <a:softEdge rad="38100"/>
          </a:effectLst>
        </p:spPr>
        <p:txBody>
          <a:bodyPr/>
          <a:lstStyle/>
          <a:p>
            <a:r>
              <a:rPr lang="en-US" sz="3600" b="1" dirty="0">
                <a:solidFill>
                  <a:srgbClr val="373737"/>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Hammer that Shatters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2400" y="1219200"/>
            <a:ext cx="8839200" cy="5410200"/>
          </a:xfrm>
          <a:solidFill>
            <a:schemeClr val="bg1">
              <a:alpha val="90000"/>
            </a:schemeClr>
          </a:solidFill>
        </p:spPr>
        <p:txBody>
          <a:bodyPr/>
          <a:lstStyle/>
          <a:p>
            <a:pPr marL="0" marR="0" indent="0" fontAlgn="base">
              <a:lnSpc>
                <a:spcPct val="107000"/>
              </a:lnSpc>
              <a:spcBef>
                <a:spcPts val="0"/>
              </a:spcBef>
              <a:spcAft>
                <a:spcPts val="1200"/>
              </a:spcAft>
              <a:buNone/>
            </a:pPr>
            <a:r>
              <a:rPr lang="en-US" sz="2800" i="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…like a sledge hammer which shatters a rock? </a:t>
            </a:r>
            <a:r>
              <a:rPr lang="en-US" sz="2800"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 </a:t>
            </a:r>
            <a:r>
              <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Jer </a:t>
            </a:r>
            <a:r>
              <a:rPr lang="en-US" sz="2800" b="1" dirty="0" err="1">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rPr>
              <a:t>23:29b</a:t>
            </a:r>
            <a:endParaRPr lang="en-US" sz="2800" b="1" dirty="0">
              <a:solidFill>
                <a:srgbClr val="373737"/>
              </a:solidFill>
              <a:effectLst>
                <a:outerShdw blurRad="38100" dist="38100" dir="2700000" algn="tl">
                  <a:srgbClr val="000000">
                    <a:alpha val="43137"/>
                  </a:srgbClr>
                </a:outerShdw>
              </a:effectLst>
              <a:latin typeface="inherit"/>
              <a:ea typeface="Times New Roman" panose="02020603050405020304" pitchFamily="18" charset="0"/>
              <a:cs typeface="Times New Roman" panose="02020603050405020304" pitchFamily="18" charset="0"/>
            </a:endParaRPr>
          </a:p>
          <a:p>
            <a:pPr marL="0" indent="0" algn="ctr">
              <a:lnSpc>
                <a:spcPct val="107000"/>
              </a:lnSpc>
              <a:spcBef>
                <a:spcPts val="0"/>
              </a:spcBef>
              <a:spcAft>
                <a:spcPts val="1200"/>
              </a:spcAft>
              <a:buNone/>
            </a:pPr>
            <a:r>
              <a:rPr lang="en-US" sz="2800" b="1" dirty="0">
                <a:effectLst>
                  <a:outerShdw blurRad="38100" dist="38100" dir="2700000" algn="tl">
                    <a:srgbClr val="000000">
                      <a:alpha val="43137"/>
                    </a:srgbClr>
                  </a:outerShdw>
                </a:effectLst>
              </a:rPr>
              <a:t>Jeremiah 23:29 (AMP) </a:t>
            </a:r>
            <a:br>
              <a:rPr lang="en-US" sz="2800" b="1"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like a hammer that breaks in pieces the rock [of most stubborn resistance]?</a:t>
            </a:r>
            <a:endParaRPr lang="en-US" sz="2800" dirty="0">
              <a:effectLst>
                <a:outerShdw blurRad="38100" dist="38100" dir="2700000" algn="tl">
                  <a:srgbClr val="000000">
                    <a:alpha val="43137"/>
                  </a:srgbClr>
                </a:outerShdw>
              </a:effectLst>
            </a:endParaRPr>
          </a:p>
          <a:p>
            <a:pPr marL="0" indent="0" algn="ctr">
              <a:lnSpc>
                <a:spcPct val="107000"/>
              </a:lnSpc>
              <a:spcBef>
                <a:spcPts val="0"/>
              </a:spcBef>
              <a:spcAft>
                <a:spcPts val="1200"/>
              </a:spcAft>
              <a:buNone/>
            </a:pPr>
            <a:r>
              <a:rPr lang="en-US" sz="2800" b="1" dirty="0"/>
              <a:t>People are like a rock, hard-headed, hard-hearted w- a heart of stone that is resistant to the Truth of God.</a:t>
            </a:r>
            <a:endParaRPr lang="en-US" sz="2800" b="1" dirty="0"/>
          </a:p>
          <a:p>
            <a:pPr marL="0" indent="0" algn="ctr">
              <a:lnSpc>
                <a:spcPct val="107000"/>
              </a:lnSpc>
              <a:spcBef>
                <a:spcPts val="0"/>
              </a:spcBef>
              <a:spcAft>
                <a:spcPts val="1200"/>
              </a:spcAft>
              <a:buNone/>
            </a:pPr>
            <a:r>
              <a:rPr lang="en-US" sz="2800" b="1" dirty="0"/>
              <a:t>How will they ever be brought to humility before the Throne of Grace? </a:t>
            </a:r>
            <a:endParaRPr lang="en-US" sz="2800" b="1" dirty="0"/>
          </a:p>
          <a:p>
            <a:pPr marL="0" indent="0" algn="ctr">
              <a:lnSpc>
                <a:spcPct val="107000"/>
              </a:lnSpc>
              <a:spcBef>
                <a:spcPts val="0"/>
              </a:spcBef>
              <a:spcAft>
                <a:spcPts val="1200"/>
              </a:spcAft>
              <a:buNone/>
            </a:pPr>
            <a:r>
              <a:rPr lang="en-US" sz="2800" b="1" dirty="0"/>
              <a:t>It is by this invincible weapon, the Word of God</a:t>
            </a:r>
            <a:r>
              <a:rPr lang="en-US" sz="2800" dirty="0">
                <a:effectLst>
                  <a:outerShdw blurRad="38100" dist="38100" dir="2700000" algn="tl">
                    <a:srgbClr val="000000">
                      <a:alpha val="43137"/>
                    </a:srgbClr>
                  </a:outerShdw>
                </a:effectLst>
              </a:rPr>
              <a:t> </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marL="0" marR="0" indent="0" fontAlgn="base">
              <a:lnSpc>
                <a:spcPct val="107000"/>
              </a:lnSpc>
              <a:spcBef>
                <a:spcPts val="0"/>
              </a:spcBef>
              <a:spcAft>
                <a:spcPts val="1200"/>
              </a:spcAft>
              <a:buNone/>
            </a:pP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t="-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553200"/>
          </a:xfrm>
          <a:solidFill>
            <a:schemeClr val="bg1"/>
          </a:solidFill>
        </p:spPr>
        <p:txBody>
          <a:bodyPr/>
          <a:lstStyle/>
          <a:p>
            <a:pPr marL="0" marR="0" indent="0" algn="ctr">
              <a:spcBef>
                <a:spcPts val="0"/>
              </a:spcBef>
              <a:spcAft>
                <a:spcPts val="450"/>
              </a:spcAft>
              <a:buNone/>
            </a:pPr>
            <a:r>
              <a:rPr lang="en-US" sz="24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12 SYMBOLS OF THE WORD OF GOD</a:t>
            </a:r>
            <a:endPar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28575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A sword to cut -Hebrews 4:12</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A mirror to reflect -James 1:22-25</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Seed to multiply -1 Peter 1:23-25</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Milk to Nourish -1 Peter 2:2</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lamp to guide -Psalms 119:105</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fire to refine -Jeremiah 23:29</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0"/>
              </a:spcAft>
              <a:buFont typeface="Arial" panose="020B0604020202020204" pitchFamily="34" charset="0"/>
              <a:buChar char="•"/>
            </a:pPr>
            <a:r>
              <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hammer to convict -Jeremiah 23:29</a:t>
            </a:r>
            <a:endParaRPr lang="en-US" sz="20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450"/>
              </a:spcAft>
              <a:buFont typeface="Arial" panose="020B0604020202020204" pitchFamily="34" charset="0"/>
              <a:buChar char="•"/>
            </a:pPr>
            <a:r>
              <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Laver to Cleanse -Ephesians 5:26-27</a:t>
            </a:r>
            <a:endPar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450"/>
              </a:spcAft>
              <a:buFont typeface="Arial" panose="020B0604020202020204" pitchFamily="34" charset="0"/>
              <a:buChar char="•"/>
            </a:pPr>
            <a:r>
              <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Rain &amp; Snow to Refresh -Isaiah 55:10-11</a:t>
            </a:r>
            <a:endPar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450"/>
              </a:spcAft>
              <a:buFont typeface="Arial" panose="020B0604020202020204" pitchFamily="34" charset="0"/>
              <a:buChar char="•"/>
            </a:pPr>
            <a:r>
              <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Bow For Revenge -Habakkuk 3:9</a:t>
            </a:r>
            <a:endPar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450"/>
              </a:spcAft>
              <a:buFont typeface="Arial" panose="020B0604020202020204" pitchFamily="34" charset="0"/>
              <a:buChar char="•"/>
            </a:pPr>
            <a:r>
              <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Gold to Enrich -Psalms 19:7-11</a:t>
            </a:r>
            <a:endPar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450"/>
              </a:spcAft>
              <a:buFont typeface="Arial" panose="020B0604020202020204" pitchFamily="34" charset="0"/>
              <a:buChar char="•"/>
            </a:pPr>
            <a:r>
              <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Power to Create Faith &amp; Eternal Life -Rom 10:17</a:t>
            </a:r>
            <a:endPar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285750" marR="0" indent="-285750" algn="ctr">
              <a:spcBef>
                <a:spcPts val="450"/>
              </a:spcBef>
              <a:spcAft>
                <a:spcPts val="450"/>
              </a:spcAft>
              <a:buFont typeface="Arial" panose="020B0604020202020204" pitchFamily="34" charset="0"/>
              <a:buChar char="•"/>
            </a:pPr>
            <a:r>
              <a:rPr lang="en-US" sz="2800" b="1" dirty="0">
                <a:solidFill>
                  <a:srgbClr val="1D2129"/>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Food To Nourish -1 Peter 2:2</a:t>
            </a:r>
            <a:endParaRPr lang="en-US" sz="2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000">
        <p:zoom dir="in"/>
      </p:transition>
    </mc:Choice>
    <mc:Fallback>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1)">
                                      <p:cBhvr>
                                        <p:cTn id="28" dur="2000"/>
                                        <p:tgtEl>
                                          <p:spTgt spid="3">
                                            <p:txEl>
                                              <p:pRg st="6" end="6"/>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heel(1)">
                                      <p:cBhvr>
                                        <p:cTn id="31" dur="2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heel(1)">
                                      <p:cBhvr>
                                        <p:cTn id="36" dur="2000"/>
                                        <p:tgtEl>
                                          <p:spTgt spid="3">
                                            <p:txEl>
                                              <p:pRg st="8" end="8"/>
                                            </p:txEl>
                                          </p:spTgt>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heel(1)">
                                      <p:cBhvr>
                                        <p:cTn id="40" dur="2000"/>
                                        <p:tgtEl>
                                          <p:spTgt spid="3">
                                            <p:txEl>
                                              <p:pRg st="9" end="9"/>
                                            </p:txEl>
                                          </p:spTgt>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heel(1)">
                                      <p:cBhvr>
                                        <p:cTn id="44" dur="2000"/>
                                        <p:tgtEl>
                                          <p:spTgt spid="3">
                                            <p:txEl>
                                              <p:pRg st="10" end="10"/>
                                            </p:txEl>
                                          </p:spTgt>
                                        </p:tgtEl>
                                      </p:cBhvr>
                                    </p:animEffect>
                                  </p:childTnLst>
                                </p:cTn>
                              </p:par>
                            </p:childTnLst>
                          </p:cTn>
                        </p:par>
                        <p:par>
                          <p:cTn id="45" fill="hold">
                            <p:stCondLst>
                              <p:cond delay="6000"/>
                            </p:stCondLst>
                            <p:childTnLst>
                              <p:par>
                                <p:cTn id="46" presetID="21" presetClass="entr" presetSubtype="1" fill="hold" grpId="0"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heel(1)">
                                      <p:cBhvr>
                                        <p:cTn id="48" dur="2000"/>
                                        <p:tgtEl>
                                          <p:spTgt spid="3">
                                            <p:txEl>
                                              <p:pRg st="11" end="11"/>
                                            </p:txEl>
                                          </p:spTgt>
                                        </p:tgtEl>
                                      </p:cBhvr>
                                    </p:animEffect>
                                  </p:childTnLst>
                                </p:cTn>
                              </p:par>
                            </p:childTnLst>
                          </p:cTn>
                        </p:par>
                        <p:par>
                          <p:cTn id="49" fill="hold">
                            <p:stCondLst>
                              <p:cond delay="8000"/>
                            </p:stCondLst>
                            <p:childTnLst>
                              <p:par>
                                <p:cTn id="50" presetID="21" presetClass="entr" presetSubtype="1" fill="hold" grpId="0"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heel(1)">
                                      <p:cBhvr>
                                        <p:cTn id="52" dur="2000"/>
                                        <p:tgtEl>
                                          <p:spTgt spid="3">
                                            <p:txEl>
                                              <p:pRg st="12" end="12"/>
                                            </p:txEl>
                                          </p:spTgt>
                                        </p:tgtEl>
                                      </p:cBhvr>
                                    </p:animEffect>
                                  </p:child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wheel(1)">
                                      <p:cBhvr>
                                        <p:cTn id="5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plus/>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4876800" cy="4724400"/>
          </a:xfrm>
          <a:solidFill>
            <a:schemeClr val="bg1">
              <a:alpha val="90000"/>
            </a:schemeClr>
          </a:solidFill>
        </p:spPr>
        <p:txBody>
          <a:bodyPr/>
          <a:lstStyle/>
          <a:p>
            <a:pPr marL="0" marR="0" indent="0">
              <a:spcBef>
                <a:spcPts val="0"/>
              </a:spcBef>
              <a:spcAft>
                <a:spcPts val="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R -Read It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812800" lvl="1" indent="-457200">
              <a:spcBef>
                <a:spcPts val="0"/>
              </a:spcBef>
              <a:spcAft>
                <a:spcPts val="800"/>
              </a:spcAft>
              <a:buFont typeface="Courier New" panose="02070309020205020404" pitchFamily="49" charset="0"/>
              <a:buChar char="o"/>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Exposure /Examine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600"/>
              </a:spcBef>
              <a:spcAft>
                <a:spcPts val="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O -Operate It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812800" lvl="1" indent="-457200">
              <a:spcBef>
                <a:spcPts val="0"/>
              </a:spcBef>
              <a:spcAft>
                <a:spcPts val="800"/>
              </a:spcAft>
              <a:buFont typeface="Courier New" panose="02070309020205020404" pitchFamily="49" charset="0"/>
              <a:buChar char="o"/>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Execute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600"/>
              </a:spcBef>
              <a:spcAft>
                <a:spcPts val="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 -Claim It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812800" lvl="1" indent="-457200">
              <a:spcBef>
                <a:spcPts val="0"/>
              </a:spcBef>
              <a:spcAft>
                <a:spcPts val="800"/>
              </a:spcAft>
              <a:buFont typeface="Courier New" panose="02070309020205020404" pitchFamily="49" charset="0"/>
              <a:buChar char="o"/>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Embrace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600"/>
              </a:spcBef>
              <a:spcAft>
                <a:spcPts val="0"/>
              </a:spcAft>
              <a:buNone/>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K -Keep It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812800" lvl="1" indent="-457200">
              <a:spcBef>
                <a:spcPts val="0"/>
              </a:spcBef>
              <a:spcAft>
                <a:spcPts val="800"/>
              </a:spcAft>
              <a:buFont typeface="Courier New" panose="02070309020205020404" pitchFamily="49" charset="0"/>
              <a:buChar char="o"/>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Engrain /Entertain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4" end="4"/>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2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2000"/>
                                        <p:tgtEl>
                                          <p:spTgt spid="3">
                                            <p:txEl>
                                              <p:pRg st="6" end="6"/>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p:nvPr/>
        </p:nvSpPr>
        <p:spPr bwMode="auto">
          <a:xfrm>
            <a:off x="76200" y="5029199"/>
            <a:ext cx="5105400" cy="1796143"/>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lvl1pPr marL="812800" indent="-812800" algn="l" rtl="0" eaLnBrk="0" fontAlgn="base" hangingPunct="0">
              <a:spcBef>
                <a:spcPct val="20000"/>
              </a:spcBef>
              <a:spcAft>
                <a:spcPct val="0"/>
              </a:spcAft>
              <a:buClr>
                <a:schemeClr val="tx1"/>
              </a:buClr>
              <a:buAutoNum type="romanUcPeriod"/>
              <a:defRPr sz="3200">
                <a:solidFill>
                  <a:schemeClr val="tx1"/>
                </a:solidFill>
                <a:latin typeface="+mn-lt"/>
                <a:ea typeface="+mn-ea"/>
                <a:cs typeface="+mn-cs"/>
              </a:defRPr>
            </a:lvl1pPr>
            <a:lvl2pPr marL="1168400" indent="-711200" algn="l" rtl="0" eaLnBrk="0" fontAlgn="base" hangingPunct="0">
              <a:spcBef>
                <a:spcPct val="20000"/>
              </a:spcBef>
              <a:spcAft>
                <a:spcPct val="0"/>
              </a:spcAft>
              <a:buClr>
                <a:schemeClr val="tx1"/>
              </a:buClr>
              <a:buAutoNum type="arabicPeriod"/>
              <a:defRPr sz="2800">
                <a:solidFill>
                  <a:schemeClr val="tx1"/>
                </a:solidFill>
                <a:latin typeface="+mn-lt"/>
              </a:defRPr>
            </a:lvl2pPr>
            <a:lvl3pPr marL="1524000" indent="-609600" algn="l" rtl="0" eaLnBrk="0" fontAlgn="base" hangingPunct="0">
              <a:spcBef>
                <a:spcPct val="20000"/>
              </a:spcBef>
              <a:spcAft>
                <a:spcPct val="0"/>
              </a:spcAft>
              <a:buClr>
                <a:schemeClr val="tx1"/>
              </a:buClr>
              <a:buAutoNum type="alphaUcPeriod"/>
              <a:defRPr sz="2400">
                <a:solidFill>
                  <a:schemeClr val="tx1"/>
                </a:solidFill>
                <a:latin typeface="+mn-lt"/>
              </a:defRPr>
            </a:lvl3pPr>
            <a:lvl4pPr marL="1879600" indent="-508000" algn="l" rtl="0" eaLnBrk="0" fontAlgn="base" hangingPunct="0">
              <a:spcBef>
                <a:spcPct val="20000"/>
              </a:spcBef>
              <a:spcAft>
                <a:spcPct val="0"/>
              </a:spcAft>
              <a:buClr>
                <a:schemeClr val="tx1"/>
              </a:buClr>
              <a:buAutoNum type="arabicParenR"/>
              <a:defRPr sz="2000">
                <a:solidFill>
                  <a:schemeClr val="tx1"/>
                </a:solidFill>
                <a:latin typeface="+mn-lt"/>
              </a:defRPr>
            </a:lvl4pPr>
            <a:lvl5pPr marL="2336800" indent="-508000" algn="l" rtl="0" eaLnBrk="0" fontAlgn="base" hangingPunct="0">
              <a:spcBef>
                <a:spcPct val="20000"/>
              </a:spcBef>
              <a:spcAft>
                <a:spcPct val="0"/>
              </a:spcAft>
              <a:buClr>
                <a:schemeClr val="tx1"/>
              </a:buClr>
              <a:buAutoNum type="alphaLcParenR"/>
              <a:defRPr sz="2000">
                <a:solidFill>
                  <a:schemeClr val="tx1"/>
                </a:solidFill>
                <a:latin typeface="+mn-lt"/>
              </a:defRPr>
            </a:lvl5pPr>
            <a:lvl6pPr marL="2794000" indent="-508000" algn="l" rtl="0" fontAlgn="base">
              <a:spcBef>
                <a:spcPct val="20000"/>
              </a:spcBef>
              <a:spcAft>
                <a:spcPct val="0"/>
              </a:spcAft>
              <a:buClr>
                <a:schemeClr val="tx1"/>
              </a:buClr>
              <a:buAutoNum type="alphaLcParenR"/>
              <a:defRPr sz="2000">
                <a:solidFill>
                  <a:schemeClr val="tx1"/>
                </a:solidFill>
                <a:latin typeface="+mn-lt"/>
              </a:defRPr>
            </a:lvl6pPr>
            <a:lvl7pPr marL="3251200" indent="-508000" algn="l" rtl="0" fontAlgn="base">
              <a:spcBef>
                <a:spcPct val="20000"/>
              </a:spcBef>
              <a:spcAft>
                <a:spcPct val="0"/>
              </a:spcAft>
              <a:buClr>
                <a:schemeClr val="tx1"/>
              </a:buClr>
              <a:buAutoNum type="alphaLcParenR"/>
              <a:defRPr sz="2000">
                <a:solidFill>
                  <a:schemeClr val="tx1"/>
                </a:solidFill>
                <a:latin typeface="+mn-lt"/>
              </a:defRPr>
            </a:lvl7pPr>
            <a:lvl8pPr marL="3708400" indent="-508000" algn="l" rtl="0" fontAlgn="base">
              <a:spcBef>
                <a:spcPct val="20000"/>
              </a:spcBef>
              <a:spcAft>
                <a:spcPct val="0"/>
              </a:spcAft>
              <a:buClr>
                <a:schemeClr val="tx1"/>
              </a:buClr>
              <a:buAutoNum type="alphaLcParenR"/>
              <a:defRPr sz="2000">
                <a:solidFill>
                  <a:schemeClr val="tx1"/>
                </a:solidFill>
                <a:latin typeface="+mn-lt"/>
              </a:defRPr>
            </a:lvl8pPr>
            <a:lvl9pPr marL="4165600" indent="-508000" algn="l" rtl="0" fontAlgn="base">
              <a:spcBef>
                <a:spcPct val="20000"/>
              </a:spcBef>
              <a:spcAft>
                <a:spcPct val="0"/>
              </a:spcAft>
              <a:buClr>
                <a:schemeClr val="tx1"/>
              </a:buClr>
              <a:buAutoNum type="alphaLcParenR"/>
              <a:defRPr sz="2000">
                <a:solidFill>
                  <a:schemeClr val="tx1"/>
                </a:solidFill>
                <a:latin typeface="+mn-lt"/>
              </a:defRPr>
            </a:lvl9pPr>
          </a:lstStyle>
          <a:p>
            <a:pPr marL="0" indent="0" algn="ctr">
              <a:buFontTx/>
              <a:buNone/>
            </a:pPr>
            <a:r>
              <a:rPr lang="en-US" b="1" kern="0" dirty="0">
                <a:effectLst>
                  <a:outerShdw blurRad="38100" dist="38100" dir="2700000" algn="tl">
                    <a:srgbClr val="000000">
                      <a:alpha val="43137"/>
                    </a:srgbClr>
                  </a:outerShdw>
                </a:effectLst>
              </a:rPr>
              <a:t>The Devil Cannot</a:t>
            </a:r>
            <a:endParaRPr lang="en-US" b="1" kern="0" dirty="0">
              <a:effectLst>
                <a:outerShdw blurRad="38100" dist="38100" dir="2700000" algn="tl">
                  <a:srgbClr val="000000">
                    <a:alpha val="43137"/>
                  </a:srgbClr>
                </a:outerShdw>
              </a:effectLst>
            </a:endParaRPr>
          </a:p>
          <a:p>
            <a:pPr marL="0" indent="0" algn="ctr">
              <a:buFontTx/>
              <a:buNone/>
            </a:pPr>
            <a:r>
              <a:rPr lang="en-US" b="1" kern="0" dirty="0">
                <a:effectLst>
                  <a:outerShdw blurRad="38100" dist="38100" dir="2700000" algn="tl">
                    <a:srgbClr val="000000">
                      <a:alpha val="43137"/>
                    </a:srgbClr>
                  </a:outerShdw>
                </a:effectLst>
              </a:rPr>
              <a:t>Overwhelm </a:t>
            </a:r>
            <a:endParaRPr lang="en-US" b="1" kern="0" dirty="0">
              <a:effectLst>
                <a:outerShdw blurRad="38100" dist="38100" dir="2700000" algn="tl">
                  <a:srgbClr val="000000">
                    <a:alpha val="43137"/>
                  </a:srgbClr>
                </a:outerShdw>
              </a:effectLst>
            </a:endParaRPr>
          </a:p>
          <a:p>
            <a:pPr marL="0" indent="0" algn="ctr">
              <a:buFontTx/>
              <a:buNone/>
            </a:pPr>
            <a:r>
              <a:rPr lang="en-US" b="1" kern="0" dirty="0">
                <a:effectLst>
                  <a:outerShdw blurRad="38100" dist="38100" dir="2700000" algn="tl">
                    <a:srgbClr val="000000">
                      <a:alpha val="43137"/>
                    </a:srgbClr>
                  </a:outerShdw>
                </a:effectLst>
              </a:rPr>
              <a:t>the Word of God </a:t>
            </a:r>
            <a:endParaRPr lang="en-US" b="1" kern="0" dirty="0">
              <a:effectLst>
                <a:outerShdw blurRad="38100" dist="38100" dir="2700000" algn="tl">
                  <a:srgbClr val="000000">
                    <a:alpha val="43137"/>
                  </a:srgbClr>
                </a:outerShdw>
              </a:effectLst>
            </a:endParaRPr>
          </a:p>
          <a:p>
            <a:pPr marL="0" indent="0" algn="ctr">
              <a:buFontTx/>
              <a:buNone/>
            </a:pPr>
            <a:endParaRPr lang="en-US" b="1" kern="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905000"/>
            <a:ext cx="7772400" cy="1727200"/>
          </a:xfrm>
        </p:spPr>
        <p:txBody>
          <a:bodyPr/>
          <a:lstStyle/>
          <a:p>
            <a:pPr eaLnBrk="1" hangingPunct="1">
              <a:defRPr/>
            </a:pPr>
            <a:r>
              <a:rPr lang="en-US" sz="4400" b="1" i="1" dirty="0">
                <a:solidFill>
                  <a:schemeClr val="bg1"/>
                </a:solidFill>
              </a:rPr>
              <a:t>The Battle Rages</a:t>
            </a:r>
            <a:br>
              <a:rPr lang="en-US" sz="4400" b="1" i="1" dirty="0">
                <a:solidFill>
                  <a:schemeClr val="bg1"/>
                </a:solidFill>
              </a:rPr>
            </a:br>
            <a:r>
              <a:rPr lang="en-US" sz="4400" b="1" i="1" dirty="0">
                <a:solidFill>
                  <a:schemeClr val="bg1"/>
                </a:solidFill>
              </a:rPr>
              <a:t>But Satan Will Not Win!</a:t>
            </a:r>
            <a:endParaRPr lang="en-US" sz="4400" b="1" i="1" dirty="0">
              <a:solidFill>
                <a:schemeClr val="bg1"/>
              </a:solidFill>
            </a:endParaRPr>
          </a:p>
        </p:txBody>
      </p:sp>
      <p:sp>
        <p:nvSpPr>
          <p:cNvPr id="2052" name="Text Box 4"/>
          <p:cNvSpPr txBox="1">
            <a:spLocks noChangeArrowheads="1"/>
          </p:cNvSpPr>
          <p:nvPr/>
        </p:nvSpPr>
        <p:spPr bwMode="auto">
          <a:xfrm>
            <a:off x="3733800" y="4781621"/>
            <a:ext cx="7086600" cy="1585913"/>
          </a:xfrm>
          <a:prstGeom prst="rect">
            <a:avLst/>
          </a:prstGeom>
          <a:noFill/>
          <a:ln w="9525">
            <a:noFill/>
            <a:miter lim="800000"/>
          </a:ln>
        </p:spPr>
        <p:txBody>
          <a:bodyPr>
            <a:spAutoFit/>
          </a:bodyPr>
          <a:lstStyle/>
          <a:p>
            <a:pPr algn="ctr">
              <a:spcBef>
                <a:spcPct val="50000"/>
              </a:spcBef>
            </a:pPr>
            <a:r>
              <a:rPr lang="en-US" sz="4400" b="1" i="1" dirty="0">
                <a:solidFill>
                  <a:schemeClr val="bg1"/>
                </a:solidFill>
                <a:effectLst>
                  <a:outerShdw blurRad="38100" dist="38100" dir="2700000" algn="tl">
                    <a:srgbClr val="000000">
                      <a:alpha val="43137"/>
                    </a:srgbClr>
                  </a:outerShdw>
                </a:effectLst>
                <a:latin typeface="Gentium" pitchFamily="2" charset="0"/>
              </a:rPr>
              <a:t>Matthew 16:18</a:t>
            </a:r>
            <a:endParaRPr lang="en-US" sz="4400" b="1" i="1" dirty="0">
              <a:solidFill>
                <a:schemeClr val="bg1"/>
              </a:solidFill>
              <a:effectLst>
                <a:outerShdw blurRad="38100" dist="38100" dir="2700000" algn="tl">
                  <a:srgbClr val="000000">
                    <a:alpha val="43137"/>
                  </a:srgbClr>
                </a:outerShdw>
              </a:effectLst>
              <a:latin typeface="Gentium" pitchFamily="2" charset="0"/>
            </a:endParaRPr>
          </a:p>
          <a:p>
            <a:pPr algn="ctr">
              <a:spcBef>
                <a:spcPct val="50000"/>
              </a:spcBef>
            </a:pPr>
            <a:r>
              <a:rPr lang="en-US" sz="3600" b="1" i="1">
                <a:solidFill>
                  <a:schemeClr val="bg1"/>
                </a:solidFill>
                <a:effectLst>
                  <a:outerShdw blurRad="38100" dist="38100" dir="2700000" algn="tl">
                    <a:srgbClr val="000000">
                      <a:alpha val="43137"/>
                    </a:srgbClr>
                  </a:outerShdw>
                </a:effectLst>
                <a:latin typeface="Times New Roman" panose="02020603050405020304" pitchFamily="18" charset="0"/>
              </a:rPr>
              <a:t>Part 3</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sp>
        <p:nvSpPr>
          <p:cNvPr id="7" name="TextBox 6"/>
          <p:cNvSpPr txBox="1"/>
          <p:nvPr/>
        </p:nvSpPr>
        <p:spPr>
          <a:xfrm>
            <a:off x="609600" y="228600"/>
            <a:ext cx="3886200" cy="461665"/>
          </a:xfrm>
          <a:prstGeom prst="rect">
            <a:avLst/>
          </a:prstGeom>
          <a:noFill/>
        </p:spPr>
        <p:txBody>
          <a:bodyPr wrap="square">
            <a:spAutoFit/>
          </a:bodyPr>
          <a:lstStyle/>
          <a:p>
            <a:pPr>
              <a:defRPr/>
            </a:pPr>
            <a:r>
              <a:rPr lang="en-US" sz="2400" b="1" dirty="0">
                <a:solidFill>
                  <a:schemeClr val="bg1"/>
                </a:solidFill>
                <a:effectLst>
                  <a:outerShdw blurRad="38100" dist="38100" dir="2700000" algn="tl">
                    <a:srgbClr val="000000">
                      <a:alpha val="43137"/>
                    </a:srgbClr>
                  </a:outerShdw>
                </a:effectLst>
              </a:rPr>
              <a:t>Edward Christian Church</a:t>
            </a:r>
            <a:endParaRPr lang="en-US" sz="24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5562600" y="304800"/>
            <a:ext cx="2895600" cy="461665"/>
          </a:xfrm>
          <a:prstGeom prst="rect">
            <a:avLst/>
          </a:prstGeom>
          <a:noFill/>
        </p:spPr>
        <p:txBody>
          <a:bodyPr wrap="square">
            <a:spAutoFit/>
          </a:bodyPr>
          <a:lstStyle/>
          <a:p>
            <a:pPr>
              <a:defRPr/>
            </a:pPr>
            <a:r>
              <a:rPr lang="en-US" sz="2400" b="1" dirty="0">
                <a:solidFill>
                  <a:schemeClr val="bg1"/>
                </a:solidFill>
                <a:effectLst>
                  <a:outerShdw blurRad="38100" dist="38100" dir="2700000" algn="tl">
                    <a:srgbClr val="000000">
                      <a:alpha val="43137"/>
                    </a:srgbClr>
                  </a:outerShdw>
                </a:effectLst>
              </a:rPr>
              <a:t>April 2,2023</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plus/>
      </p:transition>
    </mc:Choice>
    <mc:Fallback>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925" decel="100000"/>
                                        <p:tgtEl>
                                          <p:spTgt spid="2050"/>
                                        </p:tgtEl>
                                      </p:cBhvr>
                                    </p:animEffect>
                                    <p:animScale>
                                      <p:cBhvr>
                                        <p:cTn id="8" dur="1925" decel="100000"/>
                                        <p:tgtEl>
                                          <p:spTgt spid="2050"/>
                                        </p:tgtEl>
                                      </p:cBhvr>
                                      <p:from x="10000" y="10000"/>
                                      <p:to x="200000" y="450000"/>
                                    </p:animScale>
                                    <p:animScale>
                                      <p:cBhvr>
                                        <p:cTn id="9" dur="3075" accel="100000" fill="hold">
                                          <p:stCondLst>
                                            <p:cond delay="1925"/>
                                          </p:stCondLst>
                                        </p:cTn>
                                        <p:tgtEl>
                                          <p:spTgt spid="2050"/>
                                        </p:tgtEl>
                                      </p:cBhvr>
                                      <p:from x="200000" y="450000"/>
                                      <p:to x="100000" y="100000"/>
                                    </p:animScale>
                                    <p:set>
                                      <p:cBhvr>
                                        <p:cTn id="10" dur="1925" fill="hold"/>
                                        <p:tgtEl>
                                          <p:spTgt spid="2050"/>
                                        </p:tgtEl>
                                        <p:attrNameLst>
                                          <p:attrName>ppt_x</p:attrName>
                                        </p:attrNameLst>
                                      </p:cBhvr>
                                      <p:to>
                                        <p:strVal val="(0.5)"/>
                                      </p:to>
                                    </p:set>
                                    <p:anim from="(0.5)" to="(#ppt_x)" calcmode="lin" valueType="num">
                                      <p:cBhvr>
                                        <p:cTn id="11" dur="3075" accel="100000" fill="hold">
                                          <p:stCondLst>
                                            <p:cond delay="1925"/>
                                          </p:stCondLst>
                                        </p:cTn>
                                        <p:tgtEl>
                                          <p:spTgt spid="2050"/>
                                        </p:tgtEl>
                                        <p:attrNameLst>
                                          <p:attrName>ppt_x</p:attrName>
                                        </p:attrNameLst>
                                      </p:cBhvr>
                                    </p:anim>
                                    <p:set>
                                      <p:cBhvr>
                                        <p:cTn id="12" dur="1925" fill="hold"/>
                                        <p:tgtEl>
                                          <p:spTgt spid="2050"/>
                                        </p:tgtEl>
                                        <p:attrNameLst>
                                          <p:attrName>ppt_y</p:attrName>
                                        </p:attrNameLst>
                                      </p:cBhvr>
                                      <p:to>
                                        <p:strVal val="(#ppt_y+0.4)"/>
                                      </p:to>
                                    </p:set>
                                    <p:anim from="(#ppt_y+0.4)" to="(#ppt_y)" calcmode="lin" valueType="num">
                                      <p:cBhvr>
                                        <p:cTn id="13" dur="3075" accel="100000" fill="hold">
                                          <p:stCondLst>
                                            <p:cond delay="1925"/>
                                          </p:stCondLst>
                                        </p:cTn>
                                        <p:tgtEl>
                                          <p:spTgt spid="2050"/>
                                        </p:tgtEl>
                                        <p:attrNameLst>
                                          <p:attrName>ppt_y</p:attrName>
                                        </p:attrNameLst>
                                      </p:cBhvr>
                                    </p:anim>
                                  </p:childTnLst>
                                </p:cTn>
                              </p:par>
                            </p:childTnLst>
                          </p:cTn>
                        </p:par>
                        <p:par>
                          <p:cTn id="14" fill="hold">
                            <p:stCondLst>
                              <p:cond delay="5000"/>
                            </p:stCondLst>
                            <p:childTnLst>
                              <p:par>
                                <p:cTn id="15" presetID="39" presetClass="entr" presetSubtype="0" accel="100000" fill="hold" grpId="0"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p:cTn id="17" dur="2000" fill="hold"/>
                                        <p:tgtEl>
                                          <p:spTgt spid="2052"/>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2052"/>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2052"/>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2052"/>
                                        </p:tgtEl>
                                        <p:attrNameLst>
                                          <p:attrName>ppt_y</p:attrName>
                                        </p:attrNameLst>
                                      </p:cBhvr>
                                      <p:tavLst>
                                        <p:tav tm="0">
                                          <p:val>
                                            <p:strVal val="#ppt_y"/>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650" y="152400"/>
            <a:ext cx="6870700" cy="762000"/>
          </a:xfrm>
        </p:spPr>
        <p:txBody>
          <a:bodyPr/>
          <a:lstStyle/>
          <a:p>
            <a:r>
              <a:rPr lang="en-US" b="1" dirty="0">
                <a:effectLst>
                  <a:outerShdw blurRad="38100" dist="38100" dir="2700000" algn="tl">
                    <a:srgbClr val="000000">
                      <a:alpha val="43137"/>
                    </a:srgbClr>
                  </a:outerShdw>
                </a:effectLst>
              </a:rPr>
              <a:t>Have You Noticed…</a:t>
            </a:r>
            <a:endParaRPr lang="en-US" dirty="0"/>
          </a:p>
        </p:txBody>
      </p:sp>
      <p:sp>
        <p:nvSpPr>
          <p:cNvPr id="3" name="Content Placeholder 2"/>
          <p:cNvSpPr>
            <a:spLocks noGrp="1"/>
          </p:cNvSpPr>
          <p:nvPr>
            <p:ph idx="1"/>
          </p:nvPr>
        </p:nvSpPr>
        <p:spPr>
          <a:xfrm>
            <a:off x="1905000" y="1066800"/>
            <a:ext cx="7010400" cy="3810000"/>
          </a:xfrm>
        </p:spPr>
        <p:txBody>
          <a:bodyPr/>
          <a:lstStyle/>
          <a:p>
            <a:pPr marL="0" indent="0" algn="ctr">
              <a:buNone/>
            </a:pPr>
            <a:r>
              <a:rPr lang="en-US" b="1" dirty="0">
                <a:solidFill>
                  <a:schemeClr val="bg1"/>
                </a:solidFill>
                <a:effectLst>
                  <a:outerShdw blurRad="38100" dist="38100" dir="2700000" algn="tl">
                    <a:srgbClr val="000000">
                      <a:alpha val="43137"/>
                    </a:srgbClr>
                  </a:outerShdw>
                </a:effectLst>
              </a:rPr>
              <a:t>Satanic Activity</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Risen to All-Time High </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Between God Being Snubbed</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And the New Feel Good Agenda</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He Has Stepped Up </a:t>
            </a:r>
            <a:endParaRPr lang="en-US" b="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And Gained Momentum</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8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0000"/>
                            </p:stCondLst>
                            <p:childTnLst>
                              <p:par>
                                <p:cTn id="25" presetID="16" presetClass="entr" presetSubtype="2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381000" y="1447800"/>
            <a:ext cx="8382000" cy="4191000"/>
          </a:xfrm>
          <a:solidFill>
            <a:schemeClr val="bg1">
              <a:alpha val="90195"/>
            </a:schemeClr>
          </a:solidFill>
        </p:spPr>
        <p:txBody>
          <a:bodyPr/>
          <a:lstStyle/>
          <a:p>
            <a:pPr marL="457200" lvl="1" indent="0" eaLnBrk="1" hangingPunct="1">
              <a:spcBef>
                <a:spcPct val="0"/>
              </a:spcBef>
              <a:spcAft>
                <a:spcPts val="0"/>
              </a:spcAft>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Today – Personal Attack</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spcBef>
                <a:spcPct val="0"/>
              </a:spcBef>
              <a:spcAft>
                <a:spcPts val="0"/>
              </a:spcAft>
              <a:buFont typeface="Wingdings" panose="05000000000000000000" pitchFamily="2" charset="2"/>
              <a:buChar char="§"/>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Thru Any Means Possible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spcBef>
                <a:spcPct val="0"/>
              </a:spcBef>
              <a:spcAft>
                <a:spcPts val="0"/>
              </a:spcAft>
              <a:buFont typeface="Wingdings" panose="05000000000000000000" pitchFamily="2" charset="2"/>
              <a:buChar char="§"/>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Destroy Mission of Church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spcBef>
                <a:spcPct val="0"/>
              </a:spcBef>
              <a:spcAft>
                <a:spcPts val="0"/>
              </a:spcAft>
              <a:buFontTx/>
              <a:buNone/>
              <a:defRPr/>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eaLnBrk="1" hangingPunct="1">
              <a:spcBef>
                <a:spcPct val="0"/>
              </a:spcBef>
              <a:spcAft>
                <a:spcPts val="0"/>
              </a:spcAft>
              <a:buClrTx/>
              <a:buFontTx/>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Satan Desires to…</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spcAft>
                <a:spcPts val="0"/>
              </a:spcAft>
              <a:buClrTx/>
              <a:buFontTx/>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Affect Your Thinking, Life, Relationships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ts val="600"/>
              </a:spcBef>
              <a:spcAft>
                <a:spcPts val="600"/>
              </a:spcAft>
              <a:buClrTx/>
              <a:buFontTx/>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Order to…</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Bef>
                <a:spcPct val="0"/>
              </a:spcBef>
              <a:spcAft>
                <a:spcPts val="600"/>
              </a:spcAft>
              <a:buClrTx/>
              <a:buFontTx/>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Infect Your Thinking, Life, Relationships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spcBef>
                <a:spcPct val="0"/>
              </a:spcBef>
              <a:spcAft>
                <a:spcPts val="0"/>
              </a:spcAft>
              <a:buFontTx/>
              <a:buNone/>
              <a:defRPr/>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25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bg/>
                                          </p:spTgt>
                                        </p:tgtEl>
                                        <p:attrNameLst>
                                          <p:attrName>style.visibility</p:attrName>
                                        </p:attrNameLst>
                                      </p:cBhvr>
                                      <p:to>
                                        <p:strVal val="visible"/>
                                      </p:to>
                                    </p:set>
                                    <p:animEffect transition="in" filter="fade">
                                      <p:cBhvr>
                                        <p:cTn id="7" dur="1000"/>
                                        <p:tgtEl>
                                          <p:spTgt spid="7065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58">
                                            <p:txEl>
                                              <p:pRg st="0" end="0"/>
                                            </p:txEl>
                                          </p:spTgt>
                                        </p:tgtEl>
                                        <p:attrNameLst>
                                          <p:attrName>style.visibility</p:attrName>
                                        </p:attrNameLst>
                                      </p:cBhvr>
                                      <p:to>
                                        <p:strVal val="visible"/>
                                      </p:to>
                                    </p:set>
                                    <p:animEffect transition="in" filter="fade">
                                      <p:cBhvr>
                                        <p:cTn id="10" dur="1000"/>
                                        <p:tgtEl>
                                          <p:spTgt spid="7065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0658">
                                            <p:txEl>
                                              <p:pRg st="1" end="1"/>
                                            </p:txEl>
                                          </p:spTgt>
                                        </p:tgtEl>
                                        <p:attrNameLst>
                                          <p:attrName>style.visibility</p:attrName>
                                        </p:attrNameLst>
                                      </p:cBhvr>
                                      <p:to>
                                        <p:strVal val="visible"/>
                                      </p:to>
                                    </p:set>
                                    <p:animEffect transition="in" filter="fade">
                                      <p:cBhvr>
                                        <p:cTn id="14" dur="1000"/>
                                        <p:tgtEl>
                                          <p:spTgt spid="70658">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0658">
                                            <p:txEl>
                                              <p:pRg st="2" end="2"/>
                                            </p:txEl>
                                          </p:spTgt>
                                        </p:tgtEl>
                                        <p:attrNameLst>
                                          <p:attrName>style.visibility</p:attrName>
                                        </p:attrNameLst>
                                      </p:cBhvr>
                                      <p:to>
                                        <p:strVal val="visible"/>
                                      </p:to>
                                    </p:set>
                                    <p:animEffect transition="in" filter="fade">
                                      <p:cBhvr>
                                        <p:cTn id="18" dur="1000"/>
                                        <p:tgtEl>
                                          <p:spTgt spid="7065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658">
                                            <p:txEl>
                                              <p:pRg st="4" end="4"/>
                                            </p:txEl>
                                          </p:spTgt>
                                        </p:tgtEl>
                                        <p:attrNameLst>
                                          <p:attrName>style.visibility</p:attrName>
                                        </p:attrNameLst>
                                      </p:cBhvr>
                                      <p:to>
                                        <p:strVal val="visible"/>
                                      </p:to>
                                    </p:set>
                                    <p:animEffect transition="in" filter="fade">
                                      <p:cBhvr>
                                        <p:cTn id="23" dur="1000"/>
                                        <p:tgtEl>
                                          <p:spTgt spid="70658">
                                            <p:txEl>
                                              <p:pRg st="4" end="4"/>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0658">
                                            <p:txEl>
                                              <p:pRg st="5" end="5"/>
                                            </p:txEl>
                                          </p:spTgt>
                                        </p:tgtEl>
                                        <p:attrNameLst>
                                          <p:attrName>style.visibility</p:attrName>
                                        </p:attrNameLst>
                                      </p:cBhvr>
                                      <p:to>
                                        <p:strVal val="visible"/>
                                      </p:to>
                                    </p:set>
                                    <p:animEffect transition="in" filter="fade">
                                      <p:cBhvr>
                                        <p:cTn id="27" dur="1000"/>
                                        <p:tgtEl>
                                          <p:spTgt spid="706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658">
                                            <p:txEl>
                                              <p:pRg st="6" end="6"/>
                                            </p:txEl>
                                          </p:spTgt>
                                        </p:tgtEl>
                                        <p:attrNameLst>
                                          <p:attrName>style.visibility</p:attrName>
                                        </p:attrNameLst>
                                      </p:cBhvr>
                                      <p:to>
                                        <p:strVal val="visible"/>
                                      </p:to>
                                    </p:set>
                                    <p:animEffect transition="in" filter="fade">
                                      <p:cBhvr>
                                        <p:cTn id="32" dur="1000"/>
                                        <p:tgtEl>
                                          <p:spTgt spid="70658">
                                            <p:txEl>
                                              <p:pRg st="6" end="6"/>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70658">
                                            <p:txEl>
                                              <p:pRg st="7" end="7"/>
                                            </p:txEl>
                                          </p:spTgt>
                                        </p:tgtEl>
                                        <p:attrNameLst>
                                          <p:attrName>style.visibility</p:attrName>
                                        </p:attrNameLst>
                                      </p:cBhvr>
                                      <p:to>
                                        <p:strVal val="visible"/>
                                      </p:to>
                                    </p:set>
                                    <p:animEffect transition="in" filter="fade">
                                      <p:cBhvr>
                                        <p:cTn id="36" dur="1000"/>
                                        <p:tgtEl>
                                          <p:spTgt spid="70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228600" y="1371600"/>
            <a:ext cx="8686800" cy="5181600"/>
          </a:xfrm>
          <a:solidFill>
            <a:schemeClr val="bg1">
              <a:alpha val="90195"/>
            </a:schemeClr>
          </a:solidFill>
        </p:spPr>
        <p:txBody>
          <a:bodyPr/>
          <a:lstStyle/>
          <a:p>
            <a:pPr algn="ctr" eaLnBrk="1" hangingPunct="1">
              <a:buFontTx/>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Devil Cannot: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457200" eaLnBrk="1" hangingPunct="1">
              <a:buFont typeface="Courier New" panose="02070309020205020404" pitchFamily="49" charset="0"/>
              <a:buChar char="o"/>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Stop the Building of God’s Church</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buNone/>
            </a:pPr>
            <a:r>
              <a:rPr lang="en-US" b="1" dirty="0">
                <a:effectLst>
                  <a:outerShdw blurRad="38100" dist="38100" dir="2700000" algn="tl">
                    <a:srgbClr val="000000">
                      <a:alpha val="43137"/>
                    </a:srgbClr>
                  </a:outerShdw>
                </a:effectLst>
              </a:rPr>
              <a:t>Matthew 16:18 (AMP)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18 </a:t>
            </a:r>
            <a:r>
              <a:rPr lang="en-US" dirty="0">
                <a:effectLst>
                  <a:outerShdw blurRad="38100" dist="38100" dir="2700000" algn="tl">
                    <a:srgbClr val="000000">
                      <a:alpha val="43137"/>
                    </a:srgbClr>
                  </a:outerShdw>
                </a:effectLst>
              </a:rPr>
              <a:t> And I tell you, you are Peter [Greek, </a:t>
            </a:r>
            <a:r>
              <a:rPr lang="en-US" i="1" dirty="0">
                <a:effectLst>
                  <a:outerShdw blurRad="38100" dist="38100" dir="2700000" algn="tl">
                    <a:srgbClr val="000000">
                      <a:alpha val="43137"/>
                    </a:srgbClr>
                  </a:outerShdw>
                </a:effectLst>
              </a:rPr>
              <a:t>Petros</a:t>
            </a:r>
            <a:r>
              <a:rPr lang="en-US" dirty="0">
                <a:effectLst>
                  <a:outerShdw blurRad="38100" dist="38100" dir="2700000" algn="tl">
                    <a:srgbClr val="000000">
                      <a:alpha val="43137"/>
                    </a:srgbClr>
                  </a:outerShdw>
                </a:effectLst>
              </a:rPr>
              <a:t>—a large piece of rock], and on this rock [Greek, </a:t>
            </a:r>
            <a:r>
              <a:rPr lang="en-US" i="1" dirty="0">
                <a:effectLst>
                  <a:outerShdw blurRad="38100" dist="38100" dir="2700000" algn="tl">
                    <a:srgbClr val="000000">
                      <a:alpha val="43137"/>
                    </a:srgbClr>
                  </a:outerShdw>
                </a:effectLst>
              </a:rPr>
              <a:t>petra</a:t>
            </a:r>
            <a:r>
              <a:rPr lang="en-US" dirty="0">
                <a:effectLst>
                  <a:outerShdw blurRad="38100" dist="38100" dir="2700000" algn="tl">
                    <a:srgbClr val="000000">
                      <a:alpha val="43137"/>
                    </a:srgbClr>
                  </a:outerShdw>
                </a:effectLst>
              </a:rPr>
              <a:t>—a huge rock like Gibraltar] I will build My church, and the gates of Hades (the powers of the infernal region) shall not overpower it [or be strong to its detriment or hold out against it].</a:t>
            </a:r>
            <a:endParaRPr lang="en-US" sz="3200" dirty="0">
              <a:effectLst>
                <a:outerShdw blurRad="38100" dist="38100" dir="2700000" algn="tl">
                  <a:srgbClr val="000000">
                    <a:alpha val="43137"/>
                  </a:srgbClr>
                </a:outerShdw>
              </a:effectLst>
            </a:endParaRPr>
          </a:p>
          <a:p>
            <a:pPr lvl="1" eaLnBrk="1" hangingPunct="1">
              <a:buFontTx/>
              <a:buNone/>
              <a:defRPr/>
            </a:pPr>
            <a:endParaRPr lang="en-US" sz="3200" b="1" i="1" dirty="0">
              <a:effectLst>
                <a:outerShdw blurRad="38100" dist="38100" dir="2700000" algn="tl">
                  <a:srgbClr val="000000">
                    <a:alpha val="43137"/>
                  </a:srgbClr>
                </a:outerShdw>
              </a:effectLst>
            </a:endParaRPr>
          </a:p>
        </p:txBody>
      </p:sp>
      <p:sp>
        <p:nvSpPr>
          <p:cNvPr id="69635" name="Rectangle 3"/>
          <p:cNvSpPr>
            <a:spLocks noGrp="1" noChangeArrowheads="1"/>
          </p:cNvSpPr>
          <p:nvPr>
            <p:ph type="title"/>
          </p:nvPr>
        </p:nvSpPr>
        <p:spPr>
          <a:xfrm>
            <a:off x="762000" y="381000"/>
            <a:ext cx="7848600" cy="685800"/>
          </a:xfrm>
          <a:solidFill>
            <a:schemeClr val="bg1"/>
          </a:solidFill>
          <a:ln w="28575">
            <a:solidFill>
              <a:srgbClr val="990000"/>
            </a:solidFill>
          </a:ln>
        </p:spPr>
        <p:txBody>
          <a:bodyPr/>
          <a:lstStyle/>
          <a:p>
            <a:pPr algn="l" eaLnBrk="1" hangingPunct="1">
              <a:defRPr/>
            </a:pPr>
            <a:r>
              <a:rPr lang="en-US" b="1" dirty="0">
                <a:effectLst>
                  <a:outerShdw blurRad="38100" dist="38100" dir="2700000" algn="tl">
                    <a:srgbClr val="000000">
                      <a:alpha val="43137"/>
                    </a:srgbClr>
                  </a:outerShdw>
                </a:effectLst>
              </a:rPr>
              <a:t>Seven Things The Devil Cannot Do</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5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1000"/>
                                        <p:tgtEl>
                                          <p:spTgt spid="696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4">
                                            <p:bg/>
                                          </p:spTgt>
                                        </p:tgtEl>
                                        <p:attrNameLst>
                                          <p:attrName>style.visibility</p:attrName>
                                        </p:attrNameLst>
                                      </p:cBhvr>
                                      <p:to>
                                        <p:strVal val="visible"/>
                                      </p:to>
                                    </p:set>
                                    <p:animEffect transition="in" filter="fade">
                                      <p:cBhvr>
                                        <p:cTn id="12" dur="1000"/>
                                        <p:tgtEl>
                                          <p:spTgt spid="6963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634">
                                            <p:txEl>
                                              <p:pRg st="0" end="0"/>
                                            </p:txEl>
                                          </p:spTgt>
                                        </p:tgtEl>
                                        <p:attrNameLst>
                                          <p:attrName>style.visibility</p:attrName>
                                        </p:attrNameLst>
                                      </p:cBhvr>
                                      <p:to>
                                        <p:strVal val="visible"/>
                                      </p:to>
                                    </p:set>
                                    <p:animEffect transition="in" filter="fade">
                                      <p:cBhvr>
                                        <p:cTn id="15" dur="1000"/>
                                        <p:tgtEl>
                                          <p:spTgt spid="69634">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9634">
                                            <p:txEl>
                                              <p:pRg st="1" end="1"/>
                                            </p:txEl>
                                          </p:spTgt>
                                        </p:tgtEl>
                                        <p:attrNameLst>
                                          <p:attrName>style.visibility</p:attrName>
                                        </p:attrNameLst>
                                      </p:cBhvr>
                                      <p:to>
                                        <p:strVal val="visible"/>
                                      </p:to>
                                    </p:set>
                                    <p:animEffect transition="in" filter="fade">
                                      <p:cBhvr>
                                        <p:cTn id="19" dur="1000"/>
                                        <p:tgtEl>
                                          <p:spTgt spid="6963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634">
                                            <p:txEl>
                                              <p:pRg st="2" end="2"/>
                                            </p:txEl>
                                          </p:spTgt>
                                        </p:tgtEl>
                                        <p:attrNameLst>
                                          <p:attrName>style.visibility</p:attrName>
                                        </p:attrNameLst>
                                      </p:cBhvr>
                                      <p:to>
                                        <p:strVal val="visible"/>
                                      </p:to>
                                    </p:set>
                                    <p:animEffect transition="in" filter="fade">
                                      <p:cBhvr>
                                        <p:cTn id="23" dur="1000"/>
                                        <p:tgtEl>
                                          <p:spTgt spid="696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uiExpand="1" build="p"/>
      <p:bldP spid="696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609600" y="152400"/>
            <a:ext cx="8153400" cy="5410200"/>
          </a:xfrm>
          <a:solidFill>
            <a:schemeClr val="bg1">
              <a:alpha val="95000"/>
            </a:schemeClr>
          </a:solidFill>
        </p:spPr>
        <p:txBody>
          <a:bodyPr/>
          <a:lstStyle/>
          <a:p>
            <a:pPr marL="1205230" indent="-1103630" eaLnBrk="1" hangingPunct="1">
              <a:spcBef>
                <a:spcPts val="600"/>
              </a:spcBef>
              <a:buFontTx/>
              <a:buNone/>
            </a:pPr>
            <a:r>
              <a:rPr lang="en-US"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It Would Bring Revelation </a:t>
            </a:r>
            <a:r>
              <a:rPr lang="en-US" sz="36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	</a:t>
            </a:r>
            <a:endParaRPr lang="en-US" sz="36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914400" lvl="1" indent="-457200" eaLnBrk="1" hangingPunct="1">
              <a:spcBef>
                <a:spcPts val="0"/>
              </a:spcBef>
              <a:spcAft>
                <a:spcPts val="0"/>
              </a:spcAft>
              <a:buFont typeface="Wingdings" panose="05000000000000000000" pitchFamily="2" charset="2"/>
              <a:buChar char="v"/>
            </a:pPr>
            <a:r>
              <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Satan is a Liar</a:t>
            </a:r>
            <a:endPar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1270000" lvl="2" indent="-457200" eaLnBrk="1" hangingPunct="1">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Master of Deception -John 8:44</a:t>
            </a:r>
            <a:endPar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914400" lvl="1" indent="-457200" eaLnBrk="1" hangingPunct="1">
              <a:spcBef>
                <a:spcPts val="600"/>
              </a:spcBef>
              <a:spcAft>
                <a:spcPts val="0"/>
              </a:spcAft>
              <a:buFont typeface="Wingdings" panose="05000000000000000000" pitchFamily="2" charset="2"/>
              <a:buChar char="v"/>
            </a:pPr>
            <a:r>
              <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Satan is Limited</a:t>
            </a:r>
            <a:endPar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1270000" lvl="2" indent="-457200" eaLnBrk="1" hangingPunct="1">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Great Counterfeiter -I Peter 5:8</a:t>
            </a:r>
            <a:endPar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914400" lvl="1" indent="-457200" eaLnBrk="1" hangingPunct="1">
              <a:spcBef>
                <a:spcPts val="600"/>
              </a:spcBef>
              <a:spcAft>
                <a:spcPts val="0"/>
              </a:spcAft>
              <a:buFont typeface="Wingdings" panose="05000000000000000000" pitchFamily="2" charset="2"/>
              <a:buChar char="v"/>
            </a:pPr>
            <a:r>
              <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Satan is a Loser</a:t>
            </a:r>
            <a:endPar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1270000" lvl="2" indent="-457200" eaLnBrk="1" hangingPunct="1">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He Cannot Win -Rev 20:10</a:t>
            </a:r>
            <a:endPar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914400" lvl="1" indent="-457200" eaLnBrk="1" hangingPunct="1">
              <a:spcBef>
                <a:spcPts val="600"/>
              </a:spcBef>
              <a:spcAft>
                <a:spcPts val="600"/>
              </a:spcAft>
              <a:buFont typeface="Wingdings" panose="05000000000000000000" pitchFamily="2" charset="2"/>
              <a:buChar char="v"/>
            </a:pPr>
            <a:r>
              <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Jesus is Lord !!!!!</a:t>
            </a:r>
            <a:endParaRPr lang="en-US" sz="32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1205230" indent="-1103630" eaLnBrk="1" hangingPunct="1">
              <a:spcBef>
                <a:spcPts val="0"/>
              </a:spcBef>
              <a:buFontTx/>
              <a:buNone/>
            </a:pPr>
            <a:r>
              <a:rPr lang="en-US"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It Would Take Him ONE STEP Closer to Destruction </a:t>
            </a:r>
            <a:r>
              <a:rPr lang="en-US" sz="2800"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rPr>
              <a:t>-Phil 2:10</a:t>
            </a:r>
            <a:endParaRPr lang="en-US" b="1" dirty="0">
              <a:effectLst>
                <a:outerShdw blurRad="38100" dist="38100" dir="2700000" algn="tl">
                  <a:srgbClr val="000000">
                    <a:alpha val="43137"/>
                  </a:srgbClr>
                </a:outerShdw>
              </a:effectLst>
              <a:latin typeface="Amasis MT Pro Medium" panose="02040604050005020304" pitchFamily="18" charset="0"/>
              <a:ea typeface="Arial Unicode MS" pitchFamily="34" charset="-128"/>
              <a:cs typeface="Arial Unicode MS" pitchFamily="34" charset="-128"/>
            </a:endParaRPr>
          </a:p>
          <a:p>
            <a:pPr marL="1560830" lvl="1" indent="-1103630" eaLnBrk="1" hangingPunct="1">
              <a:buFontTx/>
              <a:buNone/>
            </a:pPr>
            <a:r>
              <a:rPr lang="en-US" sz="3200" dirty="0"/>
              <a:t> </a:t>
            </a:r>
            <a:endParaRPr lang="en-US" sz="3200" dirty="0"/>
          </a:p>
          <a:p>
            <a:pPr marL="1560830" lvl="1" indent="-1103630" eaLnBrk="1" hangingPunct="1">
              <a:buFontTx/>
              <a:buNone/>
            </a:pPr>
            <a:endParaRPr lang="en-US" sz="3200" dirty="0"/>
          </a:p>
        </p:txBody>
      </p:sp>
      <p:sp>
        <p:nvSpPr>
          <p:cNvPr id="78851" name="Rectangle 3"/>
          <p:cNvSpPr>
            <a:spLocks noGrp="1" noChangeArrowheads="1"/>
          </p:cNvSpPr>
          <p:nvPr>
            <p:ph type="title"/>
          </p:nvPr>
        </p:nvSpPr>
        <p:spPr>
          <a:xfrm>
            <a:off x="609600" y="6019800"/>
            <a:ext cx="8305800" cy="685800"/>
          </a:xfrm>
          <a:solidFill>
            <a:schemeClr val="bg1">
              <a:alpha val="90000"/>
            </a:schemeClr>
          </a:solidFill>
          <a:ln w="28575">
            <a:solidFill>
              <a:srgbClr val="990000"/>
            </a:solidFill>
          </a:ln>
        </p:spPr>
        <p:txBody>
          <a:bodyPr/>
          <a:lstStyle/>
          <a:p>
            <a:pPr marL="1560830" indent="-1103630" algn="l" eaLnBrk="1" hangingPunct="1"/>
            <a:r>
              <a:rPr lang="en-US" b="1" dirty="0">
                <a:effectLst>
                  <a:outerShdw blurRad="38100" dist="38100" dir="2700000" algn="tl">
                    <a:srgbClr val="000000">
                      <a:alpha val="43137"/>
                    </a:srgbClr>
                  </a:outerShdw>
                </a:effectLst>
              </a:rPr>
              <a:t>He Cannot Confess Jesus is Lord… </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40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78850">
                                            <p:bg/>
                                          </p:spTgt>
                                        </p:tgtEl>
                                        <p:attrNameLst>
                                          <p:attrName>style.visibility</p:attrName>
                                        </p:attrNameLst>
                                      </p:cBhvr>
                                      <p:to>
                                        <p:strVal val="visible"/>
                                      </p:to>
                                    </p:set>
                                    <p:anim calcmode="lin" valueType="num">
                                      <p:cBhvr>
                                        <p:cTn id="10" dur="2000" fill="hold"/>
                                        <p:tgtEl>
                                          <p:spTgt spid="78850">
                                            <p:bg/>
                                          </p:spTgt>
                                        </p:tgtEl>
                                        <p:attrNameLst>
                                          <p:attrName>ppt_w</p:attrName>
                                        </p:attrNameLst>
                                      </p:cBhvr>
                                      <p:tavLst>
                                        <p:tav tm="0">
                                          <p:val>
                                            <p:fltVal val="0"/>
                                          </p:val>
                                        </p:tav>
                                        <p:tav tm="100000">
                                          <p:val>
                                            <p:strVal val="#ppt_w"/>
                                          </p:val>
                                        </p:tav>
                                      </p:tavLst>
                                    </p:anim>
                                    <p:anim calcmode="lin" valueType="num">
                                      <p:cBhvr>
                                        <p:cTn id="11" dur="2000" fill="hold"/>
                                        <p:tgtEl>
                                          <p:spTgt spid="78850">
                                            <p:bg/>
                                          </p:spTgt>
                                        </p:tgtEl>
                                        <p:attrNameLst>
                                          <p:attrName>ppt_h</p:attrName>
                                        </p:attrNameLst>
                                      </p:cBhvr>
                                      <p:tavLst>
                                        <p:tav tm="0">
                                          <p:val>
                                            <p:fltVal val="0"/>
                                          </p:val>
                                        </p:tav>
                                        <p:tav tm="100000">
                                          <p:val>
                                            <p:strVal val="#ppt_h"/>
                                          </p:val>
                                        </p:tav>
                                      </p:tavLst>
                                    </p:anim>
                                    <p:animEffect transition="in" filter="fade">
                                      <p:cBhvr>
                                        <p:cTn id="12" dur="2000"/>
                                        <p:tgtEl>
                                          <p:spTgt spid="78850">
                                            <p:bg/>
                                          </p:spTgt>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8850">
                                            <p:txEl>
                                              <p:pRg st="0" end="0"/>
                                            </p:txEl>
                                          </p:spTgt>
                                        </p:tgtEl>
                                        <p:attrNameLst>
                                          <p:attrName>style.visibility</p:attrName>
                                        </p:attrNameLst>
                                      </p:cBhvr>
                                      <p:to>
                                        <p:strVal val="visible"/>
                                      </p:to>
                                    </p:set>
                                    <p:anim calcmode="lin" valueType="num">
                                      <p:cBhvr>
                                        <p:cTn id="15" dur="2000" fill="hold"/>
                                        <p:tgtEl>
                                          <p:spTgt spid="78850">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78850">
                                            <p:txEl>
                                              <p:pRg st="0" end="0"/>
                                            </p:txEl>
                                          </p:spTgt>
                                        </p:tgtEl>
                                        <p:attrNameLst>
                                          <p:attrName>ppt_h</p:attrName>
                                        </p:attrNameLst>
                                      </p:cBhvr>
                                      <p:tavLst>
                                        <p:tav tm="0">
                                          <p:val>
                                            <p:fltVal val="0"/>
                                          </p:val>
                                        </p:tav>
                                        <p:tav tm="100000">
                                          <p:val>
                                            <p:strVal val="#ppt_h"/>
                                          </p:val>
                                        </p:tav>
                                      </p:tavLst>
                                    </p:anim>
                                    <p:animEffect transition="in" filter="fade">
                                      <p:cBhvr>
                                        <p:cTn id="17" dur="2000"/>
                                        <p:tgtEl>
                                          <p:spTgt spid="7885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8850">
                                            <p:txEl>
                                              <p:pRg st="1" end="1"/>
                                            </p:txEl>
                                          </p:spTgt>
                                        </p:tgtEl>
                                        <p:attrNameLst>
                                          <p:attrName>style.visibility</p:attrName>
                                        </p:attrNameLst>
                                      </p:cBhvr>
                                      <p:to>
                                        <p:strVal val="visible"/>
                                      </p:to>
                                    </p:set>
                                    <p:anim calcmode="lin" valueType="num">
                                      <p:cBhvr>
                                        <p:cTn id="22" dur="2000" fill="hold"/>
                                        <p:tgtEl>
                                          <p:spTgt spid="78850">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78850">
                                            <p:txEl>
                                              <p:pRg st="1" end="1"/>
                                            </p:txEl>
                                          </p:spTgt>
                                        </p:tgtEl>
                                        <p:attrNameLst>
                                          <p:attrName>ppt_h</p:attrName>
                                        </p:attrNameLst>
                                      </p:cBhvr>
                                      <p:tavLst>
                                        <p:tav tm="0">
                                          <p:val>
                                            <p:fltVal val="0"/>
                                          </p:val>
                                        </p:tav>
                                        <p:tav tm="100000">
                                          <p:val>
                                            <p:strVal val="#ppt_h"/>
                                          </p:val>
                                        </p:tav>
                                      </p:tavLst>
                                    </p:anim>
                                    <p:animEffect transition="in" filter="fade">
                                      <p:cBhvr>
                                        <p:cTn id="24" dur="2000"/>
                                        <p:tgtEl>
                                          <p:spTgt spid="78850">
                                            <p:txEl>
                                              <p:pRg st="1" end="1"/>
                                            </p:txEl>
                                          </p:spTgt>
                                        </p:tgtEl>
                                      </p:cBhvr>
                                    </p:animEffect>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78850">
                                            <p:txEl>
                                              <p:pRg st="2" end="2"/>
                                            </p:txEl>
                                          </p:spTgt>
                                        </p:tgtEl>
                                        <p:attrNameLst>
                                          <p:attrName>style.visibility</p:attrName>
                                        </p:attrNameLst>
                                      </p:cBhvr>
                                      <p:to>
                                        <p:strVal val="visible"/>
                                      </p:to>
                                    </p:set>
                                    <p:anim calcmode="lin" valueType="num">
                                      <p:cBhvr>
                                        <p:cTn id="28" dur="2000" fill="hold"/>
                                        <p:tgtEl>
                                          <p:spTgt spid="78850">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78850">
                                            <p:txEl>
                                              <p:pRg st="2" end="2"/>
                                            </p:txEl>
                                          </p:spTgt>
                                        </p:tgtEl>
                                        <p:attrNameLst>
                                          <p:attrName>ppt_h</p:attrName>
                                        </p:attrNameLst>
                                      </p:cBhvr>
                                      <p:tavLst>
                                        <p:tav tm="0">
                                          <p:val>
                                            <p:fltVal val="0"/>
                                          </p:val>
                                        </p:tav>
                                        <p:tav tm="100000">
                                          <p:val>
                                            <p:strVal val="#ppt_h"/>
                                          </p:val>
                                        </p:tav>
                                      </p:tavLst>
                                    </p:anim>
                                    <p:animEffect transition="in" filter="fade">
                                      <p:cBhvr>
                                        <p:cTn id="30" dur="2000"/>
                                        <p:tgtEl>
                                          <p:spTgt spid="78850">
                                            <p:txEl>
                                              <p:pRg st="2" end="2"/>
                                            </p:txEl>
                                          </p:spTgt>
                                        </p:tgtEl>
                                      </p:cBhvr>
                                    </p:animEffect>
                                    <p:anim calcmode="lin" valueType="num">
                                      <p:cBhvr>
                                        <p:cTn id="31" dur="2000" fill="hold"/>
                                        <p:tgtEl>
                                          <p:spTgt spid="78850">
                                            <p:txEl>
                                              <p:pRg st="2" end="2"/>
                                            </p:txEl>
                                          </p:spTgt>
                                        </p:tgtEl>
                                        <p:attrNameLst>
                                          <p:attrName>ppt_x</p:attrName>
                                        </p:attrNameLst>
                                      </p:cBhvr>
                                      <p:tavLst>
                                        <p:tav tm="0">
                                          <p:val>
                                            <p:fltVal val="0.5"/>
                                          </p:val>
                                        </p:tav>
                                        <p:tav tm="100000">
                                          <p:val>
                                            <p:strVal val="#ppt_x"/>
                                          </p:val>
                                        </p:tav>
                                      </p:tavLst>
                                    </p:anim>
                                    <p:anim calcmode="lin" valueType="num">
                                      <p:cBhvr>
                                        <p:cTn id="32" dur="2000" fill="hold"/>
                                        <p:tgtEl>
                                          <p:spTgt spid="7885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8850">
                                            <p:txEl>
                                              <p:pRg st="3" end="3"/>
                                            </p:txEl>
                                          </p:spTgt>
                                        </p:tgtEl>
                                        <p:attrNameLst>
                                          <p:attrName>style.visibility</p:attrName>
                                        </p:attrNameLst>
                                      </p:cBhvr>
                                      <p:to>
                                        <p:strVal val="visible"/>
                                      </p:to>
                                    </p:set>
                                    <p:anim calcmode="lin" valueType="num">
                                      <p:cBhvr>
                                        <p:cTn id="37" dur="2000" fill="hold"/>
                                        <p:tgtEl>
                                          <p:spTgt spid="78850">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78850">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78850">
                                            <p:txEl>
                                              <p:pRg st="3" end="3"/>
                                            </p:txEl>
                                          </p:spTgt>
                                        </p:tgtEl>
                                      </p:cBhvr>
                                    </p:animEffect>
                                  </p:childTnLst>
                                </p:cTn>
                              </p:par>
                            </p:childTnLst>
                          </p:cTn>
                        </p:par>
                        <p:par>
                          <p:cTn id="40" fill="hold">
                            <p:stCondLst>
                              <p:cond delay="2000"/>
                            </p:stCondLst>
                            <p:childTnLst>
                              <p:par>
                                <p:cTn id="41" presetID="53" presetClass="entr" presetSubtype="528" fill="hold" grpId="0" nodeType="afterEffect">
                                  <p:stCondLst>
                                    <p:cond delay="0"/>
                                  </p:stCondLst>
                                  <p:childTnLst>
                                    <p:set>
                                      <p:cBhvr>
                                        <p:cTn id="42" dur="1" fill="hold">
                                          <p:stCondLst>
                                            <p:cond delay="0"/>
                                          </p:stCondLst>
                                        </p:cTn>
                                        <p:tgtEl>
                                          <p:spTgt spid="78850">
                                            <p:txEl>
                                              <p:pRg st="4" end="4"/>
                                            </p:txEl>
                                          </p:spTgt>
                                        </p:tgtEl>
                                        <p:attrNameLst>
                                          <p:attrName>style.visibility</p:attrName>
                                        </p:attrNameLst>
                                      </p:cBhvr>
                                      <p:to>
                                        <p:strVal val="visible"/>
                                      </p:to>
                                    </p:set>
                                    <p:anim calcmode="lin" valueType="num">
                                      <p:cBhvr>
                                        <p:cTn id="43" dur="2000" fill="hold"/>
                                        <p:tgtEl>
                                          <p:spTgt spid="78850">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78850">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78850">
                                            <p:txEl>
                                              <p:pRg st="4" end="4"/>
                                            </p:txEl>
                                          </p:spTgt>
                                        </p:tgtEl>
                                      </p:cBhvr>
                                    </p:animEffect>
                                    <p:anim calcmode="lin" valueType="num">
                                      <p:cBhvr>
                                        <p:cTn id="46" dur="2000" fill="hold"/>
                                        <p:tgtEl>
                                          <p:spTgt spid="78850">
                                            <p:txEl>
                                              <p:pRg st="4" end="4"/>
                                            </p:txEl>
                                          </p:spTgt>
                                        </p:tgtEl>
                                        <p:attrNameLst>
                                          <p:attrName>ppt_x</p:attrName>
                                        </p:attrNameLst>
                                      </p:cBhvr>
                                      <p:tavLst>
                                        <p:tav tm="0">
                                          <p:val>
                                            <p:fltVal val="0.5"/>
                                          </p:val>
                                        </p:tav>
                                        <p:tav tm="100000">
                                          <p:val>
                                            <p:strVal val="#ppt_x"/>
                                          </p:val>
                                        </p:tav>
                                      </p:tavLst>
                                    </p:anim>
                                    <p:anim calcmode="lin" valueType="num">
                                      <p:cBhvr>
                                        <p:cTn id="47" dur="2000" fill="hold"/>
                                        <p:tgtEl>
                                          <p:spTgt spid="78850">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8850">
                                            <p:txEl>
                                              <p:pRg st="5" end="5"/>
                                            </p:txEl>
                                          </p:spTgt>
                                        </p:tgtEl>
                                        <p:attrNameLst>
                                          <p:attrName>style.visibility</p:attrName>
                                        </p:attrNameLst>
                                      </p:cBhvr>
                                      <p:to>
                                        <p:strVal val="visible"/>
                                      </p:to>
                                    </p:set>
                                    <p:anim calcmode="lin" valueType="num">
                                      <p:cBhvr>
                                        <p:cTn id="52" dur="2000" fill="hold"/>
                                        <p:tgtEl>
                                          <p:spTgt spid="78850">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78850">
                                            <p:txEl>
                                              <p:pRg st="5" end="5"/>
                                            </p:txEl>
                                          </p:spTgt>
                                        </p:tgtEl>
                                        <p:attrNameLst>
                                          <p:attrName>ppt_h</p:attrName>
                                        </p:attrNameLst>
                                      </p:cBhvr>
                                      <p:tavLst>
                                        <p:tav tm="0">
                                          <p:val>
                                            <p:fltVal val="0"/>
                                          </p:val>
                                        </p:tav>
                                        <p:tav tm="100000">
                                          <p:val>
                                            <p:strVal val="#ppt_h"/>
                                          </p:val>
                                        </p:tav>
                                      </p:tavLst>
                                    </p:anim>
                                    <p:animEffect transition="in" filter="fade">
                                      <p:cBhvr>
                                        <p:cTn id="54" dur="2000"/>
                                        <p:tgtEl>
                                          <p:spTgt spid="78850">
                                            <p:txEl>
                                              <p:pRg st="5" end="5"/>
                                            </p:txEl>
                                          </p:spTgt>
                                        </p:tgtEl>
                                      </p:cBhvr>
                                    </p:animEffect>
                                  </p:childTnLst>
                                </p:cTn>
                              </p:par>
                            </p:childTnLst>
                          </p:cTn>
                        </p:par>
                        <p:par>
                          <p:cTn id="55" fill="hold">
                            <p:stCondLst>
                              <p:cond delay="2000"/>
                            </p:stCondLst>
                            <p:childTnLst>
                              <p:par>
                                <p:cTn id="56" presetID="53" presetClass="entr" presetSubtype="528" fill="hold" grpId="0" nodeType="afterEffect">
                                  <p:stCondLst>
                                    <p:cond delay="0"/>
                                  </p:stCondLst>
                                  <p:childTnLst>
                                    <p:set>
                                      <p:cBhvr>
                                        <p:cTn id="57" dur="1" fill="hold">
                                          <p:stCondLst>
                                            <p:cond delay="0"/>
                                          </p:stCondLst>
                                        </p:cTn>
                                        <p:tgtEl>
                                          <p:spTgt spid="78850">
                                            <p:txEl>
                                              <p:pRg st="6" end="6"/>
                                            </p:txEl>
                                          </p:spTgt>
                                        </p:tgtEl>
                                        <p:attrNameLst>
                                          <p:attrName>style.visibility</p:attrName>
                                        </p:attrNameLst>
                                      </p:cBhvr>
                                      <p:to>
                                        <p:strVal val="visible"/>
                                      </p:to>
                                    </p:set>
                                    <p:anim calcmode="lin" valueType="num">
                                      <p:cBhvr>
                                        <p:cTn id="58" dur="2000" fill="hold"/>
                                        <p:tgtEl>
                                          <p:spTgt spid="78850">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78850">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78850">
                                            <p:txEl>
                                              <p:pRg st="6" end="6"/>
                                            </p:txEl>
                                          </p:spTgt>
                                        </p:tgtEl>
                                      </p:cBhvr>
                                    </p:animEffect>
                                    <p:anim calcmode="lin" valueType="num">
                                      <p:cBhvr>
                                        <p:cTn id="61" dur="2000" fill="hold"/>
                                        <p:tgtEl>
                                          <p:spTgt spid="78850">
                                            <p:txEl>
                                              <p:pRg st="6" end="6"/>
                                            </p:txEl>
                                          </p:spTgt>
                                        </p:tgtEl>
                                        <p:attrNameLst>
                                          <p:attrName>ppt_x</p:attrName>
                                        </p:attrNameLst>
                                      </p:cBhvr>
                                      <p:tavLst>
                                        <p:tav tm="0">
                                          <p:val>
                                            <p:fltVal val="0.5"/>
                                          </p:val>
                                        </p:tav>
                                        <p:tav tm="100000">
                                          <p:val>
                                            <p:strVal val="#ppt_x"/>
                                          </p:val>
                                        </p:tav>
                                      </p:tavLst>
                                    </p:anim>
                                    <p:anim calcmode="lin" valueType="num">
                                      <p:cBhvr>
                                        <p:cTn id="62" dur="2000" fill="hold"/>
                                        <p:tgtEl>
                                          <p:spTgt spid="78850">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8850">
                                            <p:txEl>
                                              <p:pRg st="7" end="7"/>
                                            </p:txEl>
                                          </p:spTgt>
                                        </p:tgtEl>
                                        <p:attrNameLst>
                                          <p:attrName>style.visibility</p:attrName>
                                        </p:attrNameLst>
                                      </p:cBhvr>
                                      <p:to>
                                        <p:strVal val="visible"/>
                                      </p:to>
                                    </p:set>
                                    <p:anim calcmode="lin" valueType="num">
                                      <p:cBhvr>
                                        <p:cTn id="67" dur="2000" fill="hold"/>
                                        <p:tgtEl>
                                          <p:spTgt spid="78850">
                                            <p:txEl>
                                              <p:pRg st="7" end="7"/>
                                            </p:txEl>
                                          </p:spTgt>
                                        </p:tgtEl>
                                        <p:attrNameLst>
                                          <p:attrName>ppt_w</p:attrName>
                                        </p:attrNameLst>
                                      </p:cBhvr>
                                      <p:tavLst>
                                        <p:tav tm="0">
                                          <p:val>
                                            <p:fltVal val="0"/>
                                          </p:val>
                                        </p:tav>
                                        <p:tav tm="100000">
                                          <p:val>
                                            <p:strVal val="#ppt_w"/>
                                          </p:val>
                                        </p:tav>
                                      </p:tavLst>
                                    </p:anim>
                                    <p:anim calcmode="lin" valueType="num">
                                      <p:cBhvr>
                                        <p:cTn id="68" dur="2000" fill="hold"/>
                                        <p:tgtEl>
                                          <p:spTgt spid="78850">
                                            <p:txEl>
                                              <p:pRg st="7" end="7"/>
                                            </p:txEl>
                                          </p:spTgt>
                                        </p:tgtEl>
                                        <p:attrNameLst>
                                          <p:attrName>ppt_h</p:attrName>
                                        </p:attrNameLst>
                                      </p:cBhvr>
                                      <p:tavLst>
                                        <p:tav tm="0">
                                          <p:val>
                                            <p:fltVal val="0"/>
                                          </p:val>
                                        </p:tav>
                                        <p:tav tm="100000">
                                          <p:val>
                                            <p:strVal val="#ppt_h"/>
                                          </p:val>
                                        </p:tav>
                                      </p:tavLst>
                                    </p:anim>
                                    <p:animEffect transition="in" filter="fade">
                                      <p:cBhvr>
                                        <p:cTn id="69" dur="2000"/>
                                        <p:tgtEl>
                                          <p:spTgt spid="78850">
                                            <p:txEl>
                                              <p:pRg st="7" end="7"/>
                                            </p:txEl>
                                          </p:spTgt>
                                        </p:tgtEl>
                                      </p:cBhvr>
                                    </p:animEffect>
                                  </p:childTnLst>
                                </p:cTn>
                              </p:par>
                            </p:childTnLst>
                          </p:cTn>
                        </p:par>
                        <p:par>
                          <p:cTn id="70" fill="hold">
                            <p:stCondLst>
                              <p:cond delay="2000"/>
                            </p:stCondLst>
                            <p:childTnLst>
                              <p:par>
                                <p:cTn id="71" presetID="53" presetClass="entr" presetSubtype="528" fill="hold" grpId="0" nodeType="afterEffect">
                                  <p:stCondLst>
                                    <p:cond delay="0"/>
                                  </p:stCondLst>
                                  <p:childTnLst>
                                    <p:set>
                                      <p:cBhvr>
                                        <p:cTn id="72" dur="1" fill="hold">
                                          <p:stCondLst>
                                            <p:cond delay="0"/>
                                          </p:stCondLst>
                                        </p:cTn>
                                        <p:tgtEl>
                                          <p:spTgt spid="78850">
                                            <p:txEl>
                                              <p:pRg st="8" end="8"/>
                                            </p:txEl>
                                          </p:spTgt>
                                        </p:tgtEl>
                                        <p:attrNameLst>
                                          <p:attrName>style.visibility</p:attrName>
                                        </p:attrNameLst>
                                      </p:cBhvr>
                                      <p:to>
                                        <p:strVal val="visible"/>
                                      </p:to>
                                    </p:set>
                                    <p:anim calcmode="lin" valueType="num">
                                      <p:cBhvr>
                                        <p:cTn id="73" dur="2000" fill="hold"/>
                                        <p:tgtEl>
                                          <p:spTgt spid="78850">
                                            <p:txEl>
                                              <p:pRg st="8" end="8"/>
                                            </p:txEl>
                                          </p:spTgt>
                                        </p:tgtEl>
                                        <p:attrNameLst>
                                          <p:attrName>ppt_w</p:attrName>
                                        </p:attrNameLst>
                                      </p:cBhvr>
                                      <p:tavLst>
                                        <p:tav tm="0">
                                          <p:val>
                                            <p:fltVal val="0"/>
                                          </p:val>
                                        </p:tav>
                                        <p:tav tm="100000">
                                          <p:val>
                                            <p:strVal val="#ppt_w"/>
                                          </p:val>
                                        </p:tav>
                                      </p:tavLst>
                                    </p:anim>
                                    <p:anim calcmode="lin" valueType="num">
                                      <p:cBhvr>
                                        <p:cTn id="74" dur="2000" fill="hold"/>
                                        <p:tgtEl>
                                          <p:spTgt spid="78850">
                                            <p:txEl>
                                              <p:pRg st="8" end="8"/>
                                            </p:txEl>
                                          </p:spTgt>
                                        </p:tgtEl>
                                        <p:attrNameLst>
                                          <p:attrName>ppt_h</p:attrName>
                                        </p:attrNameLst>
                                      </p:cBhvr>
                                      <p:tavLst>
                                        <p:tav tm="0">
                                          <p:val>
                                            <p:fltVal val="0"/>
                                          </p:val>
                                        </p:tav>
                                        <p:tav tm="100000">
                                          <p:val>
                                            <p:strVal val="#ppt_h"/>
                                          </p:val>
                                        </p:tav>
                                      </p:tavLst>
                                    </p:anim>
                                    <p:animEffect transition="in" filter="fade">
                                      <p:cBhvr>
                                        <p:cTn id="75" dur="2000"/>
                                        <p:tgtEl>
                                          <p:spTgt spid="78850">
                                            <p:txEl>
                                              <p:pRg st="8" end="8"/>
                                            </p:txEl>
                                          </p:spTgt>
                                        </p:tgtEl>
                                      </p:cBhvr>
                                    </p:animEffect>
                                    <p:anim calcmode="lin" valueType="num">
                                      <p:cBhvr>
                                        <p:cTn id="76" dur="2000" fill="hold"/>
                                        <p:tgtEl>
                                          <p:spTgt spid="78850">
                                            <p:txEl>
                                              <p:pRg st="8" end="8"/>
                                            </p:txEl>
                                          </p:spTgt>
                                        </p:tgtEl>
                                        <p:attrNameLst>
                                          <p:attrName>ppt_x</p:attrName>
                                        </p:attrNameLst>
                                      </p:cBhvr>
                                      <p:tavLst>
                                        <p:tav tm="0">
                                          <p:val>
                                            <p:fltVal val="0.5"/>
                                          </p:val>
                                        </p:tav>
                                        <p:tav tm="100000">
                                          <p:val>
                                            <p:strVal val="#ppt_x"/>
                                          </p:val>
                                        </p:tav>
                                      </p:tavLst>
                                    </p:anim>
                                    <p:anim calcmode="lin" valueType="num">
                                      <p:cBhvr>
                                        <p:cTn id="77" dur="2000" fill="hold"/>
                                        <p:tgtEl>
                                          <p:spTgt spid="78850">
                                            <p:txEl>
                                              <p:pRg st="8" end="8"/>
                                            </p:txEl>
                                          </p:spTgt>
                                        </p:tgtEl>
                                        <p:attrNameLst>
                                          <p:attrName>ppt_y</p:attrName>
                                        </p:attrNameLst>
                                      </p:cBhvr>
                                      <p:tavLst>
                                        <p:tav tm="0">
                                          <p:val>
                                            <p:fltVal val="0.5"/>
                                          </p:val>
                                        </p:tav>
                                        <p:tav tm="100000">
                                          <p:val>
                                            <p:strVal val="#ppt_y"/>
                                          </p:val>
                                        </p:tav>
                                      </p:tavLst>
                                    </p:anim>
                                  </p:childTnLst>
                                </p:cTn>
                              </p:par>
                              <p:par>
                                <p:cTn id="78" presetID="53" presetClass="entr" presetSubtype="16" fill="hold" grpId="0" nodeType="withEffect">
                                  <p:stCondLst>
                                    <p:cond delay="0"/>
                                  </p:stCondLst>
                                  <p:childTnLst>
                                    <p:set>
                                      <p:cBhvr>
                                        <p:cTn id="79" dur="1" fill="hold">
                                          <p:stCondLst>
                                            <p:cond delay="0"/>
                                          </p:stCondLst>
                                        </p:cTn>
                                        <p:tgtEl>
                                          <p:spTgt spid="78850">
                                            <p:txEl>
                                              <p:pRg st="9" end="9"/>
                                            </p:txEl>
                                          </p:spTgt>
                                        </p:tgtEl>
                                        <p:attrNameLst>
                                          <p:attrName>style.visibility</p:attrName>
                                        </p:attrNameLst>
                                      </p:cBhvr>
                                      <p:to>
                                        <p:strVal val="visible"/>
                                      </p:to>
                                    </p:set>
                                    <p:anim calcmode="lin" valueType="num">
                                      <p:cBhvr>
                                        <p:cTn id="80" dur="2000" fill="hold"/>
                                        <p:tgtEl>
                                          <p:spTgt spid="78850">
                                            <p:txEl>
                                              <p:pRg st="9" end="9"/>
                                            </p:txEl>
                                          </p:spTgt>
                                        </p:tgtEl>
                                        <p:attrNameLst>
                                          <p:attrName>ppt_w</p:attrName>
                                        </p:attrNameLst>
                                      </p:cBhvr>
                                      <p:tavLst>
                                        <p:tav tm="0">
                                          <p:val>
                                            <p:fltVal val="0"/>
                                          </p:val>
                                        </p:tav>
                                        <p:tav tm="100000">
                                          <p:val>
                                            <p:strVal val="#ppt_w"/>
                                          </p:val>
                                        </p:tav>
                                      </p:tavLst>
                                    </p:anim>
                                    <p:anim calcmode="lin" valueType="num">
                                      <p:cBhvr>
                                        <p:cTn id="81" dur="2000" fill="hold"/>
                                        <p:tgtEl>
                                          <p:spTgt spid="78850">
                                            <p:txEl>
                                              <p:pRg st="9" end="9"/>
                                            </p:txEl>
                                          </p:spTgt>
                                        </p:tgtEl>
                                        <p:attrNameLst>
                                          <p:attrName>ppt_h</p:attrName>
                                        </p:attrNameLst>
                                      </p:cBhvr>
                                      <p:tavLst>
                                        <p:tav tm="0">
                                          <p:val>
                                            <p:fltVal val="0"/>
                                          </p:val>
                                        </p:tav>
                                        <p:tav tm="100000">
                                          <p:val>
                                            <p:strVal val="#ppt_h"/>
                                          </p:val>
                                        </p:tav>
                                      </p:tavLst>
                                    </p:anim>
                                    <p:animEffect transition="in" filter="fade">
                                      <p:cBhvr>
                                        <p:cTn id="82" dur="2000"/>
                                        <p:tgtEl>
                                          <p:spTgt spid="788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uiExpand="1" build="p"/>
      <p:bldP spid="788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t="-10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038600"/>
            <a:ext cx="8458200" cy="2514600"/>
          </a:xfrm>
          <a:solidFill>
            <a:schemeClr val="bg2">
              <a:lumMod val="40000"/>
              <a:lumOff val="60000"/>
            </a:schemeClr>
          </a:solidFill>
          <a:effectLst>
            <a:softEdge rad="50800"/>
          </a:effectLst>
        </p:spPr>
        <p:txBody>
          <a:bodyPr/>
          <a:lstStyle/>
          <a:p>
            <a:pPr algn="ctr" eaLnBrk="1" hangingPunct="1">
              <a:lnSpc>
                <a:spcPct val="150000"/>
              </a:lnSpc>
              <a:spcBef>
                <a:spcPts val="1800"/>
              </a:spcBef>
              <a:buFontTx/>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Stop the Building of God’s Church</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lvl="1" indent="0" algn="ctr" eaLnBrk="1" hangingPunct="1">
              <a:lnSpc>
                <a:spcPct val="150000"/>
              </a:lnSpc>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Confess Jesus IS Lord!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lvl="1" indent="0" algn="ctr" eaLnBrk="1" hangingPunct="1">
              <a:lnSpc>
                <a:spcPct val="150000"/>
              </a:lnSpc>
              <a:spcBef>
                <a:spcPts val="0"/>
              </a:spcBef>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Overwhelm the Word of Jesus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lvl="1" indent="0" algn="ctr" eaLnBrk="1" hangingPunct="1">
              <a:lnSpc>
                <a:spcPct val="150000"/>
              </a:lnSpc>
              <a:spcBef>
                <a:spcPts val="0"/>
              </a:spcBef>
              <a:buNone/>
              <a:defRPr/>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500">
        <p:cover dir="d"/>
      </p:transition>
    </mc:Choice>
    <mc:Fallback>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 name="Picture 26" descr="http://blog.metrus.com/wp-content/uploads/2010/08/Bricks.jpg"/>
          <p:cNvPicPr>
            <a:picLocks noChangeAspect="1" noChangeArrowheads="1"/>
          </p:cNvPicPr>
          <p:nvPr/>
        </p:nvPicPr>
        <p:blipFill>
          <a:blip r:embed="rId2" cstate="print"/>
          <a:srcRect/>
          <a:stretch>
            <a:fillRect/>
          </a:stretch>
        </p:blipFill>
        <p:spPr bwMode="auto">
          <a:xfrm>
            <a:off x="4953000" y="2895600"/>
            <a:ext cx="3429000" cy="3429000"/>
          </a:xfrm>
          <a:prstGeom prst="rect">
            <a:avLst/>
          </a:prstGeom>
          <a:noFill/>
        </p:spPr>
      </p:pic>
      <p:sp>
        <p:nvSpPr>
          <p:cNvPr id="75778" name="Rectangle 2"/>
          <p:cNvSpPr>
            <a:spLocks noGrp="1" noChangeArrowheads="1"/>
          </p:cNvSpPr>
          <p:nvPr>
            <p:ph type="body" idx="1"/>
          </p:nvPr>
        </p:nvSpPr>
        <p:spPr>
          <a:xfrm>
            <a:off x="114300" y="990600"/>
            <a:ext cx="8915400" cy="5486400"/>
          </a:xfrm>
          <a:solidFill>
            <a:schemeClr val="bg1">
              <a:alpha val="95000"/>
            </a:schemeClr>
          </a:solidFill>
        </p:spPr>
        <p:txBody>
          <a:bodyPr/>
          <a:lstStyle/>
          <a:p>
            <a:pPr algn="ctr" eaLnBrk="1" hangingPunct="1">
              <a:buFontTx/>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Rock Solid Foundation</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lgn="ctr">
              <a:buNone/>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Luke 6:47-49 (KJV) </a:t>
            </a:r>
            <a:b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800"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47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Whosoever cometh to me, and heareth my sayings, and doeth them, I will shew you to whom he is like: </a:t>
            </a:r>
            <a:b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800"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48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He is like a man which </a:t>
            </a:r>
            <a:r>
              <a:rPr lang="en-US" sz="2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built an house</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en-US" sz="2800" b="1" u="sng"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digged</a:t>
            </a:r>
            <a:r>
              <a:rPr lang="en-US" sz="2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deep</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en-US" sz="2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laid the foundation on a rock</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when the flood arose, the </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stream beat vehemently upon that house</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a:t>
            </a:r>
            <a:r>
              <a:rPr lang="en-US" sz="2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could not shake it</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for it was </a:t>
            </a:r>
            <a:r>
              <a:rPr lang="en-US" sz="2800" b="1" u="sng"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founded upon a rock</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en-US" sz="2800" baseline="30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49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But he that heareth, and doeth not, is like a man that without a foundation built an house upon the earth; against which the stream did beat vehemently, and immediately it fell; and the ruin of that house was great.</a:t>
            </a:r>
            <a:br>
              <a:rPr lang="en-US" dirty="0"/>
            </a:br>
            <a:br>
              <a:rPr lang="en-US" dirty="0"/>
            </a:br>
            <a:endParaRPr lang="en-US" dirty="0"/>
          </a:p>
          <a:p>
            <a:pPr eaLnBrk="1" hangingPunct="1">
              <a:buFontTx/>
              <a:buNone/>
              <a:defRPr/>
            </a:pPr>
            <a:endParaRPr lang="en-US" b="1" dirty="0">
              <a:effectLst>
                <a:outerShdw blurRad="38100" dist="38100" dir="2700000" algn="tl">
                  <a:srgbClr val="000000">
                    <a:alpha val="43137"/>
                  </a:srgbClr>
                </a:outerShdw>
              </a:effectLst>
            </a:endParaRPr>
          </a:p>
        </p:txBody>
      </p:sp>
      <p:sp>
        <p:nvSpPr>
          <p:cNvPr id="75779" name="Rectangle 3"/>
          <p:cNvSpPr>
            <a:spLocks noGrp="1" noChangeArrowheads="1"/>
          </p:cNvSpPr>
          <p:nvPr>
            <p:ph type="title"/>
          </p:nvPr>
        </p:nvSpPr>
        <p:spPr>
          <a:xfrm>
            <a:off x="2046514" y="54429"/>
            <a:ext cx="6934200" cy="685800"/>
          </a:xfrm>
          <a:solidFill>
            <a:schemeClr val="bg1">
              <a:alpha val="90000"/>
            </a:schemeClr>
          </a:solidFill>
          <a:ln w="28575">
            <a:solidFill>
              <a:srgbClr val="990000"/>
            </a:solidFill>
          </a:ln>
        </p:spPr>
        <p:txBody>
          <a:bodyPr/>
          <a:lstStyle/>
          <a:p>
            <a:pPr lvl="1" algn="l" eaLnBrk="1" hangingPunct="1">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Overwhelm the Word of Jesus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70" decel="100000"/>
                                        <p:tgtEl>
                                          <p:spTgt spid="5"/>
                                        </p:tgtEl>
                                      </p:cBhvr>
                                    </p:animEffect>
                                    <p:animScale>
                                      <p:cBhvr>
                                        <p:cTn id="12" dur="770" decel="100000"/>
                                        <p:tgtEl>
                                          <p:spTgt spid="5"/>
                                        </p:tgtEl>
                                      </p:cBhvr>
                                      <p:from x="10000" y="10000"/>
                                      <p:to x="200000" y="450000"/>
                                    </p:animScale>
                                    <p:animScale>
                                      <p:cBhvr>
                                        <p:cTn id="13" dur="1230" accel="100000" fill="hold">
                                          <p:stCondLst>
                                            <p:cond delay="770"/>
                                          </p:stCondLst>
                                        </p:cTn>
                                        <p:tgtEl>
                                          <p:spTgt spid="5"/>
                                        </p:tgtEl>
                                      </p:cBhvr>
                                      <p:from x="200000" y="450000"/>
                                      <p:to x="100000" y="100000"/>
                                    </p:animScale>
                                    <p:set>
                                      <p:cBhvr>
                                        <p:cTn id="14" dur="770" fill="hold"/>
                                        <p:tgtEl>
                                          <p:spTgt spid="5"/>
                                        </p:tgtEl>
                                        <p:attrNameLst>
                                          <p:attrName>ppt_x</p:attrName>
                                        </p:attrNameLst>
                                      </p:cBhvr>
                                      <p:to>
                                        <p:strVal val="(0.5)"/>
                                      </p:to>
                                    </p:set>
                                    <p:anim from="(0.5)" to="(#ppt_x)" calcmode="lin" valueType="num">
                                      <p:cBhvr>
                                        <p:cTn id="15" dur="1230" accel="100000" fill="hold">
                                          <p:stCondLst>
                                            <p:cond delay="770"/>
                                          </p:stCondLst>
                                        </p:cTn>
                                        <p:tgtEl>
                                          <p:spTgt spid="5"/>
                                        </p:tgtEl>
                                        <p:attrNameLst>
                                          <p:attrName>ppt_x</p:attrName>
                                        </p:attrNameLst>
                                      </p:cBhvr>
                                    </p:anim>
                                    <p:set>
                                      <p:cBhvr>
                                        <p:cTn id="16" dur="770" fill="hold"/>
                                        <p:tgtEl>
                                          <p:spTgt spid="5"/>
                                        </p:tgtEl>
                                        <p:attrNameLst>
                                          <p:attrName>ppt_y</p:attrName>
                                        </p:attrNameLst>
                                      </p:cBhvr>
                                      <p:to>
                                        <p:strVal val="(#ppt_y+0.4)"/>
                                      </p:to>
                                    </p:set>
                                    <p:anim from="(#ppt_y+0.4)" to="(#ppt_y)" calcmode="lin" valueType="num">
                                      <p:cBhvr>
                                        <p:cTn id="17" dur="1230" accel="100000" fill="hold">
                                          <p:stCondLst>
                                            <p:cond delay="770"/>
                                          </p:stCondLst>
                                        </p:cTn>
                                        <p:tgtEl>
                                          <p:spTgt spid="5"/>
                                        </p:tgtEl>
                                        <p:attrNameLst>
                                          <p:attrName>ppt_y</p:attrName>
                                        </p:attrNameLst>
                                      </p:cBhvr>
                                    </p:anim>
                                  </p:childTnLst>
                                </p:cTn>
                              </p:par>
                            </p:childTnLst>
                          </p:cTn>
                        </p:par>
                        <p:par>
                          <p:cTn id="18" fill="hold">
                            <p:stCondLst>
                              <p:cond delay="2000"/>
                            </p:stCondLst>
                            <p:childTnLst>
                              <p:par>
                                <p:cTn id="19" presetID="7" presetClass="entr" presetSubtype="4" fill="hold" grpId="0" nodeType="afterEffect">
                                  <p:stCondLst>
                                    <p:cond delay="0"/>
                                  </p:stCondLst>
                                  <p:childTnLst>
                                    <p:set>
                                      <p:cBhvr>
                                        <p:cTn id="20" dur="1" fill="hold">
                                          <p:stCondLst>
                                            <p:cond delay="0"/>
                                          </p:stCondLst>
                                        </p:cTn>
                                        <p:tgtEl>
                                          <p:spTgt spid="75778">
                                            <p:bg/>
                                          </p:spTgt>
                                        </p:tgtEl>
                                        <p:attrNameLst>
                                          <p:attrName>style.visibility</p:attrName>
                                        </p:attrNameLst>
                                      </p:cBhvr>
                                      <p:to>
                                        <p:strVal val="visible"/>
                                      </p:to>
                                    </p:set>
                                    <p:anim calcmode="lin" valueType="num">
                                      <p:cBhvr additive="base">
                                        <p:cTn id="21" dur="2000" fill="hold"/>
                                        <p:tgtEl>
                                          <p:spTgt spid="75778">
                                            <p:bg/>
                                          </p:spTgt>
                                        </p:tgtEl>
                                        <p:attrNameLst>
                                          <p:attrName>ppt_x</p:attrName>
                                        </p:attrNameLst>
                                      </p:cBhvr>
                                      <p:tavLst>
                                        <p:tav tm="0">
                                          <p:val>
                                            <p:strVal val="#ppt_x"/>
                                          </p:val>
                                        </p:tav>
                                        <p:tav tm="100000">
                                          <p:val>
                                            <p:strVal val="#ppt_x"/>
                                          </p:val>
                                        </p:tav>
                                      </p:tavLst>
                                    </p:anim>
                                    <p:anim calcmode="lin" valueType="num">
                                      <p:cBhvr additive="base">
                                        <p:cTn id="22" dur="2000" fill="hold"/>
                                        <p:tgtEl>
                                          <p:spTgt spid="75778">
                                            <p:bg/>
                                          </p:spTgt>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75778">
                                            <p:txEl>
                                              <p:pRg st="0" end="0"/>
                                            </p:txEl>
                                          </p:spTgt>
                                        </p:tgtEl>
                                        <p:attrNameLst>
                                          <p:attrName>style.visibility</p:attrName>
                                        </p:attrNameLst>
                                      </p:cBhvr>
                                      <p:to>
                                        <p:strVal val="visible"/>
                                      </p:to>
                                    </p:set>
                                    <p:anim calcmode="lin" valueType="num">
                                      <p:cBhvr additive="base">
                                        <p:cTn id="25" dur="2000" fill="hold"/>
                                        <p:tgtEl>
                                          <p:spTgt spid="75778">
                                            <p:txEl>
                                              <p:pRg st="0" end="0"/>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577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7" presetClass="entr" presetSubtype="4" fill="hold" grpId="0" nodeType="afterEffect">
                                  <p:stCondLst>
                                    <p:cond delay="0"/>
                                  </p:stCondLst>
                                  <p:childTnLst>
                                    <p:set>
                                      <p:cBhvr>
                                        <p:cTn id="29" dur="1" fill="hold">
                                          <p:stCondLst>
                                            <p:cond delay="0"/>
                                          </p:stCondLst>
                                        </p:cTn>
                                        <p:tgtEl>
                                          <p:spTgt spid="75778">
                                            <p:txEl>
                                              <p:pRg st="1" end="1"/>
                                            </p:txEl>
                                          </p:spTgt>
                                        </p:tgtEl>
                                        <p:attrNameLst>
                                          <p:attrName>style.visibility</p:attrName>
                                        </p:attrNameLst>
                                      </p:cBhvr>
                                      <p:to>
                                        <p:strVal val="visible"/>
                                      </p:to>
                                    </p:set>
                                    <p:anim calcmode="lin" valueType="num">
                                      <p:cBhvr additive="base">
                                        <p:cTn id="30" dur="20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7577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uiExpand="1" build="p"/>
      <p:bldP spid="75779" grpId="0" animBg="1"/>
    </p:bld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Crayons</Template>
  <TotalTime>0</TotalTime>
  <Words>6289</Words>
  <Application>WPS Presentation</Application>
  <PresentationFormat>On-screen Show (4:3)</PresentationFormat>
  <Paragraphs>169</Paragraphs>
  <Slides>21</Slides>
  <Notes>0</Notes>
  <HiddenSlides>1</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21</vt:i4>
      </vt:variant>
    </vt:vector>
  </HeadingPairs>
  <TitlesOfParts>
    <vt:vector size="41" baseType="lpstr">
      <vt:lpstr>Arial</vt:lpstr>
      <vt:lpstr>SimSun</vt:lpstr>
      <vt:lpstr>Wingdings</vt:lpstr>
      <vt:lpstr>Comic Sans MS</vt:lpstr>
      <vt:lpstr>Arial Rounded MT Bold</vt:lpstr>
      <vt:lpstr>Consolas</vt:lpstr>
      <vt:lpstr>Times New Roman</vt:lpstr>
      <vt:lpstr>Courier New</vt:lpstr>
      <vt:lpstr>Calibri</vt:lpstr>
      <vt:lpstr>Microsoft YaHei</vt:lpstr>
      <vt:lpstr>Arial Unicode MS</vt:lpstr>
      <vt:lpstr>Gentium</vt:lpstr>
      <vt:lpstr>Ezra SIL</vt:lpstr>
      <vt:lpstr>Arial Unicode MS</vt:lpstr>
      <vt:lpstr>Amasis MT Pro Medium</vt:lpstr>
      <vt:lpstr>Segoe Print</vt:lpstr>
      <vt:lpstr>inherit</vt:lpstr>
      <vt:lpstr>Helvetica</vt:lpstr>
      <vt:lpstr>Symbol</vt:lpstr>
      <vt:lpstr>Crayons</vt:lpstr>
      <vt:lpstr>PowerPoint 演示文稿</vt:lpstr>
      <vt:lpstr>PowerPoint 演示文稿</vt:lpstr>
      <vt:lpstr>The Battle Rages But Satan Will Not Win!</vt:lpstr>
      <vt:lpstr>Have You Noticed…</vt:lpstr>
      <vt:lpstr>PowerPoint 演示文稿</vt:lpstr>
      <vt:lpstr>Seven Things The Devil Cannot Do</vt:lpstr>
      <vt:lpstr>He Cannot Confess Jesus is Lord… </vt:lpstr>
      <vt:lpstr>PowerPoint 演示文稿</vt:lpstr>
      <vt:lpstr>Overwhelm the Word of Jesus</vt:lpstr>
      <vt:lpstr>PowerPoint 演示文稿</vt:lpstr>
      <vt:lpstr>Sword that Pierces</vt:lpstr>
      <vt:lpstr>PowerPoint 演示文稿</vt:lpstr>
      <vt:lpstr>Seed that Reproduces</vt:lpstr>
      <vt:lpstr>Milk that Nourishes</vt:lpstr>
      <vt:lpstr>Lamp That Shines</vt:lpstr>
      <vt:lpstr>Mirror That Reveals</vt:lpstr>
      <vt:lpstr>Fire that Consumes</vt:lpstr>
      <vt:lpstr>Hammer that Shatters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cp:lastModifiedBy>
  <cp:revision>496</cp:revision>
  <dcterms:created xsi:type="dcterms:W3CDTF">2004-09-14T00:32:00Z</dcterms:created>
  <dcterms:modified xsi:type="dcterms:W3CDTF">2023-04-02T20:05:58Z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4C3E17F5FD4444DE954941C45C8A6F58</vt:lpwstr>
  </property>
  <property fmtid="{D5CDD505-2E9C-101B-9397-08002B2CF9AE}" pid="3" name="KSOProductBuildVer">
    <vt:lpwstr>1033-11.2.0.11516</vt:lpwstr>
  </property>
</Properties>
</file>