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89" r:id="rId3"/>
    <p:sldId id="274" r:id="rId4"/>
    <p:sldId id="256" r:id="rId5"/>
    <p:sldId id="257" r:id="rId6"/>
    <p:sldId id="258" r:id="rId7"/>
    <p:sldId id="259" r:id="rId8"/>
    <p:sldId id="260" r:id="rId9"/>
    <p:sldId id="647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985A-1200-4AB3-AA33-E5335A6A559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A1D3-9FEA-4C6F-B02D-47C1F1D04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389C-DDC3-434E-ACA1-22A56713E4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41D6-7FC6-4126-BDF8-ED874FB92FC1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9800" y="762000"/>
            <a:ext cx="7086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7777"/>
            <a:ext cx="9144000" cy="106218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Handling Your Hurts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pt1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5812" y="3602038"/>
            <a:ext cx="2492188" cy="64640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13:15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3" y="6221506"/>
            <a:ext cx="2151529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5549" y="6212541"/>
            <a:ext cx="2021346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30, 2023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826" y="132523"/>
            <a:ext cx="6822829" cy="462235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Do You Do When…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Hurts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Played By the Rules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Done What Is Expected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Lived in a Responsible Life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…Then the Bottom Falls Out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7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8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3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4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5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6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allAtOnce"/>
      <p:bldP spid="3" grpId="1" animBg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8" y="0"/>
            <a:ext cx="7954107" cy="78432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Get Hurt in Many Ways…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1287" y="154033"/>
            <a:ext cx="2208628" cy="413926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Illness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Injustice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Criticism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Adversity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Stress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Suffering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20748" y="4525054"/>
            <a:ext cx="10170941" cy="233294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Feel Confused / Disappointed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Job Felt This Way…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…Yet He Kept His Faith Came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…Through Suffering With Victory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Though He slay me, I will trust him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–Job 13:15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69238">
            <a:off x="1214367" y="2262230"/>
            <a:ext cx="7943272" cy="6963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Did Job Handle His Hurts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53743">
            <a:off x="3583224" y="4688598"/>
            <a:ext cx="729677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Can We Learn From Him?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279"/>
            <a:ext cx="7258878" cy="927651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Reconnect to God (1:20-21)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217"/>
            <a:ext cx="12083143" cy="4498640"/>
          </a:xfrm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First Thing He Did Was Worship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got to his feet, ripped his robe, shaved his head, then fell to the ground and worshiped: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Naked I came from my mother’s womb, naked I’ll return to the womb of the earth.  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gives,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takes. God’s name be ever blessed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Got Up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refused to Wallow in His Pain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Ripped Robe/ Shaved Head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Got Beyond Self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Fell to Ground and Worshipped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Got in Position to Receive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WPS Presentation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Arial Rounded MT Bold</vt:lpstr>
      <vt:lpstr>Liberation Serif</vt:lpstr>
      <vt:lpstr>Segoe UI</vt:lpstr>
      <vt:lpstr>Tahoma</vt:lpstr>
      <vt:lpstr>Calibri Light</vt:lpstr>
      <vt:lpstr>Microsoft YaHei</vt:lpstr>
      <vt:lpstr>Arial Unicode MS</vt:lpstr>
      <vt:lpstr>Calibri</vt:lpstr>
      <vt:lpstr>Courier New</vt:lpstr>
      <vt:lpstr>Times New Roman</vt:lpstr>
      <vt:lpstr>Office Theme</vt:lpstr>
      <vt:lpstr>PowerPoint 演示文稿</vt:lpstr>
      <vt:lpstr>PowerPoint 演示文稿</vt:lpstr>
      <vt:lpstr>Handling Your Hurts pt1</vt:lpstr>
      <vt:lpstr>PowerPoint 演示文稿</vt:lpstr>
      <vt:lpstr>We Get Hurt in Many Ways…</vt:lpstr>
      <vt:lpstr>PowerPoint 演示文稿</vt:lpstr>
      <vt:lpstr>Reconnect to God (1:20-21)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Your Hurts</dc:title>
  <dc:creator>David Linton</dc:creator>
  <cp:lastModifiedBy>edwar</cp:lastModifiedBy>
  <cp:revision>116</cp:revision>
  <cp:lastPrinted>2018-06-10T02:12:00Z</cp:lastPrinted>
  <dcterms:created xsi:type="dcterms:W3CDTF">2018-06-03T01:58:00Z</dcterms:created>
  <dcterms:modified xsi:type="dcterms:W3CDTF">2023-04-30T19:12:56Z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1CFB01E2363345199452ECF9C4E74F22</vt:lpwstr>
  </property>
  <property fmtid="{D5CDD505-2E9C-101B-9397-08002B2CF9AE}" pid="3" name="KSOProductBuildVer">
    <vt:lpwstr>1033-11.2.0.11537</vt:lpwstr>
  </property>
</Properties>
</file>